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iANID+qobBI99ZamHZw+OzLbT6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Relationship Id="rId4" Type="http://schemas.openxmlformats.org/officeDocument/2006/relationships/image" Target="../media/image5.png"/><Relationship Id="rId5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Introduction to Neural Network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715" y="344981"/>
            <a:ext cx="11242624" cy="275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2380" y="3164092"/>
            <a:ext cx="4991100" cy="3348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823" y="51615"/>
            <a:ext cx="11722308" cy="3397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57337" y="3775325"/>
            <a:ext cx="9077325" cy="2985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3814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4031969"/>
            <a:ext cx="6096000" cy="2728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60217" y="4010608"/>
            <a:ext cx="3253022" cy="2760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0494"/>
            <a:ext cx="12192000" cy="3258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822" y="3597644"/>
            <a:ext cx="4928863" cy="3253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833" y="164893"/>
            <a:ext cx="11497456" cy="2533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893102"/>
            <a:ext cx="12192000" cy="3964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3267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495105"/>
            <a:ext cx="12192000" cy="3267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814" y="524656"/>
            <a:ext cx="11736371" cy="5726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6510" y="0"/>
            <a:ext cx="1091898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5" y="0"/>
            <a:ext cx="1217295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/>
          <p:nvPr/>
        </p:nvSpPr>
        <p:spPr>
          <a:xfrm>
            <a:off x="989350" y="1488021"/>
            <a:ext cx="9263922" cy="4678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Feedforward neural network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Directed acyclic graph. Only forward connection, no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feedback loop. Output depends on current input and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weights of the network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Recurrent neural network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Feedback connection is available. Output depends on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and previous state. Suitable for short term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6774" y="849915"/>
            <a:ext cx="10495769" cy="3617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95700" y="4075606"/>
            <a:ext cx="4800600" cy="263998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5"/>
          <p:cNvSpPr txBox="1"/>
          <p:nvPr/>
        </p:nvSpPr>
        <p:spPr>
          <a:xfrm>
            <a:off x="2818151" y="389744"/>
            <a:ext cx="412548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Linearly separable function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824" y="1719094"/>
            <a:ext cx="5049733" cy="3183348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6"/>
          <p:cNvSpPr txBox="1"/>
          <p:nvPr/>
        </p:nvSpPr>
        <p:spPr>
          <a:xfrm>
            <a:off x="4572000" y="644577"/>
            <a:ext cx="485645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Linearly non separable function </a:t>
            </a:r>
            <a:endParaRPr/>
          </a:p>
        </p:txBody>
      </p:sp>
      <p:pic>
        <p:nvPicPr>
          <p:cNvPr id="113" name="Google Shape;11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63889" y="1617445"/>
            <a:ext cx="6191250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852" y="0"/>
            <a:ext cx="11478296" cy="4562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9390" y="4562153"/>
            <a:ext cx="9054060" cy="2003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9469" y="1591912"/>
            <a:ext cx="9338872" cy="367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656" y="1140341"/>
            <a:ext cx="11377534" cy="4577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2025-04-06T18:45:26Z</dcterms:created>
  <dc:creator>Administrator</dc:creator>
</cp:coreProperties>
</file>