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8" r:id="rId5"/>
    <p:sldId id="259" r:id="rId6"/>
    <p:sldId id="292"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86" r:id="rId22"/>
    <p:sldId id="274" r:id="rId23"/>
    <p:sldId id="275" r:id="rId24"/>
    <p:sldId id="276" r:id="rId25"/>
    <p:sldId id="277" r:id="rId26"/>
    <p:sldId id="293" r:id="rId27"/>
    <p:sldId id="287" r:id="rId28"/>
    <p:sldId id="278" r:id="rId29"/>
    <p:sldId id="279" r:id="rId30"/>
    <p:sldId id="280" r:id="rId31"/>
    <p:sldId id="281" r:id="rId32"/>
    <p:sldId id="282" r:id="rId33"/>
    <p:sldId id="283" r:id="rId34"/>
    <p:sldId id="288" r:id="rId35"/>
    <p:sldId id="289" r:id="rId36"/>
    <p:sldId id="290" r:id="rId37"/>
    <p:sldId id="291" r:id="rId38"/>
    <p:sldId id="284" r:id="rId39"/>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01"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0167FDE-0860-4EE5-9EA0-F049C735D9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01"/>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691.000 716.000,'0.000'0.018,"0.000"0.027,0.000 0.030,0.000 0.029,0.000 0.026,0.000 0.022,0.000 0.018,0.000 0.013,0.000 0.010,0.000 0.007,0.000 0.004,0.000 0.002,0.000 0.001,0.000 0.000,0.000 0.000,0.000-0.001,0.000-0.001,0.000-0.001,0.000-0.001,0.000-0.001,0.000 0.013,0.000 0.037,0.000 0.043,0.000 0.043,0.000 0.040,0.000 0.035,0.000 0.184,0.000 0.069,0.000 0.001,0.000-0.041,0.000-0.064,0.000-0.072,0.000-0.007,0.000 0.004,0.000-0.009,0.000 0.097,0.000 0.020,0.000-0.009,0.000-0.027,0.000-0.035,0.000-0.038,0.000-0.062,0.000-0.027,0.000-0.022,0.000-0.019,0.000-0.034,0.000-0.034,0.000-0.031,0.000-0.026,0.000-0.022,0.000 0.003,0.000 0.008,0.000 0.014,0.000 0.017,0.000 0.017,0.000 0.016,0.000-0.007,0.000-0.030,0.000-0.038,0.000-0.039,0.000-0.037,0.000-0.032,0.000-0.026,0.000-0.021,0.000-0.015,0.000-0.011,0.000-0.007,0.000-0.004,0.000-0.002,0.000-0.001,0.000 0.000,0.000 0.001,0.000 0.001,0.000 0.001,0.000 0.001,0.000 0.001,0.000 0.001,0.000 0.001,0.000 0.000,0.000 0.000,0.000 0.000,0.000 0.000,0.000 0.000,0.000 0.000,0.000 0.000,0.000 0.000,0.000 0.000,0.000 0.000,0.000 0.000,0.000 0.000,0.000 0.000,0.000 0.000,0.000 0.000,0.000 0.000,0.000 0.000,0.000 0.000,0.000 0.000,0.000 0.000,0.000 0.000,0.000 0.277,0.000 0.174,0.000 0.095,0.000 0.170,0.000 0.126,0.000 0.066,0.000 0.256,0.000 0.076,0.000-0.003,0.000-0.127,0.000-0.131,0.000-0.148,0.000-0.147,0.000-0.135,0.000-0.116,-0.002-0.091,-0.002-0.102,-0.003-0.082,-0.003-0.062,-0.002-0.045,-0.002-0.031,-0.002-0.019,-0.001-0.011,-0.001-0.004,-0.001 0.000,0.000 0.002,0.000 0.003,0.000 0.004,0.000 0.004,0.000 0.004,0.000 0.003,0.000 0.002,0.000 0.002,0.000 0.001,0.000 0.001,0.000 0.001,0.000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0.000,-0.043 0.000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793.000 726.000,'0.000'-0.016,"0.000"-0.025,0.000-0.028,0.000-0.028,0.000-0.026,0.000-0.022,0.000-0.018,0.000-0.014,0.000-0.011,0.000-0.008,0.000-0.005,0.000-0.003,0.000-0.002,0.000-0.001,0.000 0.000,0.000-0.267,0.000-0.150,0.000-0.068,0.000 0.008,0.000-0.021,0.000-0.011,0.112-0.079,0.087 0.047,0.065 0.092,0.046-0.056,0.030 0.025,0.018 0.073,0.010 0.099,0.043 0.052,0.046 0.043,0.054 0.038,-0.001 0.073,-0.015 0.071,0.096 0.071,0.062 0.048,0.016 0.040,0.028 0.030,-0.041 0.026,-0.052 0.018,-0.055 0.012,-0.052 0.007,-0.046 0.003,-0.064 0.000,-0.056-0.001,-0.053-0.002,-0.047-0.002,-0.039-0.002,-0.031-0.002,-0.023-0.002,-0.017-0.002,-0.011-0.001,-0.004 0.006,0.003 0.009,0.006 0.011,0.008 0.011,0.008 0.011,0.008 0.009,0.007 0.008,0.006 0.006,0.005 0.005,0.004 0.003,0.003 0.002,0.002 0.001,0.021 0.052,0.022 0.075,0.024 0.084,-0.019 0.030,-0.018 0.031,-0.026 0.018,-0.022 0.035,-0.033 0.000,-0.030-0.007,-0.025-0.010,-0.021-0.011,-0.016-0.011,-0.012 0.042,-0.007 0.036,-0.005 0.014,-0.171 0.142,-0.091 0.074,-0.034 0.044,-0.079 0.117,-0.039 0.034,-0.005-0.034,0.017-0.074,0.029-0.094,0.035-0.099,0.013-0.068,0.014-0.068,0.007-0.050,-0.004-0.056,-0.041-0.020,-0.050-0.011,-0.113 0.015,-0.010-0.002,0.038 0.000,0.036 0.058,0.032 0.004,0.027-0.029,-0.006-0.038,0.010-0.009,0.035-0.003,0.003-0.007,0.018-0.041,0.011-0.046,0.042-0.023,0.042 0.002,0.045 0.013,0.043 0.019,0.039 0.021,0.033 0.021,-0.030 0.001,-0.064-0.026,-0.081-0.035,-0.022-0.023,0.005-0.008,0.025 0.000,0.035 0.004,0.039 0.007,0.038 0.008,0.034 0.008,0.029 0.007,0.024 0.006,0.016 0.002,0.011-0.019,0.006-0.023,0.002-0.023,0.000-0.022,-0.002-0.019,-0.003-0.015,-0.003-0.012,-0.003-0.009,-0.002-0.006,-0.002-0.004,-0.001-0.002,-0.001-0.001,-0.001 0.000,0.000 0.000,0.000 0.001,0.000 0.001,0.000 0.001,0.000 0.001,0.000 0.001,0.000 0.000,0.000 0.000,0.000 0.000,0.000 0.000,0.000 0.000,0.000 0.000,0.000 0.000,0.000 0.000,0.000 0.000,0.000 0.000,0.000 0.000,0.000 0.000,0.000 0.000,0.000 0.000,0.038-0.007,0.056-0.007,0.063-0.008,0.063-0.008,0.057-0.007,0.049-0.006,0.041-0.005,0.032-0.004,0.023-0.003,0.017-0.002,0.011-0.001,0.006-0.001,0.001 0.000,0.031 0.000,0.035 0.000,0.213 0.000,0.079 0.000,0.011 0.000,0.069 0.000,0.037 0.000,-0.018 0.000,0.010 0.000,-0.112 0.000,-0.123 0.000,-0.118 0.000,-0.105 0.000,-0.087 0.000,-0.086 0.009,-0.073 0.013,-0.061 0.015,-0.048 0.015,-0.037 0.013,-0.026 0.011,-0.018 0.009,-0.011 0.007,-0.006 0.005,-0.002 0.003,0.000 0.002,0.002 0.001,0.002 0.000,0.003 0.000,0.003 0.000,0.002 0.000,0.002 0.000,0.002 0.000,0.001 0.000,0.001 0.000,0.001 0.000,0.000 0.000,0.000 0.000,0.000 0.000,0.000 0.000,0.000 0.000,0.000 0.000,0.000 0.000,0.000 0.000,0.000 0.000,0.000 0.000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800.000 797.000,'0.013'-0.009,"0.020"-0.013,0.022-0.015,0.022-0.015,0.020-0.013,0.017-0.011,0.013-0.009,0.010-0.007,0.007-0.005,0.005-0.003,0.003-0.002,0.002-0.001,0.001 0.000,0.000 0.000,0.000 0.000,-0.001 0.000,-0.001 0.000,-0.001 0.000,-0.001 0.000,0.000 0.000,0.179-0.073,0.113-0.032,0.060-0.002,0.013 0.027,0.040 0.022,0.034 0.026,0.042 0.021,-0.023 0.028,-0.037 0.024,-0.073 0.021,-0.036 0.014,-0.033 0.011,-0.017 0.008,-0.049 0.006,-0.046 0.004,-0.041 0.002,-0.034 0.001,-0.027 0.000,-0.019 0.048,0.006 0.076,0.014 0.088,0.034 0.088,0.019 0.048,0.017 0.028,-0.013 0.013,-0.031 0.003,-0.039-0.004,-0.049-0.031,-0.034-0.006,-0.031-0.006,-0.025 0.072,-0.023 0.018,-0.017-0.010,-0.013-0.027,-0.009-0.036,-0.006-0.038,-0.004 0.013,-0.001 0.029,0.000 0.043,0.001 0.047,0.001 0.046,0.001 0.042,-0.023-0.028,-0.037-0.010,-0.044-0.019,-0.421 0.341,-0.266 0.148,-0.153 0.037,-0.199 0.102,-0.105 0.024,0.000-0.069,-0.202 0.015,-0.007-0.126,0.063-0.158,-0.123-0.053,0.024-0.068,0.112-0.071,0.151-0.122,0.108-0.090,0.128-0.087,0.082-0.069,0.141-0.076,0.124-0.061,0.139-0.046,0.152-0.035,0.139-0.024,0.119-0.015,0.097-0.008,0.075-0.003,0.055 0.000,0.038 0.002,0.024 0.003,0.014 0.003,0.006 0.003,0.001 0.003,-0.002 0.003,-0.004 0.002,-0.005 0.001,-0.005 0.001,-0.004 0.001,-0.004 0.000,-0.003 0.000,-0.002 0.000,-0.002 0.000,-0.001 0.000,-0.001 0.000,0.030 0.000,0.060 0.000,0.070 0.000,0.070 0.000,0.065 0.000,0.056 0.000,0.066 0.000,0.037 0.000,0.026 0.000,0.436 0.000,0.233 0.000,0.089 0.000,-0.120 0.025,-0.091 0.038,-0.122 0.044,0.340 0.114,0.074 0.047,-0.052 0.007,-0.028 0.040,-0.015 0.013,-0.064-0.016,0.070 0.011,-0.073-0.005,-0.101-0.002,-0.026-0.028,-0.061-0.041,-0.078-0.046,-0.163-0.052,-0.104-0.036,-0.101-0.032,-0.057 0.003,-0.090 0.020,-0.074 0.031,-0.081-0.001,-0.037-0.005,-0.026-0.013,0.069-0.008,-0.012-0.019,-0.042-0.017,-0.056-0.015,-0.060-0.012,-0.057-0.009,-0.050-0.007,-0.042-0.005,-0.033-0.003,-0.025-0.002,-0.017-0.001,-0.012 0.000,-0.007 0.000,-0.004 0.000,-0.001 0.001,0.000 0.001,0.001 0.001,0.002 0.000,0.002 0.000,0.002 0.000,0.002 0.000,0.001 0.000,0.001 0.000,0.001 0.000,0.000 0.000,0.000 0.000,0.000 0.000,0.000 0.000,0.000 0.000,0.000 0.000,0.000 0.000,0.000 0.000,0.000 0.000,0.000 0.000,0.000 0.000,0.000 0.000,0.000 0.000,0.000 0.000,0.000 0.000,0.000 0.000,0.000 0.000,0.000 0.000,0.000 0.000,0.000 0.000,0.000 0.000,0.000 0.000,0.000-6.000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681.000 645.000,'0.000'-0.016,"0.000"-0.024,0.000-0.027,0.000-0.026,0.000-0.023,0.000-0.019,0.000-0.015,0.000-0.012,0.000-0.008,0.000-0.005,0.000-0.003,0.000-0.002,0.000-0.001,0.000 0.000,0.000 0.000,0.000 0.001,0.000 0.001,0.000-0.018,0.000-0.057,0.000-0.067,0.056-0.099,0.086-0.068,0.097-0.057,0.291-0.017,0.219 0.009,0.156 0.024,0.096-0.020,0.025 0.008,-0.038 0.034,-0.075 0.048,-0.093 0.054,-0.096 0.052,0.039 0.068,0.008 0.057,-0.027 0.054,0.163 0.042,0.022 0.044,-0.036 0.035,-0.041 0.026,-0.041 0.018,-0.037 0.012,-0.101 0.006,-0.058 0.003,-0.058 0.001,0.060 0.029,-0.009 0.042,-0.029 0.047,-0.067 0.039,-0.058 0.040,-0.059 0.035,-0.055 0.029,-0.048 0.023,-0.040 0.017,0.016 0.023,0.038 0.008,0.054 0.004,0.003 0.001,-0.029-0.001,-0.046-0.002,-0.039 0.026,-0.008 0.003,0.002-0.026,0.081 0.115,0.013 0.073,-0.020 0.056,-0.054-0.026,-0.041-0.010,-0.043-0.023,-0.006 0.002,0.002-0.038,0.015-0.037,0.021-0.006,0.023 0.014,0.023 0.025,-0.023-0.029,-0.021-0.009,-0.029-0.015,-0.027-0.017,-0.034-0.048,-0.031-0.051,-0.027-0.049,-0.022-0.044,-0.017-0.037,-0.013-0.030,-0.009-0.023,-0.006-0.017,-0.032 0.037,-0.044 0.063,-0.049 0.076,-0.009 0.025,-0.001 0.028,0.010 0.017,-0.047 0.117,-0.065 0.044,-0.076 0.010,-0.300 0.045,-0.161-0.022,-0.062-0.061,-0.091-0.004,-0.048 0.005,0.017-0.009,0.001-0.015,0.092-0.070,0.102-0.078,-0.069 0.008,0.000-0.024,0.042-0.041,0.131-0.036,0.101-0.005,0.106 0.004,0.074 0.006,0.095-0.027,0.076-0.032,0.058-0.032,0.042-0.030,0.029-0.026,0.018-0.021,0.010-0.016,0.004-0.012,0.000-0.008,-0.002-0.005,-0.003-0.003,-0.004-0.001,-0.004 0.000,-0.003 0.000,-0.003 0.001,-0.002 0.001,-0.002 0.001,-0.001 0.001,-0.001 0.001,-0.001 0.001,0.000 0.001,0.000 0.000,0.000 0.000,0.000 0.000,0.000 0.000,-0.001 0.001,-0.007 0.004,-0.008 0.004,-0.008 0.004,-0.008 0.004,-0.007 0.003,-0.005 0.003,-0.004 0.002,-0.003 0.002,-0.002 0.001,-0.002 0.001,-0.001 0.000,0.000 0.000,0.000 0.000,0.000 0.000,-0.015 0.007,-0.024 0.012,-0.028 0.014,-0.028 0.014,-0.026 0.013,-0.022 0.011,-0.084 0.028,-0.016 0.029,0.022 0.029,0.052 0.005,0.049 0.003,0.051-0.003,0.048-0.007,0.042-0.009,0.036-0.009,0.023-0.010,0.017-0.028,0.009-0.030,0.004-0.028,0.000-0.024,-0.002-0.020,-0.003-0.016,-0.004-0.011,-0.004-0.008,-0.003-0.005,-0.003-0.003,-0.002-0.001,-0.002 0.000,-0.001 0.000,-0.001 0.001,0.000 0.001,0.000 0.001,0.000 0.001,0.000 0.001,0.000 0.001,0.000 0.000,0.000 0.000,0.000 0.000,0.000 0.000,0.000 0.000,0.000 0.000,0.000 0.000,0.000 0.000,0.000 0.000,0.000 0.000,0.000 0.000,0.000 0.000,0.000 0.000,0.000 0.000,0.000 0.000,0.000 0.000,0.000 0.000,0.000 0.000,0.000 0.000,0.000 0.000,0.005 0.006,0.007 0.010,0.007 0.011,0.007 0.011,0.007 0.010,0.005 0.008,0.004 0.007,0.003 0.005,0.002 0.004,0.002 0.003,0.001 0.002,0.001 0.001,0.000 0.000,0.000 0.000,0.000 0.000,0.000 0.000,0.000 0.000,0.000 0.000,0.000 0.000,0.000 0.000,0.056 0.017,0.085 0.030,0.097 0.034,0.044-0.006,0.042-0.010,0.027-0.018,0.377 0.124,0.268 0.103,0.194 0.088,0.507 0.083,0.370 0.056,0.207 0.016,0.587 0.113,0.168 0.011,-0.011-0.027,0.076-0.077,-0.129-0.101,-0.244-0.107,-0.380-0.116,-0.258-0.080,-0.269-0.069,-0.115-0.053,-0.260-0.049,-0.253-0.035,-0.227-0.024,-0.192-0.015,-0.155-0.008,-0.143-0.002,-0.077 0.000,-0.053 0.001,-0.026 0.015,-0.022 0.023,-0.010 0.026,-0.002 0.026,0.003 0.024,0.006 0.021,0.017 0.036,0.007 0.035,0.006 0.034,-0.005-0.005,0.005-0.015,0.004-0.026,0.004-0.030,0.003-0.030,0.002-0.028,-0.002-0.023,-0.021-0.021,-0.025-0.017,-0.025-0.012,-0.023-0.009,-0.020-0.006,0.148 0.089,0.095 0.062,0.050 0.040,0.018 0.023,-0.004 0.011,-0.017 0.002,-0.039-0.022,-0.024-0.025,-0.023-0.029,0.004-0.024,-0.022-0.031,-0.019-0.027,0.840 0.000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457.000 646.000,'0.000'-0.028,"0.000"-0.043,0.000-0.048,0.000-0.048,0.000-0.043,0.000-0.037,0.000-0.030,0.000-0.023,0.000-0.017,0.025-0.015,0.038-0.047,0.045-0.051,0.059-0.058,0.046-0.005,0.038 0.010,0.060 0.047,0.026 0.018,-0.008 0.018,0.184-0.148,0.085-0.029,0.030 0.031,0.162-0.187,0.061-0.054,-0.005 0.033,-0.093 0.120,-0.057 0.094,-0.063 0.100,-0.029 0.080,-0.066 0.098,-0.058 0.082,0.002 0.069,0.009 0.045,-0.006 0.034,0.085 0.025,-0.001 0.017,-0.034 0.010,-0.052 0.004,-0.058 0.001,-0.058-0.002,-0.032 0.020,0.019 0.035,0.035 0.041,0.047 0.056,0.004 0.043,-0.006 0.036,-0.012 0.029,-0.015 0.022,-0.015 0.016,0.022 0.133,-0.008 0.066,-0.036 0.010,-0.051-0.026,-0.057-0.047,-0.056-0.056,-0.051-0.058,-0.044-0.055,-0.036-0.048,-0.028-0.027,-0.024-0.037,-0.017-0.028,-0.010-0.020,-0.006-0.013,-0.002-0.008,0.000-0.004,0.001-0.001,0.002 0.000,0.002 0.001,0.002 0.002,0.002 0.002,0.002 0.002,0.001 0.002,0.001 0.001,0.001 0.001,0.000 0.001,-0.014 0.168,-0.021 0.096,-0.024 0.041,-0.024 0.004,-0.022-0.019,-0.019-0.032,-0.018-0.044,-0.030-0.013,-0.031-0.007,-0.075 0.017,-0.071-0.002,-0.070 0.000,-0.079 0.103,-0.055 0.047,-0.019-0.005,-0.116-0.012,-0.018-0.065,0.020-0.073,-0.042 0.012,0.007-0.021,0.037-0.039,0.005 0.039,0.030 0.018,0.057-0.001,0.069-0.014,0.071-0.020,0.067-0.023,0.031-0.018,-0.011 0.000,-0.029 0.006,-0.015 0.028,0.041 0.010,0.056 0.009,0.033 0.008,0.016 0.006,0.004 0.005,0.024-0.027,0.022-0.027,0.024-0.032,0.023-0.033,0.021-0.030,0.018-0.026,0.015-0.022,0.012-0.017,0.009-0.013,0.006-0.010,0.004-0.006,0.002-0.004,-0.050 0.021,-0.074 0.031,-0.085 0.036,-0.105 0.095,-0.074 0.073,-0.038 0.046,-0.033 0.027,0.032-0.033,0.048-0.052,0.054-0.059,0.053-0.059,0.048-0.053,0.050-0.034,0.057-0.023,0.052-0.012,0.044-0.004,0.035 0.001,0.027 0.004,0.020 0.005,0.013 0.006,0.008 0.005,0.005 0.005,0.002 0.004,0.000 0.003,-0.001 0.002,-0.002 0.002,-0.002 0.001,-0.002 0.001,-0.002 0.000,-0.001-0.001,-0.001 0.006,-0.001 0.008,-0.001 0.007,0.000 0.007,0.000 0.006,0.000 0.005,0.000 0.004,0.000 0.003,0.000 0.002,0.000 0.001,0.000 0.001,0.098 0.005,0.154 0.020,0.178 0.023,0.234 0.069,0.183 0.066,0.153 0.067,0.374 0.174,0.227 0.141,0.117 0.109,0.075-0.006,0.083 0.017,0.013-0.003,0.564 0.151,0.148-0.026,-0.043-0.098,-0.073-0.078,-0.169-0.059,-0.215-0.043,-0.181-0.094,-0.173-0.052,-0.239-0.049,0.079 0.039,-0.118-0.042,-0.168-0.068,-0.184-0.078,-0.179-0.078,-0.161-0.071,-0.086-0.064,-0.080-0.047,-0.085-0.037,-0.082-0.028,-0.073-0.020,-0.062-0.013,-0.020-0.008,0.022-0.004,0.040-0.002,0.051-0.001,0.012 0.002,0.000 0.002,-0.032 0.003,-0.029 0.002,-0.033 0.002,-0.033 0.002,-0.030 0.001,-0.026 0.001,0.425 0.000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573.000 561.000,'0.011'-0.008,"0.017"-0.012,0.019-0.013,0.019-0.013,0.017-0.011,0.014-0.010,0.012-0.008,0.009-0.006,0.006-0.004,0.004-0.003,0.003-0.002,0.001-0.001,0.001 0.000,0.000 0.000,0.000 0.000,0.000 0.000,-0.001 0.000,-0.001 0.000,0.000 0.000,0.000 0.000,0.000 0.000,0.000 0.000,0.000 0.000,0.009 0.011,0.025 0.010,0.029 0.012,0.029 0.012,0.027 0.011,0.023 0.009,0.141-0.104,0.103-0.081,0.076-0.060,0.164-0.043,0.038-0.028,-0.043-0.017,0.063 0.029,0.003 0.037,-0.049 0.046,-0.078 0.048,-0.090 0.046,-0.091 0.040,-0.009 0.035,-0.008 0.026,-0.017 0.020,0.091 0.015,0.017 0.012,-0.010 0.007,-0.027 0.004,-0.034 0.002,-0.036 0.000,-0.060-0.002,-0.025-0.001,-0.021-0.001,0.034-0.001,0.028-0.002,0.037-0.001,0.011 0.027,-0.005 0.042,-0.015 0.048,-0.046 0.034,-0.017 0.040,-0.016 0.036,0.010 0.022,-0.014-0.017,-0.013-0.030,-0.044-0.021,-0.049-0.007,-0.052-0.001,-0.050 0.003,-0.045 0.005,-0.038 0.006,-0.031 0.006,-0.024 0.006,-0.017 0.005,-0.012 0.028,-0.007 0.055,-0.004 0.063,-0.003 0.068,-0.001 0.020,0.001 0.003,0.001 0.160,0.002 0.076,0.002 0.018,-0.145 0.086,-0.082 0.050,-0.035-0.005,-0.012-0.028,0.020-0.085,0.033-0.097,0.039-0.096,0.039-0.089,0.036-0.077,-0.026-0.042,-0.058-0.032,-0.075-0.015,-0.051 0.024,-0.032 0.046,-0.018 0.056,-0.008 0.001,-0.041 0.012,-0.044 0.002,-0.052 0.050,0.003 0.031,0.017 0.034,-0.119-0.029,-0.100-0.009,-0.060-0.017,-0.058 0.063,0.038-0.025,0.063-0.058,0.072-0.046,0.072-0.034,0.066-0.024,0.034-0.036,0.037-0.007,0.057-0.002,-0.119 0.021,-0.014 0.001,0.036 0.002,-0.048 0.002,-0.012 0.002,0.011 0.001,-0.018 0.029,-0.016 0.006,0.008-0.023,0.017-0.029,0.062-0.052,0.069-0.054,0.068-0.050,0.062-0.044,0.053-0.036,0.044-0.029,0.034-0.022,0.025-0.016,0.001 0.016,-0.016 0.034,-0.024 0.043,-0.028 0.045,-0.028 0.043,-0.026 0.038,-0.102 0.028,-0.042 0.005,-0.006-0.005,0.016-0.011,0.029-0.013,0.034-0.014,0.056-0.017,0.078-0.027,0.079-0.027,0.072-0.025,0.062-0.021,0.050-0.017,0.038-0.013,0.028-0.009,0.019-0.006,0.012-0.004,0.007-0.002,0.003-0.001,0.000 0.000,-0.001 0.000,-0.002 0.001,-0.002 0.001,-0.002 0.001,-0.002 0.001,-0.002 0.001,-0.001 0.000,-0.001 0.000,-0.001 0.000,-0.001 0.000,0.000 0.000,0.000 0.000,0.000 0.000,0.000 0.000,0.000 0.000,0.000 0.000,0.000 0.000,0.000 0.000,0.000 0.000,0.000 0.000,0.000 0.000,0.000 0.000,0.000 0.000,0.000 0.000,0.121 0.040,0.213 0.071,0.247 0.082,0.307 0.084,0.210 0.042,0.163 0.022,0.931 0.260,0.488 0.133,0.174 0.044,-0.120 0.009,-0.120 0.001,-0.232-0.037,-0.157-0.012,-0.345-0.079,-0.328-0.081,-0.234-0.075,-0.240-0.065,-0.224-0.053,-0.235-0.064,-0.143-0.027,-0.114-0.018,0.104 0.093,0.018 0.036,-0.015 0.012,-0.006-0.004,0.000-0.014,0.003-0.019,-0.059-0.069,-0.030-0.054,-0.034-0.057,1.158 0.000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1185.000 235.000,'0.006'0.031,"0.010"0.048,0.011 0.054,0.011 0.054,0.010 0.050,0.009 0.043,0.007 0.035,0.005 0.027,0.004 0.021,0.003 0.015,0.002 0.010,0.001 0.006,0.001 0.003,-0.007-0.008,-0.009-0.006,-0.011-0.008,-0.011-0.008,-0.010-0.008,-0.009-0.007,-0.007 0.592,-0.006 0.306,-0.005 0.112,-0.003 0.007,-0.002-0.063,-0.001-0.129,-0.001-0.161,0.000-0.168,0.000-0.159,0.000-0.142,0.000-0.092,0.000-0.068,0.000-0.046,0.000-0.055,0.000-0.044,0.000-0.033,0.000-0.024,0.000-0.016,0.000-0.010,0.000-0.006,0.000-0.002,0.000 0.000,0.000 0.001,0.000 0.002,0.000 0.047,0.000 0.066,0.000 0.074,0.000 0.068,0.000 0.100,0.000 0.100,0.000 0.230,0.000 0.130,0.000 0.083,0.000 0.242,0.000 0.069,0.000-0.044,0.000-0.032,0.000-0.038,0.000-0.092,0.000-0.031,0.000-0.105,0.000-0.095,0.000 2.000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1284.000 319.000,'0.000'0.475,"0.000"0.309,0.000 0.180,0.000 0.212,0.000 0.186,0.000 0.117,0.000 0.367,0.000 0.067,0.000-0.063,0.000 0.113,0.000-0.039,0.000-0.129,0.000 0.017,0.000-0.044,0.000-0.114,0.000-0.149,0.000-0.159,0.000-0.153,0.000 0.702,0.000 0.278,0.000 0.017,0.000-0.145,0.000-0.232,0.000-0.267,0.000-0.183,0.000-0.131,0.000-0.150,0.013-0.151,0.020-0.191,0.023-0.178,0.023-0.156,0.021-0.130,0.019-0.103,0.476 0.000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1100.000 328.000,'0.000'0.036,"0.000"0.055,0.000 0.063,0.000 0.063,0.000 0.057,0.000 0.050,0.000 0.041,0.000 0.032,0.000 0.024,0.000 0.039,0.000 0.076,0.000 0.083,0.000 0.469,0.000 0.256,0.000 0.129,0.000 0.312,0.000 0.201,0.000 0.056,0.000 0.257,0.000-0.034,0.000-0.127,0.000-0.061,0.000-0.184,0.000-0.244,0.025-0.283,0.038-0.215,0.045-0.222,0.031 0.018,0.003-0.078,-0.010-0.093,-0.020-0.126,-0.019-0.101,-0.019-0.094,-0.018-0.081,-0.016-0.067,-0.013-0.053,-0.029 0.000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1187.000 426.000,'0.000'0.039,"0.000"0.061,0.000 0.070,0.000 0.070,0.000 0.064,0.000 0.056,0.000-0.007,0.000 0.008,0.000-0.002,0.000-0.009,0.000 0.118,0.000 0.035,0.000 0.007,0.000 0.131,0.000 0.106,0.000 0.062,0.000 0.199,0.000 0.089,0.000 0.046,0.000 0.385,0.000 0.253,0.000 0.105,0.000 0.267,0.000-0.037,0.000-0.144,0.000-0.087,0.000-0.127,0.000-0.142,0.000-0.272,0.000-0.184,0.000-0.179,0.000-0.075,0.000-0.126,0.000-0.127,0.000-0.118,0.000-0.103,0.000-0.086,0.000-0.019,0.000 0.010,0.000 0.034,0.000 0.129,0.000 0.094,0.000 0.064,0.000-0.030,0.000-0.015,0.000-0.030,0.000 0.080,0.000-0.002,0.000-0.029,0.000-0.057,0.000-0.088,0.000-0.092,0.000-0.087,0.000-0.076,0.000-0.062,0.000-0.049,0.000-0.036,0.000-0.026,0.000-0.017,0.000-0.010,0.000-0.005,0.000-0.002,0.000 0.001,0.000 0.002,0.000 0.003,0.000 0.003,0.000 0.003,0.000 0.002,0.000 0.002,0.000 0.002,0.000 0.001,0.000 0.001,0.000 0.000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1270.000 437.000,'0.011'-0.016,"0.016"-0.024,0.018-0.027,0.017-0.026,0.016-0.023,0.013-0.019,0.010-0.015,0.008-0.012,0.005-0.008,0.004-0.005,0.002-0.003,0.001-0.002,0.000-0.001,0.000 0.000,0.000 0.001,0.000 0.001,0.000 0.001,0.009 0.026,0.026 0.021,0.031 0.024,0.031 0.023,0.029 0.021,0.025 0.018,0.008-0.011,-0.004-0.029,-0.011-0.038,-0.014-0.040,-0.016-0.039,-0.015-0.035,0.007-0.011,0.009 0.019,0.014 0.031,0.016 0.035,0.016 0.035,0.014 0.032,-0.011 0.029,-0.010 0.022,-0.015 0.017,-0.016 0.013,-0.016 0.009,-0.015 0.006,0.000 0.017,0.010 0.022,0.015 0.024,0.017 0.023,0.017 0.021,0.016 0.018,0.163 0.033,0.057 0.033,-0.007 0.032,-0.072 0.011,-0.057 0.023,-0.064 0.021,-0.045 0.028,-0.042 0.014,-0.030 0.010,-0.021 0.006,-0.013 0.004,-0.007 0.002,-0.013 0.039,-0.022 0.041,-0.023 0.046,-0.022 0.045,-0.019 0.041,-0.016 0.034,-0.013 0.037,-0.009 0.026,-0.006-0.007,-0.005 0.179,-0.003 0.043,-0.002-0.018,-0.029-0.054,-0.043-0.072,-0.048-0.077,-0.181 0.042,-0.123 0.027,-0.072-0.011,-0.100 0.036,-0.047-0.013,-0.030-0.013,0.010-0.040,0.034-0.053,0.046-0.057,0.006-0.034,-0.001-0.038,0.017-0.061,-0.006 0.004,0.039 0.004,0.041 0.022,0.015-0.027,0.025-0.006,0.049-0.011,0.056-0.004,0.104-0.057,0.103-0.062,0.094-0.060,0.080-0.053,0.064-0.044,0.049-0.035,0.036-0.027,0.025-0.019,0.016-0.013,0.009-0.008,0.004-0.004,0.000-0.002,-0.001 0.000,-0.003 0.001,-0.003 0.002,-0.003 0.002,-0.003 0.002,-0.002 0.002,-0.002 0.001,-0.001 0.001,-0.001 0.001,-0.001 0.001,0.089-0.004,0.143-0.005,0.162-0.006,0.356-0.006,0.278-0.006,0.206-0.005,0.233-0.004,0.181-0.003,0.077-0.002,0.274-0.002,-0.013-0.001,-0.109-0.001,-0.131 0.000,-0.217 0.000,-0.252 0.000,2.006 0.000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689.000 793.000,'0.013'0.026,"0.020"0.041,0.023 0.046,0.023 0.046,0.021 0.043,0.019 0.037,0.015 0.031,0.012 0.024,0.009 0.018,0.007 0.013,0.004 0.009,0.003 0.005,-0.007 0.042,-0.021 0.043,-0.025 0.047,-0.025 0.045,-0.023 0.040,-0.020 0.034,0.007 0.012,0.027-0.013,0.036-0.052,0.098 0.111,0.042 0.020,0.006-0.027,-0.017-0.054,-0.030-0.067,-0.036-0.070,-0.005-0.014,0.006 0.002,0.017 0.020,-0.006 0.114,-0.020 0.078,-0.027 0.049,-0.034-0.044,-0.024-0.024,-0.022-0.037,0.011 0.186,0.026 0.081,0.035 0.033,0.000-0.079,-0.004-0.050,-0.013-0.064,-0.011-0.031,-0.021-0.076,-0.020-0.069,-0.018 0.053,-0.015 0.040,-0.012 0.029,-0.010-0.048,-0.006-0.025,-0.004-0.034,-0.003 0.022,-0.002 0.000,-0.001 0.009,0.000-0.015,0.000-0.028,0.001-0.034,0.001-0.061,0.001-0.027,0.001-0.023,0.000 0.005,0.000-0.018,0.000-0.014,0.000-0.036,0.000-0.035,0.000-0.036,0.000-0.034,0.000-0.030,0.000-0.025,0.000-0.020,0.000-0.015,0.000-0.011,0.000-0.005,0.000-0.008,0.000-0.007,0.000-0.005,0.000-0.004,0.000-0.002,0.000-0.001,0.000-0.001,0.000 0.000,0.000 0.000,0.000 0.000,0.000 0.000,0.000 0.000,0.000 0.000,0.000 0.000,0.000 0.000,0.000 0.000,0.000 0.000,0.000 0.000,0.000 0.000,0.000 0.000,0.000 0.000,0.000 0.000,0.000 1.000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1084.000 443.000,'0.008'-0.023,"0.012"-0.035,0.013-0.040,0.013-0.039,0.012-0.036,0.010-0.030,0.008-0.024,0.006-0.019,0.005-0.014,0.003-0.009,0.002-0.006,0.082-0.063,0.053-0.033,0.029-0.004,0.011 0.014,-0.001 0.024,-0.008 0.029,0.001 0.029,0.006 0.027,0.009 0.024,0.010 0.020,0.010 0.016,0.010 0.012,0.102 0.045,0.051 0.071,0.021 0.077,0.057 0.074,-0.010 0.066,-0.050 0.056,-0.067 0.026,-0.030 0.033,-0.022 0.026,0.006 0.014,-0.014-0.029,-0.010-0.041,-0.027-0.005,-0.002 0.038,0.000 0.054,0.023 0.089,0.001 0.063,0.001 0.055,-0.028 0.017,-0.043-0.007,-0.049-0.022,-0.056 0.016,-0.039 0.016,-0.034-0.006,-0.026 0.098,-0.025 0.012,-0.018-0.019,-0.013 0.046,-0.008-0.001,-0.005-0.030,-0.002-0.080,-0.001-0.043,0.000-0.042,-0.027-0.011,-0.041-0.039,-0.047-0.033,0.005-0.053,-0.029 0.049,-0.029 0.047,-0.109 0.172,-0.035-0.038,-0.022-0.072,-0.039-0.023,-0.010-0.018,0.022-0.034,0.042-0.041,0.051-0.043,0.053-0.041,-0.017-0.046,-0.204 0.230,-0.077 0.087,-0.029 0.031,0.003-0.007,0.031-0.099,-0.018-0.022,-0.002-0.023,0.011-0.036,0.002-0.028,0.003-0.027,0.003-0.025,-0.073 0.096,0.057-0.018,0.068-0.044,0.069-0.057,0.065-0.061,0.057-0.059,0.048-0.053,0.038-0.045,0.041-0.034,0.057-0.032,0.054-0.023,0.046-0.015,0.038-0.009,0.029-0.005,0.021-0.002,0.015 0.000,0.010 0.001,0.005 0.002,0.003 0.002,0.001 0.002,-0.001 0.002,-0.001 0.002,-0.002 0.001,-0.002 0.001,-0.002 0.001,-0.001 0.000,-0.001 0.000,-0.001 0.000,-0.001 0.000,0.000 0.000,0.000 0.000,0.000 0.000,0.000 0.000,0.000 0.000,0.000 0.000,0.000 0.000,0.000 0.000,0.000 0.000,0.000 0.000,0.000 0.000,0.000 0.000,0.000 0.000,0.348 0.000,0.269 0.000,0.192 0.000,0.571 0.084,0.300 0.045,0.146 0.017,0.232 0.063,0.115 0.031,-0.046 0.002,0.459-0.003,-0.008-0.031,-0.203-0.037,-0.306-0.037,-0.344-0.034,-0.338-0.029,-0.323-0.024,-0.304-0.019,-0.258-0.014,-0.207-0.010,-0.159-0.006,-0.116-0.004,-0.079-0.002,-0.050 0.000,-0.028 0.000,-0.012 0.001,-0.001 0.001,0.005 0.001,0.009 0.001,0.010 0.001,0.010 0.001,0.010 0.001,0.008 0.000,0.007 0.000,0.005 0.000,0.004 0.000,0.003 0.000,0.002 0.000,0.001 0.000,0.000 0.000,0.000 0.000,0.000 0.000,1.102 0.000</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1175.000 541.000,'0.000'-0.039,"0.000"-0.061,0.000-0.070,0.000-0.070,0.000-0.064,0.000-0.056,0.000-0.075,0.000-0.058,0.000-0.050,0.000 0.022,0.000 0.006,0.000 0.017,0.014-0.077,0.021 0.007,0.024 0.038,0.024 0.054,0.022 0.059,0.019 0.057,0.239-0.215,0.156-0.110,0.086-0.020,0.164-0.058,0.040 0.001,-0.015 0.008,0.036 0.040,-0.019 0.056,-0.052 0.062,-0.107 0.114,-0.061 0.085,-0.058 0.083,-0.051 0.071,-0.068 0.070,-0.062 0.057,-0.053 0.045,-0.044 0.034,-0.034 0.024,0.021 0.016,0.045 0.010,0.059 0.005,0.119 0.001,0.063-0.001,0.022-0.002,0.109-0.004,0.068-0.003,0.014-0.003,0.026-0.002,-0.051-0.002,-0.063-0.002,-0.049 0.097,-0.050 0.079,-0.073 0.062,0.051 0.069,-0.005 0.035,-0.019 0.020,0.029 0.177,-0.027 0.092,-0.059 0.031,-0.093-0.049,-0.068-0.026,-0.065-0.035,0.061 0.076,0.032-0.001,0.021-0.025,-0.015 0.045,-0.036 0.001,-0.046-0.026,-0.058-0.075,-0.041-0.039,-0.036-0.038,-0.028 0.076,-0.028 0.009,-0.021-0.013,-0.015-0.057,-0.010-0.026,-0.006-0.026,-0.005 0.001,-0.002-0.026,0.000-0.023,0.001 0.009,0.001 0.028,0.002 0.037,-0.011-0.016,-0.019-0.023,-0.022-0.035,-0.022-0.039,-0.021-0.039,-0.018-0.036,-0.034 0.018,-0.033 0.037,-0.033 0.051,-0.012 0.000,-0.024 0.012,-0.021 0.003,-0.122 0.107,-0.058 0.036,-0.025 0.005,-0.254 0.041,-0.123-0.024,-0.031-0.062,0.055-0.003,0.012 0.006,0.020-0.009,0.000 0.013,0.073-0.027,0.078-0.029,0.107-0.077,0.058-0.059,0.049-0.061,0.015-0.021,0.035-0.015,0.026 0.000,0.042-0.011,0.032-0.006,0.030-0.006,0.026-0.006,0.022-0.006,0.017-0.005,-0.006-0.013,-0.011-0.025,-0.017-0.027,-0.019-0.026,-0.019-0.024,-0.017-0.020,0.014-0.011,0.021-0.003,0.028 0.001,0.030 0.003,0.029 0.005,0.026 0.005,0.022 0.005,0.018 0.005,0.014 0.004,0.010 0.003,0.007 0.003,0.005 0.002,0.003 0.001,0.001 0.001,0.000 0.001,0.015-0.003,0.026-0.009,0.029-0.010,0.029-0.010,0.026-0.009,0.022-0.008,0.018-0.006,0.014-0.005,0.010-0.004,0.007-0.003,0.004-0.002,0.002-0.001,0.001 0.000,0.000 0.000,0.000 0.000,-0.001 0.000,-0.001 0.000,-0.001 0.000,-0.001 0.000,-0.001 0.000,-0.001 0.000,0.000 0.000,0.000 0.000,0.000 0.000,0.000 0.000,0.000 0.000,0.000 0.000,0.000 0.000,0.000 0.000,0.078 0.000,0.139 0.000,0.161 0.000,0.136 0.000,0.036 0.000,-0.008 0.000,0.118 0.000,0.064 0.000,0.012 0.000,-0.022 0.000,-0.041 0.000,-0.050 0.000,0.039 0.000,-0.030 0.000,-0.055 0.000,0.186 0.000,0.067 0.000,-0.012 0.000,-0.112 0.000,-0.071 0.000,-0.078 0.000,0.043 0.000,-0.036 0.000,-0.053 0.000,-0.092 0.000,-0.050 0.000,-0.044 0.000,0.071 0.000,0.008 0.000,-0.012 0.000,0.060 0.000,0.015 0.000,-0.013 0.000,-0.039 0.000,0.007 0.000,0.012 0.000,0.111 0.000,0.016 0.000,-0.021 0.000,0.005 0.000,-0.024 0.000,-0.054 0.000,-0.068 0.000,-0.072 0.000,-0.069 0.000,-0.047 0.005,-0.066 0.008,-0.054 0.009,-0.043 0.009,-0.032 0.008,-0.023 0.006,-0.015 0.005,-0.009 0.004,-0.005 0.003,-0.001 0.002,0.000 0.001,0.002 0.001,0.002 0.000,0.002 0.000,0.002 0.000,0.002 0.000,0.001 0.000,0.288 0.000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1272.000 248.000,'0.016'-0.016,"0.024"-0.024,0.026-0.026,0.026-0.026,0.023-0.023,0.020-0.019,0.016-0.016,0.012-0.012,0.008-0.008,0.006-0.006,0.004-0.004,0.002-0.002,0.001-0.001,0.000 0.000,0.000 0.000,-0.001 0.001,-0.001 0.001,0.161-0.161,0.088-0.088,0.032-0.032,-0.005 0.005,-0.027 0.027,-0.039 0.039,0.024 0.000,0.025 0.013,0.008 0.036,0.222-0.107,0.118-0.071,0.063-0.056,-0.005 0.014,-0.046 0.055,-0.067 0.076,-0.038 0.100,-0.021 0.071,-0.039 0.064,0.017-0.034,-0.014 0.006,-0.006 0.022,-0.089 0.015,-0.072-0.010,-0.080-0.016,0.130-0.008,0.049 0.022,0.010 0.030,-0.014 0.032,-0.028 0.031,-0.034 0.028,0.011 0.025,0.014 0.017,-0.005 0.013,0.043 0.010,0.014 0.008,0.016 0.005,-0.012 0.031,-0.028 0.044,-0.036 0.049,0.057 0.107,0.015 0.081,-0.034 0.053,0.078 0.144,0.000 0.059,-0.025 0.016,0.010 0.128,-0.017 0.062,-0.045 0.004,-0.059-0.033,-0.063-0.053,-0.061-0.062,-0.067-0.036,-0.067-0.017,-0.061-0.004,-0.052 0.005,-0.043 0.010,-0.034 0.012,-0.053 0.117,-0.061 0.056,-0.061 0.025,-0.139 0.088,-0.091 0.036,-0.055 0.001,-0.072 0.046,-0.052 0.020,-0.018-0.036,-0.172 0.069,-0.023-0.054,0.048-0.087,-0.149 0.078,-0.110 0.039,-0.049-0.024,-0.019-0.006,0.115-0.097,0.147-0.105,-0.097 0.066,0.012-0.001,0.078-0.042,0.122-0.106,0.071-0.062,0.063-0.061,0.026-0.054,0.050-0.099,0.039-0.095,0.053-0.089,0.039-0.068,0.036-0.055,0.030-0.042,0.025-0.031,0.019-0.022,0.025-0.014,0.046-0.006,0.046 0.000,0.042 0.003,0.036 0.005,0.029 0.005,0.022 0.005,0.016 0.005,0.011 0.004,0.007 0.003,0.004 0.002,0.002 0.002,0.000 0.001,-0.001 0.001,-0.001 0.000,-0.001 0.000,-0.001 0.000,-0.001 0.000,-0.001 0.000,-0.001 0.000,-0.001 0.000,0.000 0.000,0.000 0.000,0.000 0.000,0.000 0.000,0.000 0.000,0.000 0.000,0.000 0.000,0.000 0.000,0.000 0.000,0.000 0.000,0.000 0.000,0.000 0.000,0.000 0.000,0.000 0.000,0.000 0.000,0.000 0.000,0.000 0.000,0.000 0.000,0.000 0.000,0.000 0.000,0.000 0.000,0.000 0.000,0.000 0.000,0.000 0.000,0.000 0.000,0.000 0.000,0.000 0.000,0.207-0.004,0.190-0.002,0.160-0.003,0.189-0.002,0.105-0.003,0.070-0.002,0.015-0.002,-0.020-0.001,-0.040-0.001,-0.128-0.001,-0.080 0.000,-0.082 0.000,0.124 0.000,0.011 0.000,-0.033 0.000,-0.025 0.000,-0.015 0.000,-0.039 0.000,0.016 0.000,-0.022 0.000,-0.015 0.000,-0.038 0.000,-0.048 0.000,-0.051 0.000,-0.076 0.000,-0.036 0.000,-0.030 0.000,0.000 0.000,-0.021 0.000,-0.016 0.000,0.057 0.013,0.036 0.020,0.014 0.023,-0.001 0.023,-0.011 0.021,-0.016 0.019,0.065 0.006,0.004-0.009,-0.026-0.015,-0.042-0.018,-0.048-0.018,-0.048-0.017,-0.050-0.015,-0.028-0.011,-0.021-0.009,-0.014-0.007,-0.009-0.005,-0.005-0.003,-0.002-0.002,0.000-0.001,0.001 0.000,0.006 0.000,0.002 0.000,0.002 0.000,0.001 0.001,0.001 0.001,0.001 0.001,0.001 0.000,0.000 0.000,0.000 0.000,0.598 0.000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1088.000 241.000,'0.009'-0.012,"0.013"-0.018,0.015-0.020,0.014-0.019,0.013-0.017,0.011-0.014,0.008-0.011,0.006-0.008,0.005-0.006,0.003-0.004,0.002-0.002,0.001-0.001,0.000 0.000,0.000 0.000,0.000 0.000,0.000 0.001,0.000 0.001,0.000 0.001,0.000 0.000,0.000 0.000,0.000 0.000,0.000 0.000,0.000 0.000,0.000 0.000,0.000 0.000,0.000 0.000,0.000 0.000,0.000 0.000,0.000 0.000,0.000 0.000,0.000 0.000,0.057-0.027,0.105-0.063,0.122-0.073,0.110-0.076,0.039-0.032,0.008-0.014,0.155-0.058,0.066 0.004,0.005 0.042,-0.077 0.007,-0.045 0.018,-0.051 0.041,-0.019 0.036,-0.056 0.064,-0.050 0.061,0.008 0.060,0.013 0.041,-0.003 0.033,0.018 0.025,-0.023 0.021,-0.026 0.015,0.058 0.009,0.021 0.005,-0.004 0.002,0.024 0.097,0.021 0.079,-0.004 0.061,0.015 0.040,-0.035-0.010,-0.039-0.030,0.017 0.072,-0.034 0.045,-0.062 0.025,-0.092 0.033,-0.067 0.079,-0.063 0.087,0.035 0.277,-0.008 0.129,-0.024 0.051,-0.037-0.073,-0.033-0.089,-0.032-0.113,-0.029-0.119,-0.024-0.113,-0.020-0.101,-0.015-0.035,-0.012-0.009,-0.008 0.017,-0.005-0.023,-0.003-0.003,-0.001-0.006,-0.029 0.045,-0.042 0.031,-0.047 0.036,-0.103 0.009,-0.044-0.009,-0.004-0.020,0.011-0.076,-0.009-0.059,-0.010-0.063,-0.058 0.005,-0.051 0.023,-0.054 0.044,0.007 0.000,-0.005 0.013,0.005 0.006,-0.156 0.054,-0.112 0.038,-0.093 0.040,-0.046 0.094,-0.013 0.036,0.009-0.003,-0.051 0.010,-0.025 0.009,0.028-0.017,-0.076 0.004,0.044-0.049,0.078-0.052,0.008 0.007,0.048-0.041,0.069-0.068,0.063-0.071,0.060-0.031,0.083-0.020,0.068-0.016,0.085-0.034,0.074-0.033,0.061-0.030,0.048-0.026,0.036-0.021,0.026-0.017,0.017-0.012,0.011-0.009,0.027-0.008,0.041-0.016,0.043-0.015,0.040-0.014,0.035-0.012,0.029-0.009,0.023-0.007,0.017-0.005,0.012-0.003,0.008-0.002,0.005-0.001,0.002 0.000,0.001 0.000,0.000 0.000,-0.001 0.000,-0.001 0.000,-0.001 0.000,-0.001 0.000,-0.001 0.000,-0.001 0.000,-0.001 0.000,0.000 0.000,0.000 0.000,0.000 0.000,0.000 0.000,0.000 0.000,0.000 0.000,0.000 0.000,0.000 0.000,0.000 0.000,0.000 0.000,0.000 0.000,0.000 0.000,0.000 0.000,0.000 0.000,0.000 0.000,0.000 0.000,0.000 0.000,0.000 0.000,0.000 0.000,0.592-0.003,0.383-0.003,0.216-0.003,0.094-0.003,0.009-0.003,-0.044-0.003,0.623-0.002,0.323-0.002,0.140-0.001,0.053-0.001,-0.030-0.001,-0.181 0.000,0.023 0.000,-0.254 0.000,-0.306 0.000,-0.389 0.000,-0.257 0.000,-0.226 0.000,0.768 0.000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1282.000 533.000,'0.004'-0.011,"0.006"-0.017,0.006-0.019,0.006-0.019,0.006-0.017,0.005-0.014,0.004-0.012,0.003-0.009,0.002-0.006,0.001-0.004,0.001-0.003,0.000-0.001,0.000-0.001,0.000 0.000,0.000 0.000,0.000 0.000,0.000 0.001,0.000 0.001,0.000 0.000,0.000 0.000,0.000 0.000,0.000 0.000,0.000 0.000,0.051 0.013,0.080 0.017,0.091 0.019,0.173-0.093,0.126-0.071,0.086-0.051,0.081-0.159,0.073-0.105,0.037-0.050,0.124-0.026,-0.011 0.062,-0.059 0.086,-0.031 0.089,0.001 0.042,-0.014 0.029,0.087 0.027,-0.032 0.055,-0.068 0.055,0.083 0.050,0.002 0.043,-0.048 0.035,-0.032 0.027,-0.057 0.019,-0.084 0.013,-0.095 0.009,-0.094 0.005,-0.087 0.003,0.004 0.171,-0.018 0.106,-0.031 0.057,-0.036 0.022,-0.037-0.002,-0.034-0.017,-0.037-0.001,-0.048-0.009,-0.046-0.006,-0.044-0.024,-0.030 0.000,-0.024 0.002,-0.018 0.108,-0.016 0.130,-0.010 0.146,-0.230 0.255,-0.178 0.134,-0.132 0.047,-0.047-0.005,-0.058 0.008,-0.039-0.029,-0.212 0.183,-0.056 0.016,0.017-0.044,-0.023-0.104,0.038-0.133,0.072-0.140,-0.018-0.024,-0.006-0.019,0.036-0.049,-0.072-0.049,0.038-0.125,0.068-0.128,0.122-0.118,0.154-0.106,0.157-0.088,0.145-0.069,0.125-0.051,0.103-0.036,0.080-0.024,0.059-0.014,0.042-0.007,0.027-0.002,0.016 0.001,0.008 0.003,0.002 0.004,-0.001 0.004,-0.004 0.004,-0.005 0.003,-0.005 0.003,-0.005 0.002,-0.004 0.002,-0.003 0.001,-0.003 0.001,-0.002 0.000,-0.001 0.000,-0.001 0.000,-0.001 0.000,0.000 0.000,0.000 0.000,0.000 0.000,0.000 0.000,0.791 0.000,0.544 0.000,0.346 0.000,-0.045 0.000,-0.064 0.000,-0.148 0.000,0.032 0.028,-0.186 0.043,-0.238 0.048,-0.199 0.084,-0.130 0.043,-0.125 0.010,-0.077 0.031,-0.111 0.012,-0.090 0.010,-0.098 0.092,-0.094 0.051,-0.084 0.022,-0.077 0.119,-0.051 0.076,-0.040 0.024,-0.030 0.011,-0.023-0.037,-0.015-0.049,-0.009-0.053,-0.004-0.052,-0.001-0.047,0.000 0.001,0.002 0.008,0.003 0.021,-0.025 0.083,-0.040 0.031,-0.046-0.004,-0.180 0.112,-0.122 0.092,-0.071 0.048,-0.071 0.132,-0.004-0.009,0.018-0.060,-0.138 0.054,-0.055-0.049,0.001-0.108,-0.094 0.027,-0.077 0.037,-0.031 0.008,-0.230 0.102,-0.060-0.029,0.011-0.070,0.054-0.118,0.076-0.138,0.083-0.138,0.060-0.044,0.019-0.017,0.032-0.019,-0.017 0.063,0.048-0.019,0.047-0.050,0.040-0.083,0.026-0.061,0.048-0.059,0.019-0.046,0.071-0.051,0.068-0.041,-0.023-0.031,0.006-0.022,0.024-0.015,0.063-0.009,0.029-0.005,0.028-0.002,0.012-0.001,0.023 0.001,0.019 0.002,0.015 0.002,0.011 0.002,0.008 0.002,-0.284 0.029,-0.172 0.044,-0.095 0.050,-0.068 0.021,-0.045 0.001,-0.028-0.011,0.187-0.037,0.016-0.013,0.042-0.013,0.058-0.012,-0.054-0.005,0.113-0.014,0.111-0.012,0.100-0.009,0.086-0.007,0.070-0.005,0.087-0.048,0.113-0.069,0.107-0.076,0.094-0.073,0.078-0.065,0.061-0.054,0.993-1.000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1377.000 435.000,'0.012'-0.012,"0.018"-0.018,0.020-0.020,0.020-0.020,0.018-0.018,0.015-0.015,0.012-0.012,0.009-0.009,0.007-0.007,0.005-0.005,0.003-0.003,0.002-0.002,0.001-0.001,0.000 0.000,0.000 0.000,-0.001 0.001,-0.001 0.001,-0.001 0.001,0.000 0.001,0.000 0.000,0.000 0.000,0.000 0.000,0.000 0.000,0.000 0.000,0.000 0.000,0.000 0.000,0.000 0.000,0.000 0.000,0.000 0.000,0.009 0.004,0.024-0.004,0.028-0.005,0.028-0.005,0.026-0.005,0.023-0.004,0.229-0.084,0.140-0.064,0.067-0.043,0.092-0.025,0.016 0.030,-0.003 0.047,-0.042 0.054,-0.063 0.053,-0.071 0.049,-0.101 0.045,-0.054 0.030,-0.046 0.024,0.099 0.018,0.053 0.015,0.039 0.010,0.027 0.006,0.017 0.003,0.010 0.001,0.035 0.072,0.046 0.041,0.022 0.017,0.002 0.121,-0.097 0.075,-0.118 0.046,0.030 0.071,0.022 0.052,-0.008 0.020,-0.016 0.034,-0.086-0.020,-0.096-0.030,-0.095-0.005,-0.086 0.010,-0.073 0.019,-0.087 0.036,-0.079 0.027,-0.076-0.002,-0.249 0.212,-0.151 0.094,-0.081 0.038,0.007-0.033,-0.002-0.051,0.015-0.095,-0.120 0.029,-0.053-0.051,-0.029-0.066,0.016-0.041,0.042-0.022,0.055-0.009,-0.057-0.013,-0.036-0.027,0.005-0.059,-0.124 0.060,-0.033-0.003,-0.003-0.020,0.059 0.044,0.148-0.045,0.167-0.082,0.163-0.096,0.146-0.096,0.122-0.087,0.097-0.074,0.073-0.060,0.052-0.045,0.035-0.033,0.021-0.022,0.011-0.014,0.004-0.008,0.000-0.003,-0.003 0.000,-0.005 0.002,-0.005 0.003,-0.005 0.003,-0.004 0.003,-0.003 0.003,-0.003 0.002,-0.002 0.002,-0.001 0.001,-0.001 0.001,0.000 0.001,0.000 0.000,0.000 0.000,0.000 0.000,0.000 0.000,0.000 0.000,0.000 0.000,0.261-0.063,0.220-0.035,0.165-0.010,0.133-0.005,-0.006 0.019,-0.057 0.025,-0.055 0.026,-0.050 0.025,-0.042 0.022,-0.028 0.020,-0.017 0.013,-0.039 0.010,0.016 0.008,-0.020 0.006,-0.013 0.004,-0.063 0.114,-0.089 0.088,-0.097 0.065,-0.084 0.097,-0.037 0.070,-0.020 0.037,-0.019 0.075,-0.044 0.037,-0.044 0.029,-0.046 0.055,-0.031 0.059,-0.026 0.033,-0.020 0.123,-0.018-0.002,-0.013-0.047,-0.008-0.071,-0.005-0.080,-0.003-0.079,0.000-0.027,0.000-0.011,0.001-0.024,0.001 0.085,0.001 0.005,0.001-0.022,-0.027 0.131,-0.042 0.046,-0.047-0.010,-0.108-0.087,-0.081-0.051,-0.054-0.055,-0.061 0.061,-0.015-0.013,0.000-0.033,0.011-0.075,-0.028-0.038,-0.033-0.036,-0.016-0.006,0.053-0.032,0.071-0.026,0.311-0.314,-0.024 0.013,-1.478 0.788,-0.634 0.180,-0.318 0.023,-0.168-0.105,0.030-0.121,0.202-0.143,0.294-0.146,0.329-0.136,0.325-0.119,0.179-0.102,0.157-0.074,0.163-0.057,0.106-0.044,0.210-0.034,0.186-0.020,0.155-0.010,0.123-0.003,0.092 0.002,0.065 0.004,0.043 0.005,0.026 0.005,0.013 0.005,0.005 0.004,-0.001 0.004,-0.005 0.003,-0.006 0.002,-0.006 0.001,-0.006 0.001,-0.005 0.001,-0.005 0.000,-0.003 0.000,-0.003 0.000,-0.002 0.000,-0.001 0.000,-0.001 0.000,0.000 0.000,0.000 0.000,0.000 0.000,0.000 0.000,0.000 0.000,0.000 0.000,0.000 0.000,0.000 0.000,-0.165 0.000,-0.097 0.000,-0.046 0.000,-0.010 0.000,0.013 0.000,0.026 0.000,0.032 0.000,0.034 0.000,0.032 0.000,-0.001 0.000,-0.024 0.000,-0.036 0.000,-0.040 0.000,-0.040 0.000,-0.036 0.000,-0.032 0.000,-0.005 0.000,0.005 0.000,-0.073 0.000,-0.031 0.000,-0.003 0.000,0.046 0.000,0.019 0.000,0.022 0.000,-0.172 0.000,-0.064 0.000,-0.011 0.000,0.023 0.000,0.042 0.000,0.050 0.000,0.007 0.000,-0.001 0.000,0.016 0.000,-3.449 0.000</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1085.000 540.000,'0.000'-0.007,"0.000"-0.011,0.000-0.012,0.000-0.012,0.000-0.011,0.000-0.009,0.000-0.007,0.000-0.005,0.000-0.004,0.000-0.003,0.000-0.002,0.000-0.001,0.000 0.000,0.000 0.000,0.000 0.000,0.000 0.000,0.000 0.000,0.000 0.000,0.000 0.000,0.000 0.000,0.000 0.000,0.000 0.000,0.000 0.000,0.000 0.000,0.000 0.000,0.000 0.000,0.000 0.000,0.000 0.000,0.000 0.000,0.000 0.000,0.000 0.000,0.000 0.000,0.000 0.000,0.000 0.000,0.000 0.000,0.000 0.000,0.000 0.000,0.034-0.014,0.053-0.031,0.061-0.035,0.061-0.036,0.057-0.033,0.050-0.029,0.041-0.024,0.033-0.019,0.025-0.014,0.084-0.025,-0.001-0.006,-0.042-0.003,0.131 0.000,0.060 0.001,0.010 0.002,0.039 0.048,0.049 0.039,0.026 0.044,0.229 0.036,0.081 0.046,0.016 0.040,0.057 0.032,-0.005 0.025,-0.044 0.018,-0.150 0.013,-0.097 0.008,-0.101 0.005,0.025 0.003,-0.053 0.001,-0.066 0.000,-0.068-0.001,-0.064-0.001,-0.056-0.002,-0.071 0.011,-0.054 0.019,-0.048 0.022,-0.041 0.022,-0.033 0.021,-0.026 0.018,-0.019 0.041,-0.013 0.052,-0.008 0.055,-0.005 0.053,-0.002 0.047,0.000 0.040,-0.008 0.201,-0.020 0.092,-0.023 0.026,-0.026-0.061,-0.018-0.034,-0.016-0.044,-0.012-0.014,-0.012-0.053,-0.009-0.049,-0.006-0.066,-0.004-0.029,-0.002-0.022,-0.030 0.146,-0.043 0.033,-0.048-0.025,-0.047 0.054,-0.043 0.014,-0.036-0.012,-0.084 0.015,-0.064 0.014,-0.036-0.010,-0.130 0.178,-0.043 0.050,-0.004-0.009,-0.146 0.011,-0.055-0.062,0.006-0.101,-0.010-0.070,-0.027-0.061,-0.005-0.078,-0.128-0.036,-0.018-0.047,0.016-0.031,-0.054-0.054,0.015-0.049,0.076-0.049,0.109-0.044,0.121-0.038,0.119-0.031,0.117-0.024,0.144-0.020,0.130-0.014,0.110-0.009,0.088-0.005,0.067-0.002,0.049 0.000,0.033 0.001,0.021 0.001,0.012 0.002,0.005 0.002,0.000 0.002,-0.002 0.001,-0.004 0.001,-0.004 0.001,-0.004 0.001,-0.004 0.000,-0.003 0.000,-0.003 0.000,-0.002 0.000,-0.002 0.000,-0.001 0.000,-0.001 0.000,0.000 0.000,0.000 0.000,0.000 0.000,0.075 0.000,0.137 0.000,0.159 0.000,0.274 0.000,0.164 0.000,0.104 0.000,0.226 0.028,0.031 0.043,-0.092 0.048,0.028 0.059,-0.001 0.078,-0.069 0.080,0.125 0.053,-0.054-0.014,-0.111-0.040,-0.137 0.031,-0.141-0.012,-0.132-0.037,-0.148-0.039,-0.084-0.008,-0.067-0.001,-0.056 0.023,-0.085 0.006,-0.078 0.007,-0.048-0.014,-0.010 0.007,0.006 0.007,0.001 0.028,-0.021 0.004,-0.026 0.002,-0.026 0.001,-0.025 0.000,-0.021-0.001,-0.019 0.002,-0.013 0.039,-0.010 0.046,-0.035 0.110,-0.048 0.089,-0.052 0.086,-0.174 0.142,-0.088 0.049,-0.025-0.027,0.016-0.073,0.041-0.096,0.054-0.103,0.051-0.072,0.058-0.073,0.052-0.056,-0.002-0.061,-0.046-0.023,-0.065-0.014,-0.182 0.124,-0.122 0.084,-0.084 0.064,-0.026-0.009,0.012-0.053,0.034-0.076,0.029-0.052,0.037 0.005,0.065 0.023,-0.084 0.094,-0.040-0.002,-0.029-0.044,-0.100 0.060,-0.060 0.019,-0.004-0.028,-0.296-0.029,-0.113-0.080,-0.024-0.083,-0.469 0.117,-0.202 0.063,-0.020 0.025,0.154-0.058,0.054-0.051,0.063-0.063,-0.177 0.032,0.029-0.028,0.086-0.047,0.084-0.068,0.057-0.049,0.104-0.046,-0.207-0.036,0.019-0.038,0.095-0.030,0.136-0.022,0.154-0.015,0.184-0.010,0.189-0.006,0.177-0.003,0.155-0.001,0.106 0.000,0.088 0.001,0.058 0.002,0.035 0.002,0.018 0.002,0.006 0.002,-1.642 0.000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1382.000 234.000,'0.007'0.000,"0.010"0.000,0.011 0.000,0.011 0.000,0.010 0.000,0.008 0.000,0.007 0.000,0.005 0.000,0.004 0.000,0.002 0.000,0.002 0.000,0.001 0.000,0.000 0.000,0.000 0.000,0.000 0.000,0.000 0.000,0.000 0.000,0.000 0.000,0.000 0.000,0.000 0.000,0.000 0.000,0.000 0.000,0.000 0.000,0.000 0.000,0.000 0.000,0.000 0.000,0.000 0.000,0.000 0.000,0.000 0.000,0.000 0.000,0.000 0.000,0.000 0.000,0.000 0.000,0.000 0.000,0.000 0.000,0.000 0.000,0.000 0.000,0.000 0.000,0.000 0.000,0.000 0.000,0.184 0.000,0.152 0.000,0.116 0.000,0.299 0.000,0.149 0.000,0.066 0.000,0.177 0.000,0.063 0.000,-0.013 0.000,0.026 0.000,-0.037 0.000,-0.072 0.000,-0.102 0.000,-0.073 0.000,-0.097 0.000,0.109 0.028,-0.028 0.043,-0.072 0.048,0.081 0.059,0.039 0.079,-0.027 0.080,0.075 0.137,-0.059 0.031,-0.095-0.023,-0.081 0.085,-0.066 0.061,-0.051 0.041,-0.054-0.044,-0.056-0.023,-0.082-0.034,-0.069 0.189,-0.105 0.086,-0.096 0.038,-0.082-0.022,-0.067-0.057,-0.052-0.074,-0.038-0.016,-0.024 0.016,-0.016 0.006,-0.124 0.048,-0.093-0.010,-0.067-0.015,-0.365 0.282,-0.271 0.159,-0.179 0.038,-0.139 0.007,0.036-0.150,0.095-0.184,0.068-0.133,0.045-0.091,0.028-0.057,-0.123-0.018,-0.086-0.007,-0.017-0.024,0.008 0.001,0.154-0.044,0.181-0.044,0.108-0.068,0.149-0.083,0.157-0.083,0.148-0.075,0.130-0.065,0.108-0.052,0.086-0.040,0.064-0.030,0.046-0.021,0.031-0.013,0.019-0.008,0.010-0.004,0.003-0.001,-0.001 0.001,-0.003 0.002,-0.005 0.003,-0.005 0.003,-0.005 0.002,-0.004 0.002,-0.004 0.002,-0.003 0.001,-0.002 0.001,-0.001 0.001,-0.001 0.000,-0.001 0.000,0.000 0.000,0.000 0.000,0.000 0.000,0.000 0.000,0.291 0.003,0.198 0.004,0.122 0.005,0.163 0.005,0.045 0.004,-0.043 0.004,-0.094 0.003,-0.118 0.002,-0.124 0.002,-0.117 0.001,-0.104 0.001,-0.087 0.000,-0.036 0.000,0.015 0.000,0.038 0.000,0.050 0.028,0.015 0.043,0.005 0.048,-0.026 0.083,-0.003 0.117,-0.004 0.125,-0.009 0.139,-0.049 0.074,-0.055 0.047,-0.059-0.037,-0.046-0.049,-0.040-0.066,-0.033-0.072,-0.026-0.070,-0.019-0.063,-0.014 0.135,-0.010 0.064,-0.005 0.022,-0.003 0.022,-0.001 0.020,0.001 0.017,0.002 0.096,0.001 0.058,0.002 0.004,0.001 0.101,0.001-0.016,0.001-0.055,-0.027-0.018,-0.042-0.078,-0.048-0.108,-0.010-0.043,-0.001-0.021,0.009-0.029,-0.015-0.043,-0.022-0.075,-0.028-0.079,-0.029-0.075,-0.027-0.066,-0.024-0.056,-0.114 0.068,-0.061 0.051,-0.029 0.039,-0.090 0.084,-0.036 0.021,0.000-0.019,-0.066-0.012,-0.091 0.030,-0.076 0.040,-0.237 0.106,-0.050 0.003,0.035-0.043,-0.128-0.017,-0.110-0.026,-0.047-0.050,-0.150-0.043,0.035-0.073,0.090-0.069,-0.107-0.060,0.032-0.050,0.115-0.040,0.075-0.030,0.063-0.019,0.105-0.014,0.068-0.010,0.147-0.005,0.138-0.002,0.120-0.028,0.100-0.042,0.078-0.046,0.081-0.007,0.037 0.000,0.024 0.010,-0.089 0.010,-0.035 0.021,-0.013 0.021,0.031-0.027,0.008-0.062,0.011-0.077,-0.058-0.054,0.012-0.012,0.044 0.008,0.060 0.020,0.065 0.026,0.063 0.028,0.057 0.026,0.048 0.024,0.039 0.020,0.109 0.000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1371.000 336.000,'0.008'-0.005,"0.012"-0.008,0.013-0.009,0.013-0.009,0.012-0.008,0.010-0.007,0.008-0.005,0.006-0.004,0.004-0.003,0.003-0.002,0.002-0.001,0.001-0.001,0.000 0.000,0.000 0.000,0.000 0.000,0.000 0.000,0.000 0.000,0.000 0.000,0.000 0.000,0.000 0.000,0.000 0.000,0.000 0.000,0.000 0.000,0.000 0.000,0.000 0.000,0.000 0.000,0.000 0.000,0.000 0.000,0.000 0.000,0.000 0.000,0.000 0.000,0.000 0.000,0.000 0.000,0.000 0.000,0.046 0.007,0.074 0.007,0.084 0.008,0.055 0.008,0.033 0.007,0.016 0.006,-0.021 0.005,-0.001 0.004,-0.003 0.003,0.019 0.002,-0.008 0.001,-0.009 0.001,0.189 0.092,0.082 0.064,0.001 0.041,-0.050 0.023,-0.078 0.010,-0.090 0.001,-0.026 0.045,-0.002 0.056,0.021 0.062,-0.021-0.020,-0.002-0.025,-0.006-0.042,0.017-0.008,-0.012-0.015,-0.013-0.005,0.044 0.085,-0.009 0.050,-0.041 0.024,-0.052-0.022,-0.038-0.025,-0.033-0.033,-0.028-0.036,-0.022-0.035,-0.017-0.032,0.007 0.021,0.012 0.041,0.018 0.054,-0.021 0.003,-0.019 0.014,-0.026 0.005,-0.022 0.052,-0.031 0.034,-0.028 0.037,-0.052 0.091,-0.062 0.033,-0.063-0.006,-0.045-0.041,-0.047 0.005,-0.040 0.008,-0.165 0.051,-0.115 0.007,-0.084 0.004,-0.308 0.230,-0.203 0.132,-0.098 0.033,-0.330 0.118,-0.053-0.043,0.072-0.094,0.060-0.062,0.131-0.121,0.164-0.147,0.130-0.085,0.127-0.089,0.138-0.099,0.134-0.097,0.120-0.088,0.103-0.076,0.055-0.064,0.004-0.046,-0.021-0.035,-0.009-0.021,0.066-0.012,0.081-0.002,0.083 0.004,0.077 0.007,0.066 0.008,0.054 0.008,0.041 0.008,0.030 0.006,0.021 0.005,0.013 0.004,0.008 0.003,0.003 0.002,0.001 0.001,-0.001 0.001,-0.002 0.000,-0.003 0.000,-0.002 0.000,-0.002 0.000,-0.002 0.000,-0.001 0.000,-0.001 0.000,-0.001 0.000,-0.001 0.000,0.000 0.000,0.000 0.000,0.000 0.000,0.000 0.000,0.000 0.000,0.000 0.000,0.000 0.000,0.000 0.000,0.000 0.000,0.000 0.000,0.597-0.007,0.420-0.007,0.273-0.008,0.050-0.009,0.078-0.007,0.033-0.006,0.080-0.004,-0.073-0.004,-0.096-0.003,0.012-0.002,0.005-0.001,-0.060-0.001,0.266-0.001,0.042 0.000,-0.039 0.000,-0.058 0.000,-0.149 0.000,-0.192 0.000,-0.041 0.000,-0.044 0.000,-0.096 0.000,0.022 0.000,-0.105 0.000,-0.127 0.000,-0.046 0.000,-0.076 0.000,-0.088 0.000,0.079 0.000,0.008 0.000,-0.036 0.000,-0.103 0.000,-0.060 0.000,-0.060 0.000,1.115 0.000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1492.000 329.000,'0.000'-0.016,"0.000"-0.024,0.000-0.027,0.000-0.027,0.000-0.024,0.000-0.021,0.000-0.017,0.000-0.013,0.000-0.009,0.000-0.006,0.000-0.004,0.000-0.002,0.000-0.001,0.000 0.000,0.000 0.000,0.000 0.001,0.039-0.003,0.061-0.018,0.070-0.021,0.070-0.021,0.064-0.019,0.056-0.017,0.019-0.024,-0.027-0.011,-0.046-0.007,0.169-0.060,0.120-0.004,0.080 0.031,0.300-0.099,0.138-0.033,0.012 0.019,-0.068 0.049,-0.113 0.065,-0.132 0.070,-0.115 0.048,-0.059 0.018,-0.036 0.004,0.075-0.021,-0.007-0.011,-0.033-0.013,0.122 0.015,0.039 0.031,-0.015 0.038,0.057 0.046,0.030 0.032,-0.020 0.029,-0.001 0.022,-0.079 0.022,-0.085 0.017,-0.082 0.040,-0.073 0.051,-0.062 0.053,0.001 0.036,0.009 0.041,-0.005 0.036,0.016 0.050,-0.023 0.025,-0.025 0.017,0.024 0.038,0.023 0.010,0.003-0.021,-0.006 0.006,-0.065-0.013,-0.075-0.010,-0.069-0.017,-0.045-0.003,-0.034-0.001,-0.024 0.000,-0.016 0.001,-0.009 0.002,-0.098 0.124,-0.151 0.088,-0.169 0.065,-0.249 0.213,-0.194 0.119,-0.144 0.051,-0.094 0.092,-0.027 0.005,0.033-0.069,0.069-0.110,0.086-0.127,0.090-0.128,-0.217 0.053,-0.135 0.044,-0.058 0.023,-0.163 0.087,-0.004-0.050,0.048-0.098,-0.063-0.036,0.042-0.078,0.102-0.098,0.211-0.096,0.158-0.047,0.159-0.031,0.144-0.026,0.178-0.056,0.155-0.055,0.127-0.049,0.100-0.042,0.074-0.034,0.052-0.026,0.035-0.019,0.021-0.013,0.010-0.008,0.003-0.005,-0.001-0.002,-0.004 0.000,-0.005 0.001,-0.006 0.001,-0.006 0.002,-0.005 0.002,-0.004 0.002,-0.003 0.001,-0.002 0.001,-0.002 0.001,-0.001 0.001,-0.001 0.000,0.000 0.000,0.000 0.000,0.000 0.000,0.000 0.000,0.000 0.000,0.000 0.000,0.341 0.000,0.191 0.000,0.081 0.000,0.006 0.000,-0.040 0.000,-0.065 0.000,0.107 0.000,0.060 0.000,-0.005 0.000,0.204 0.000,0.050 0.000,-0.011 0.000,-0.042 0.013,-0.078 0.020,-0.118 0.023,-0.133 0.023,-0.133 0.021,-0.122 0.019,-0.081 0.006,-0.070-0.009,-0.047-0.015,-0.062-0.002,-0.056 0.010,-0.052 0.015,-0.046 0.017,-0.038 0.017,-0.030 0.016,-0.023 0.014,-0.016 0.011,-0.011 0.009,-0.006 0.030,-0.004 0.056,-0.001 0.063,-0.001 0.124,0.001 0.105,0.002 0.099,0.002 0.199,0.002 0.076,0.002-0.006,-0.023 0.186,-0.037 0.098,-0.044-0.004,-0.114 0.171,-0.047-0.035,-0.006-0.109,-0.222-0.018,-0.119-0.058,-0.039-0.104,0.014-0.124,0.046-0.127,0.063-0.119,0.014 0.023,0.007-0.006,-0.009-0.009,-0.081-0.005,-0.028-0.002,0.028-0.030,-0.109 0.050,-0.038-0.059,-0.017-0.093,-0.058 0.006,0.005-0.018,0.044-0.031,0.007-0.017,-0.019-0.028,-0.004-0.054,-0.296-0.047,-0.115-0.080,-0.026-0.076,-0.164-0.039,-0.068-0.013,-0.004 0.004,-0.298-0.013,-0.120-0.023,0.000-0.027,0.102-0.028,0.156-0.025,0.176-0.022,0.186-0.019,0.168-0.013,0.182-0.010,0.177-0.007,0.160-0.005,0.137-0.003,0.112-0.002,0.087-0.001,0.065 0.000,0.046 0.000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581.000 641.000,'0.000'0.020,"0.000"0.031,0.000 0.036,0.000 0.035,0.000 0.032,0.000 0.028,0.000 0.023,0.000 0.018,0.000 0.013,0.000 0.009,0.000 0.006,0.000 0.004,0.000 0.460,0.000 0.277,0.000 0.143,0.000 0.144,0.000 0.117,0.000 0.046,0.000 0.288,0.000 0.001,0.000-0.116,0.000-0.037,0.000-0.051,0.000-0.120,0.000 0.112,0.000-0.060,0.000-0.103,0.000-0.149,0.000-0.165,0.000-0.161,0.000-0.176,0.000-0.136,0.000-0.117,0.000-0.096,0.000-0.075,0.000-0.056,0.000 0.007,0.000 0.036,0.000 0.056,0.000 0.035,0.000 0.058,0.000 0.056,0.000 0.088,0.000 0.044,0.000 0.032,0.000-0.045,0.000-0.022,0.000-0.032,0.000-0.004,0.000-0.042,0.000-0.039,0.000 0.161,0.000 0.104,0.000 0.060,0.000-0.049,0.000-0.029,0.000-0.046,0.000-0.017,0.000-0.063,0.000-0.059,0.009-0.078,0.014-0.068,0.016-0.063,0.016-0.055,0.014-0.046,0.012-0.036,0.010-0.027,0.008-0.019,0.006-0.013,0.000-0.003,-0.012-0.004,-0.016-0.001,-0.016 0.001,-0.015 0.002,-0.013 0.002,-0.011 0.002,-0.008 0.002,-0.006 0.002,-0.004 0.002,-0.003 0.001,-0.002 0.001,-0.001 0.001,0.000 0.000,0.000 0.000,0.000 0.000,0.000 0.000,-0.002 0.000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1183.000 641.000,'0.011'-0.016,"0.016"-0.025,0.019-0.028,0.019-0.028,0.017-0.026,0.015-0.022,0.012-0.018,0.010-0.014,0.007-0.011,0.005-0.008,0.003-0.005,0.002-0.003,0.001-0.002,0.000-0.001,0.000 0.000,0.048-0.044,0.068-0.059,0.076-0.066,0.217-0.181,0.186-0.139,0.139-0.087,0.449-0.218,0.158-0.018,0.002 0.074,0.073 0.041,-0.057 0.101,-0.133 0.129,-0.159 0.161,-0.111 0.114,-0.127 0.102,0.003 0.079,-0.091 0.079,-0.102 0.060,0.011 0.043,0.005 0.027,-0.031 0.018,-0.007 0.013,-0.071 0.005,-0.073 0.001,0.016 0.026,-0.015 0.039,-0.032 0.044,0.002 0.079,0.006 0.040,-0.015 0.007,-0.036 0.084,-0.077 0.033,-0.084 0.004,-0.082-0.015,-0.075-0.025,-0.064-0.030,0.005 0.020,0.043 0.034,0.065 0.046,0.018 0.021,-0.013 0.005,-0.031-0.006,-0.049-0.038,-0.036-0.012,-0.035-0.011,-0.027 0.125,-0.030 0.076,-0.024 0.054,-0.018 0.093,-0.013 0.025,-0.009-0.019,-0.005-0.060,-0.003-0.010,-0.001-0.005,-0.057 0.041,-0.085-0.004,-0.096-0.004,-0.290 0.247,-0.217 0.130,-0.155 0.047,-0.009-0.052,-0.024-0.067,0.005-0.116,-0.148 0.041,-0.046-0.032,-0.017-0.038,0.122-0.136,0.083-0.105,0.098-0.112,-0.054-0.090,0.021-0.109,0.030-0.092,-0.106 0.010,-0.013-0.011,0.045-0.024,0.119-0.034,0.167-0.040,0.177-0.039,0.168-0.035,0.148-0.030,0.124-0.024,0.098-0.018,0.074-0.013,0.053-0.009,0.035-0.006,0.022-0.003,0.011-0.001,0.004 0.000,-0.001 0.001,-0.003 0.001,-0.005 0.001,-0.005 0.001,-0.005 0.001,-0.005 0.001,-0.004 0.001,-0.003 0.001,-0.002 0.000,-0.002 0.000,-0.001 0.000,-0.001 0.000,0.000 0.000,0.000 0.000,0.000 0.000,0.000 0.000,0.432-0.162,0.336-0.114,0.239-0.072,0.264-0.046,0.013 0.028,-0.092 0.054,0.047 0.065,-0.039 0.067,-0.089 0.062,-0.134 0.059,-0.097 0.040,-0.120 0.032,-0.123 0.030,-0.172 0.028,-0.164 0.023,-0.146 0.018,-0.123 0.013,-0.099 0.009,-0.076 0.006,-0.055 0.004,-0.038 0.002,-0.024 0.001,-0.014 0.000,-0.006-0.001,-0.001-0.001,0.003-0.001,0.005-0.001,0.005 0.051,0.006 0.076,0.005 0.086,0.005 0.057,0.004 0.035,0.003 0.018,0.002 0.152,0.001 0.122,0.001 0.078,0.001 0.240,0.000 0.062,0.000-0.021,0.000 0.040,0.000-0.009,0.000-0.038,-0.025-0.061,-0.039-0.044,-0.045-0.071,-0.059 0.101,-0.046-0.051,-0.038-0.106,-0.060-0.067,-0.026-0.040,0.008-0.051,-0.212 0.064,-0.128-0.017,-0.078-0.039,-0.126 0.118,-0.060 0.037,-0.015-0.016,0.096-0.114,0.062-0.091,0.073-0.100,0.010-0.053,0.038-0.059,0.024-0.039,0.041 0.033,0.048-0.009,0.048-0.035,-0.077 0.037,-0.051 0.035,-0.010 0.019,-0.052 0.035,-0.003-0.004,0.001-0.011,-0.093 0.026,-0.023-0.011,0.037-0.041,0.071-0.057,0.087-0.062,0.090-0.061,-0.052 0.032,-0.028-0.005,-0.022-0.024,-0.024-0.018,-0.017 0.007,0.014 0.014,-0.090 0.006,0.006-0.024,0.038-0.032,0.034-0.024,-0.005-0.010,-0.016-0.004,-0.021 0.000,-0.023 0.003,-0.022 0.004,-0.004-0.004,0.049-0.017,0.062-0.020,0.097-0.024,0.052-0.017,0.046-0.015,-1.914 0.000</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1175.000 626.000,'0.015'-0.011,"0.023"-0.017,0.026-0.019,0.025-0.019,0.023-0.017,0.019-0.014,0.015-0.012,0.012-0.009,0.009-0.006,0.006-0.004,0.004-0.003,0.002-0.001,0.001-0.001,0.000 0.000,0.000 0.000,-0.001 0.000,-0.001 0.001,-0.001 0.001,-0.001 0.000,0.000 0.000,0.000 0.000,0.000 0.000,0.000 0.000,0.066-0.014,0.106-0.026,0.120-0.030,0.615-0.259,0.431-0.189,0.263-0.122,0.552-0.188,0.128-0.031,-0.071 0.036,0.005 0.051,-0.004 0.036,-0.104 0.063,0.276 0.003,-0.082 0.046,-0.202 0.036,0.020 0.082,-0.096 0.104,-0.159 0.109,-0.192 0.043,-0.079 0.039,-0.083 0.050,0.218-0.042,-0.038 0.014,-0.124 0.035,-0.138 0.018,-0.136 0.005,-0.123-0.003,0.021 0.035,0.016 0.029,-0.042 0.033,0.169 0.027,-0.021 0.035,-0.082 0.031,0.059 0.027,0.060 0.018,0.000 0.014,0.309 0.010,0.058 0.008,-0.039 0.005,-0.011 0.002,-0.077 0.001,-0.112 0.000,-0.089-0.001,-0.057-0.001,-0.098-0.001,-0.068-0.001,-0.184-0.001,-0.182-0.001,-0.035-0.001,-0.003-0.001,-0.022 0.000,0.164 0.000,0.001 0.000,-0.062 0.000,0.128 0.000,0.067 0.000,0.023 0.000,-0.106 0.000,-0.053 0.000,-0.064 0.000,0.076 0.000,-0.030 0.000,-0.051 0.000,-0.060 0.000,-0.060 0.000,-0.056 0.000,-0.094 0.000,-0.032 0.000,-0.023 0.000,0.307 0.000,0.162 0.000,0.087 0.000,0.174 0.000,0.045 0.000,-0.039 0.000,-0.115 0.000,-0.089 0.000,-0.121 0.000,0.005 0.000,-0.106 0.000,-0.120 0.000,-0.085 0.000,-0.053 0.000,-0.063 0.000,-0.029 0.028,-0.071 0.043,-0.063 0.048,0.030 0.020,0.002 0.001,-0.016-0.011,0.043 0.050,0.056 0.024,0.039 0.000,0.157 0.025,0.057 0.016,0.018 0.017,-0.008 0.017,-0.023 0.015,-0.030 0.013,-0.080-0.035,-0.024-0.030,-0.020-0.037,0.113-0.002,0.028 0.001,0.002 0.012,0.057 0.124,0.029 0.063,-0.026 0.011,0.077 0.029,-0.044-0.008,-0.078-0.013,0.030 0.025,-0.021-0.011,-0.069-0.041,-0.093-0.057,-0.101-0.062,-0.098-0.060,-0.008-0.023,-0.057-0.007,-0.073 0.008,0.008-0.011,0.057-0.022,0.082-0.027,-0.026 0.066,-0.032 0.057,-0.055 0.042,0.093 0.110,0.055 0.021,0.043-0.023,-0.009-0.043,0.024-0.013,0.019-0.010,0.031 0.099,-0.034 0.038,-0.046 0.012,-0.049-0.034,-0.047-0.059,-0.042-0.069,0.015 0.041,0.018 0.061,0.001 0.057,0.020 0.033,-0.021-0.043,-0.025-0.066,0.058 0.037,0.021 0.013,-0.004-0.002,0.024 0.010,0.021-0.010,-0.005-0.040,0.350 0.439,0.143 0.237,0.027 0.110,-0.035-0.030,-0.032-0.058,-0.071-0.119,0.016 0.008,-0.110-0.092,-0.140-0.105,-0.118-0.105,-0.095-0.095,-0.073-0.082,0.000 0.056,0.010 0.039,-0.001 0.004,-0.021 0.000,-0.055-0.036,-0.063-0.042,-0.063-0.043,-0.058-0.041,-0.051-0.036,0.015-0.018,0.051-0.026,0.071-0.020,0.025 0.053,0.011 0.034,-0.004 0.012,-0.012-0.003,-0.017-0.012,-0.019-0.016,-0.025-0.005,-0.039-0.020,-0.040-0.018,0.019-0.016,0.054-0.013,0.071-0.010,-0.001-0.029,-0.010-0.003,-0.027-0.001,-0.024 0.106,-0.044 0.045,-0.042 0.016,-0.010-0.003,0.011-0.014,0.023-0.020,-0.010-0.022,-0.011 0.021,-0.018 0.030,0.013 0.153,0.019 0.078,0.027 0.045,-0.011-0.054,-0.012-0.031,-0.020-0.044,-0.017-0.015,-0.026-0.058,-0.025-0.054,-0.021 0.037,-0.017 0.006,-0.014-0.013,-0.010 0.093,-0.006 0.060,-0.005 0.013,-0.003 0.053,-0.002-0.002,-0.001-0.008,0.000 0.068,0.000 0.038,0.001-0.013,-0.027 0.088,-0.042-0.029,-0.048-0.064,-0.047-0.053,-0.043-0.041,-0.037-0.031,-0.060 0.085,-0.026 0.073,0.008 0.033,-0.016 0.037,0.004-0.064,0.003-0.084,-0.082-0.005,-0.044-0.040,-0.016-0.058,0.031 0.048,0.009 0.029,0.013-0.012,-0.011 0.034,0.019-0.018,0.018-0.019,-0.010-0.086,0.008-0.049,0.034-0.051,-0.164 0.121,-0.070-0.005,-0.021-0.059,0.011 0.025,0.030-0.010,0.039-0.031,0.021-0.073,0.030-0.037,0.055-0.034,0.020-0.005,0.037-0.031,0.026-0.026,-0.150 0.063,-0.078 0.029,-0.028 0.006,-0.031 0.035,-0.021 0.028,0.010 0.002,-0.055-0.010,0.021-0.048,0.054-0.056,0.070-0.056,0.075-0.052,0.072-0.046,0.014 0.011,-0.006 0.032,-0.026 0.048,-0.175 0.026,-0.085 0.010,-0.023 0.000,-0.038 0.018,-0.047-0.004,-0.020-0.034,-0.112 0.052,0.014-0.021,0.058-0.048,-0.339 0.106,-0.137 0.025,0.000-0.027,0.157-0.080,0.109-0.061,0.124-0.064,0.078-0.023,0.132-0.019,0.115-0.003,0.024-0.033,-0.015-0.026,-0.014-0.029,0.001 0.004,0.078 0.013,0.094 0.023,-0.100 0.027,-0.043 0.027,-0.005 0.025,-0.019-0.022,-0.015-0.021,0.012-0.029,-0.036-0.025,0.002-0.036,0.000-0.033,-0.020-0.029,0.015-0.022,0.048-0.017,0.065-0.013,0.071-0.009,0.069-0.006,0.011-0.004,-0.008-0.002,-0.027 0.000,-0.152 0.074,-0.121 0.042,-0.075 0.019,-0.237 0.012,-0.057-0.010,0.027-0.017,-0.231-0.020,-0.119-0.020,-0.040-0.018,0.026-0.017,-0.010-0.012,0.024-0.009,-0.126-0.007,0.023-0.006,0.056-0.004,-0.124-0.002,0.027-0.001,0.118 0.000,-0.136 0.000,-0.054 0.000,0.060 0.001,-0.042 0.000,0.144 0.001,0.182 0.001,0.099 0.001,0.074 0.000,0.104 0.000,-0.047 0.000,0.043 0.000,0.054 0.000,-0.195 0.000,-0.081 0.000,-0.004 0.000,-0.032 0.000,-0.026 0.000,0.028 0.000,-0.209 0.000,-0.039 0.000,0.018 0.000,-0.172 0.000,-0.023 0.000,0.070 0.000,0.125 0.000,0.151 0.000,0.186 0.000,0.194 0.000,0.183 0.000,0.162 0.000,0.110 0.000,0.046 0.000,0.013 0.000,-0.095 0.000,-0.024 0.000,0.004 0.000,-0.091 0.000,-0.058 0.000,-0.033 0.000,0.033 0.000,-0.006 0.000,-0.001 0.000,-0.184 0.000,-0.038 0.000,0.027 0.000,-0.104 0.000,-0.007 0.000,0.052 0.000,-0.013 0.000,0.000 0.000,0.047 0.000,0.022 0.000,0.099 0.000,0.101 0.000,0.052 0.000,0.028 0.000,0.040 0.000,-0.073 0.000,0.006 0.000,0.030 0.000,-0.041-0.028,0.002-0.043,0.028-0.048,-0.021-0.010,-0.040-0.002,-0.024 0.009,-0.312 0.008,-0.133 0.020,-0.040 0.020,0.020-0.009,0.055-0.027,0.073-0.035,0.084 0.001,0.059 0.005,0.080 0.014,-0.067 0.012,0.012 0.022,0.026 0.021,0.082 0.021,0.026 0.014,0.023 0.012,-0.110-0.075,-0.024-0.037,0.002-0.011,-0.094 0.005,-0.062 0.015,-0.037 0.020,-0.048 0.001,-0.016-0.021,0.047-0.028,-0.115-0.018,-0.011 0.010,0.010 0.020,0.142 0.030,0.096 0.022,0.107 0.021,-0.020 0.016,0.067 0.017,0.080 0.014,0.053 0.010,0.032 0.007,0.017 0.005,0.068-0.022,0.035-0.037,0.035-0.044,-0.050-0.058,0.033-0.046,0.061-0.039,0.046-0.003,0.033 0.019,0.022 0.031,0.032 0.019,0.005-0.007,0.000-0.015,-0.107-0.036,-0.048-0.022,-0.020-0.019,-0.052-0.059,-0.014-0.016,0.020 0.018,0.040 0.038,0.049 0.047,0.051 0.049,-0.058-0.180,-0.020-0.131,-0.002-0.093,-0.038-0.017,-0.031-0.038,-0.006-0.025,-0.163-0.202,-0.021-0.050,0.047 0.020,-0.083-0.106,0.011-0.008,0.069 0.054,0.128 0.040,0.095 0.006,0.094 0.023,0.074 0.005,0.083 0.088,0.068 0.095,-0.020-0.121,-0.007-0.093,0.007-0.040,-0.021-0.208,-0.021-0.017,-0.025 0.062,0.002-0.090,0.019-0.008,0.028 0.042,0.037 0.136,0.027 0.068,0.024 0.067,0.019-0.047,0.019 0.062,0.015 0.086,0.011-0.074,0.008 0.002,0.005 0.048,0.002 0.043,0.001 0.028,0.000 0.050,0.000 0.021,-0.001 0.074,-0.001 0.070,-0.001-0.058,-0.001-0.039,-0.001-0.001,-0.001-0.003,-0.001 0.066,0.000 0.076,0.000 0.076,0.000 0.070,0.000 0.060,0.000 0.026,0.000-0.024,0.000-0.042,0.000-0.052,0.000-0.012,0.000-0.001,0.000-0.077,0.000-0.034,0.000-0.005,0.025-0.053,0.038-0.061,0.045-0.041,0.058-0.213,0.046-0.056,0.038 0.018,0.003-0.106,-0.020-0.006,-0.031 0.057,0.047-0.022,0.008 0.016,-0.016 0.038,0.053-0.036,0.008 0.006,-0.020 0.031,-0.025 0.074,0.001 0.074,0.006 0.107,0.084-0.105,0.011 0.004,-0.023 0.042,0.041 0.062,-0.006 0.069,-0.035 0.068,-0.044-0.069,-0.031-0.018,-0.027 0.027,-0.022 0.053,-0.018 0.065,-0.013 0.068,-0.002-0.012,0.013-0.008,0.019 0.004,0.010-0.017,-0.021 0.020,-0.030 0.022,-0.033 0.070,-0.013 0.038,-0.008 0.038,-0.005 0.036,-0.002 0.032,0.000 0.027,0.001 0.022,0.002 0.017,-0.009-0.009,-0.011-0.031,-0.013-0.041,-0.014-0.045,1.063-1.000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1272.000 518.000,'0.000'-0.074,"0.000"-0.115,0.000-0.134,0.112-0.287,0.087-0.141,0.065-0.052,0.024 0.081,0.029 0.073,0.020 0.094,0.064 0.022,0.048 0.025,0.048 0.002,0.211-0.068,0.127-0.022,0.064 0.008,-0.039 0.011,-0.003 0.026,-0.016 0.057,0.253-0.146,0.058-0.044,-0.033 0.002,0.081-0.053,-0.023 0.001,-0.085 0.034,0.124 0.113,0.058 0.088,-0.032 0.093,0.179 0.075,-0.004 0.090,-0.066 0.076,-0.072 0.063,-0.013 0.041,-0.028 0.031,0.070 0.023,-0.089 0.016,-0.129 0.009,0.052 0.004,-0.008 0.000,-0.044-0.002,0.098 0.021,0.068 0.036,0.000 0.042,0.174 0.112,-0.036 0.045,-0.111 0.004,0.019 0.007,-0.069 0.008,-0.118 0.008,0.005-0.012,-0.035 0.007,-0.102 0.007,0.132 0.112,0.003 0.049,-0.036 0.019,-0.114-0.029,-0.100-0.032,-0.105-0.040,-0.100-0.042,-0.089-0.040,-0.075-0.036,0.036 0.074,-0.005 0.040,-0.020 0.021,0.091 0.104,0.059 0.045,0.014-0.011,0.026 0.010,-0.042-0.034,-0.054-0.036,0.060 0.087,0.038 0.058,-0.003 0.016,0.014 0.028,-0.052-0.037,-0.060-0.048,0.080 0.229,-0.008 0.129,-0.062 0.056,-0.092-0.081,-0.048-0.055,-0.041-0.074,0.046 0.156,-0.029 0.041,-0.056-0.002,0.212 0.391,0.108 0.182,0.035 0.037,0.015 0.073,0.008 0.037,-0.027-0.053,0.051 0.268,-0.066 0.021,-0.102-0.066,-0.031 0.109,-0.069-0.043,-0.087-0.133,-0.009 0.001,0.005 0.038,-0.005-0.013,0.017 0.322,-0.017-0.030,-0.019-0.168,-0.056-0.037,-0.055-0.096,-0.059-0.165,-0.056-0.194,-0.050-0.198,-0.042-0.185,0.051 0.379,0.017 0.146,-0.003 0.011,0.050 0.056,0.023 0.026,-0.002-0.059,0.022 0.348,0.011 0.064,0.013-0.049,-0.031-0.078,-0.027-0.038,-0.033-0.090,0.056 0.239,0.007-0.013,-0.017-0.094,-0.002 0.088,0.007 0.025,0.013-0.016,-0.027 0.010,-0.024 0.011,-0.030-0.070,-0.025 0.250,-0.034-0.030,-0.030-0.119,0.086 0.088,0.067-0.044,0.050-0.121,-0.012 0.104,-0.016 0.065,-0.029-0.045,-0.025 0.266,-0.042-0.040,-0.039-0.138,-0.013-0.082,0.013-0.047,0.024-0.110,0.015 0.221,-0.010-0.045,-0.019-0.124,-0.022 0.005,-0.023-0.083,-0.021-0.131,-0.020-0.048,-0.014-0.039,-0.011-0.104,-0.008 0.190,-0.007-0.060,-0.005-0.142,-0.003-0.181,-0.001-0.190,0.000-0.179,0.000 0.028,0.000 0.029,0.001-0.015,0.000 0.613,0.001 0.244,0.001 0.042,0.001-0.005,0.000 0.028,0.000-0.033,0.000 0.221,0.000-0.020,0.000-0.084,0.000 0.050,0.000-0.122,0.000-0.218,0.000 0.027,0.000 0.052,0.000-0.008,0.000 0.269,0.000-0.037,0.000-0.145,-0.084-0.060,-0.045-0.169,-0.017-0.223,-0.014-0.132,-0.027-0.077,-0.028-0.097,-0.017 0.020,0.018-0.114,0.029-0.136,-0.057 0.086,-0.051 0.089,-0.035 0.045,-0.104 0.235,-0.014 0.030,0.029-0.049,0.063-0.172,0.059-0.166,0.060-0.176,0.057-0.169,0.050-0.152,0.042-0.129,0.004-0.054,-0.016-0.021,-0.030 0.011,-0.097 0.050,-0.075 0.039,-0.050 0.014,-0.058 0.113,-0.015 0.026,-0.002-0.010,-0.133 0.053,-0.035 0.003,0.028-0.028,-0.006-0.031,-0.009-0.040,0.013-0.069,-0.093 0.137,-0.006 0.036,0.024-0.008,-0.211 0.105,-0.086-0.001,-0.002-0.067,0.029-0.061,0.024-0.059,0.056-0.082,0.027-0.041,0.091-0.059,0.088-0.043,0.079-0.058,0.067-0.063,0.054-0.060,0.038-0.059,-0.013-0.040,-0.028-0.033,-0.041-0.025,0.004-0.021,0.014-0.015,0.045-0.008,0.016-0.005,0.015-0.002,-0.011-0.001,0.014 0.001,0.012 0.002,-0.158-0.166,-0.081-0.087,-0.028-0.032,-0.038-0.077,0.003-0.038,0.041-0.005,0.062 0.017,0.070 0.029,0.070 0.034,-0.028 0.022,-0.008 0.012,0.005 0.005,0.012 0.000,0.016-0.003,0.018-0.004,-0.079-0.071,-0.028-0.006,-0.002 0.028,0.045-0.035,0.018-0.032,0.020-0.014,-0.033-0.115,-0.020-0.035,-0.027 0.000,0.026-0.091,0.057-0.055,0.071-0.029,-0.035 0.039,-0.057-0.002,-0.052 0.003,-0.085-0.293,-0.038-0.122,-0.027-0.036,0.010-0.092,0.032-0.035,0.043 0.003,-0.047-0.019,-0.007-0.016,0.041 0.038,-0.044-0.146,0.049 0.055,0.079 0.122,0.012 0.041,-0.001 0.016,0.011 0.050,-0.040-0.195,-0.018-0.044,-0.022 0.005,-0.051 0.008,0.020 0.092,0.061 0.136,0.014-0.044,0.039 0.031,0.062 0.097,0.071 0.132,0.071 0.143,0.066 0.139,-0.063-0.169,-0.074-0.086,-0.071-0.013,-0.073-0.301,-0.015-0.101,0.004-0.008,-0.068-0.201,-0.023-0.052,0.007 0.045,-0.016-0.061,-0.014-0.057,0.011 0.012,-0.093-0.187,-0.003 0.050,0.028 0.124,0.045 0.075,0.052 0.123,0.052 0.142,0.025 0.059,0.031 0.029,0.054 0.060,-0.149-0.216,-0.057 0.003,-0.011 0.089,0.030-0.095,-0.011-0.109,-0.012-0.058,-0.082-0.434,0.034-0.121,0.076 0.018,-0.071-0.261,0.011-0.075,0.062 0.045,0.015 0.029,0.004-0.002,0.020 0.074,-0.088-0.214,-0.006 0.115,0.022 0.214,0.068 0.191,0.061 0.220,0.064 0.263,0.061 0.269,0.054 0.252,0.045 0.221,-0.040-0.065,0.007-0.041,0.029-0.037,-0.045-0.144,-0.041-0.076,-0.024 0.008,-0.011-0.310,0.042-0.111,0.055-0.024,-0.137-0.444,-0.076-0.162,-0.032 0.025,0.032 0.058,0.012 0.080,0.020 0.173,-0.005-0.178,0.029 0.049,0.028 0.109,0.053 0.054,0.064 0.099,0.065 0.118,-0.005 0.032,0.005 0.046,0.021 0.115,0.019-0.172,0.038 0.052,0.037 0.129,0.038 0.133,0.026 0.072,0.021 0.083,0.016-0.312,0.014-0.088,0.010 0.014,0.006 0.019,0.004 0.105,0.002 0.149,0.000-0.076,0.000-0.028,-0.001 0.053,-0.001-0.052,-0.001 0.099,-0.001 0.133,-0.001 0.010,-0.001 0.042,-0.001 0.079,0.000 0.097,0.000 0.100,0.000 0.094,0.000-0.044,0.000-0.013,0.000-0.006,0.000-0.153,0.000-0.088,0.000-0.011,0.000-0.104,0.000 0.036,0.000 0.080,0.028-0.096,0.043-0.028,0.048 0.016,0.035 0.004,0.040-0.036,0.036-0.017,0.106-0.301,0.028-0.079,-0.013 0.019,-0.010 0.078,-0.007 0.108,-0.004 0.117,-0.047 0.098,-0.038 0.045,-0.042 0.054,-0.006-0.028,-0.001 0.105,0.011 0.138,-0.016 0.070,-0.021 0.069,-0.027 0.078,-0.028 0.077,-0.026 0.071,-0.024 0.061,0.009 0.001,0.026-0.022,0.036-0.041,0.001 0.005,-0.004-0.009,-0.012-0.002,0.073-0.135,0.024-0.079,-0.003-0.054,0.064-0.118,0.016-0.064,-0.015-0.025,-0.034 0.104,-0.016 0.088,-0.015 0.105,-0.013 0.109,-0.011 0.103,-0.009 0.092,-0.019 0.005,-0.024-0.052,-0.023-0.035,-0.026-0.002,-0.024 0.013,-0.020 0.021,-0.016 0.024,-0.012 0.025,-0.009 0.013,-0.007 0.010,-0.004 0.005,-0.002 0.002,-0.001 0.000,0.000-0.002,0.000-0.003,0.001-0.003,0.992 0.000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4-21T11:29:43"/>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314.000 377.000,'0.000'0.011,"0.000"0.016,0.000 0.018,0.000 0.017,0.000 0.015,0.000 0.013,0.000 0.010,0.000 0.008,0.000 0.005,0.000 0.004,0.000 0.002,0.000 0.001,0.000 0.000,0.000 0.000,0.000 0.000,0.000 0.000,0.000-0.001,0.000-0.001,0.000 0.000,0.000 0.000,0.000 0.000,0.000 0.000,0.000 0.000,0.000 0.000,0.000 0.000,0.000 0.000,0.000 0.000,0.000 0.000,0.000 0.000,0.000 0.000,0.000 0.000,0.000 0.000,0.000 0.000,0.000 0.000,0.000 0.054,0.000 0.103,0.000 0.119,0.000 0.276,0.000 0.125,0.000 0.039,0.000 0.079,0.000 0.042,0.000-0.019,0.000-0.016,0.000-0.111,0.000-0.122,0.000-0.119,0.000-0.107,0.000-0.090,0.000-0.050,0.000 0.008,0.000 0.030,0.000 0.128,0.000 0.051,0.000 0.014,0.000 0.158,0.000 0.066,0.000 0.004,0.000 0.019,0.000 0.033,0.000 0.009,0.000 0.020,0.000-0.066,0.000-0.079,0.000 1.000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4-21T11:29:43"/>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311.000 491.000,'0.000'-0.016,"0.000"-0.024,0.000-0.027,0.000-0.026,0.000-0.023,0.000-0.019,0.000-0.015,0.000-0.012,0.000-0.008,0.000-0.005,0.000-0.003,0.000-0.002,0.000-0.001,0.000 0.000,0.000 0.001,0.000 0.001,0.000 0.001,0.049-0.018,0.077-0.057,0.089-0.067,0.089-0.071,0.048-0.026,0.028-0.009,0.062 0.029,0.047 0.006,0.018 0.008,0.200-0.071,0.071 0.010,0.006 0.043,0.050 0.060,-0.011 0.066,-0.048 0.064,-0.107 0.063,-0.062 0.043,-0.060 0.035,-0.053 0.027,-0.079 0.022,-0.074 0.016,-0.064 0.010,-0.054 0.006,-0.042 0.003,-0.032 0.001,-0.023-0.001,-0.016-0.002,0.039 0.026,0.066 0.041,0.078 0.046,0.101 0.082,0.072 0.042,0.036 0.009,0.046 0.030,-0.010 0.012,-0.023 0.010,-0.030 0.008,-0.031 0.006,-0.029 0.005,-0.073-0.018,-0.056 0.004,-0.057 0.004,0.038 0.109,-0.009 0.046,-0.028 0.017,-0.032-0.031,-0.024-0.041,-0.021-0.050,-0.017-0.052,-0.013-0.049,-0.010-0.043,-0.007-0.036,-0.005-0.029,-0.003-0.022,-0.176 0.201,-0.188 0.149,-0.178 0.107,-0.258 0.100,-0.205 0.086,-0.139 0.046,-0.474 0.215,-0.179 0.039,-0.024-0.038,0.147-0.114,0.067-0.050,0.080-0.048,-0.001-0.021,0.093-0.087,0.085-0.086,-0.011 0.005,0.098-0.023,0.158-0.038,0.099-0.026,0.040-0.034,0.040-0.060,0.043-0.024,0.125-0.042,0.132-0.031,0.117-0.040,0.116-0.057,0.095-0.056,0.075-0.050,0.056-0.042,0.039-0.034,0.026-0.026,0.015-0.018,0.008-0.012,0.002-0.008,-0.001-0.004,-0.003-0.002,-0.004 0.000,-0.004 0.001,-0.004 0.002,-0.003 0.002,-0.003 0.002,-0.002 0.001,-0.002 0.001,-0.001 0.001,-0.001 0.001,0.000 0.001,0.000 0.000,0.000 0.000,0.000 0.000,0.000 0.000,0.000 0.000,0.000 0.000,0.000 0.000,0.000 0.000,0.000 0.000,0.000 0.000,0.000 0.000,0.000 0.000,0.000 0.000,0.000 0.000,0.000 0.000,0.056 0.025,0.086 0.039,0.097 0.045,0.094 0.006,0.119-0.001,0.116-0.011,0.131 0.018,0.055 0.021,0.027 0.027,0.129 0.086,0.121 0.067,0.075 0.042,0.147 0.024,-0.031-0.036,-0.094-0.054,0.043 0.024,-0.043-0.015,-0.093-0.037,-0.167-0.060,-0.105-0.044,-0.099-0.042,0.001-0.005,-0.082 0.006,-0.100 0.019,-0.084-0.008,-0.049-0.014,-0.032-0.020,-0.019-0.023,-0.009-0.023,-0.002-0.021,-0.011-0.018,-0.016-0.015,-0.017-0.011,-0.017-0.009,-0.015-0.006,-0.013-0.004,0.009-0.003,0.012-0.001,0.017 0.000,0.019 0.000,0.018 0.001,0.016 0.001,-0.012 0.019,0.002 0.029,-0.001 0.034,-0.003 0.034,-0.001 0.018,-0.015-0.001,-0.017-0.011,-0.016-0.016,-0.015-0.018,-0.013-0.018,1.438 0.000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4-21T11:29:43"/>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305.000 610.000,'0.004'-0.011,"0.006"-0.017,0.006-0.019,0.006-0.019,0.006-0.017,0.005-0.014,0.004-0.012,0.003-0.009,0.002-0.006,0.001-0.004,0.001-0.003,0.000-0.001,0.000-0.001,0.000 0.000,0.000 0.000,0.000 0.000,0.000 0.001,0.000 0.001,0.000 0.000,0.000 0.000,0.000 0.000,0.000 0.000,0.000 0.000,0.004-0.002,0.009-0.012,0.010-0.014,0.010-0.014,0.009-0.013,0.008-0.011,0.006-0.009,0.005-0.007,0.004-0.005,0.039-0.002,0.066-0.016,0.076-0.017,0.078-0.036,0.034-0.016,0.015-0.012,0.068-0.064,0.039-0.030,0.010 0.001,-0.009 0.019,-0.021 0.030,-0.026 0.034,0.237-0.044,0.105 0.010,0.024 0.036,-0.077 0.064,-0.047 0.047,-0.059 0.046,0.025 0.038,-0.049 0.039,-0.072 0.031,-0.081 0.024,-0.081 0.018,-0.073 0.013,-0.063 0.008,-0.052 0.005,-0.040 0.002,0.019 0.001,0.049-0.001,0.066-0.001,0.019-0.002,0.025-0.002,0.015-0.001,0.032-0.001,0.000-0.001,-0.005-0.001,-0.008-0.001,-0.009 0.000,-0.009 0.000,-0.030 0.024,-0.005 0.038,-0.003 0.044,0.020 0.086,-0.002 0.089,-0.002 0.087,-0.023-0.003,0.000-0.014,0.001-0.035,0.079 0.081,0.002 0.031,-0.032 0.011,0.061 0.166,0.029 0.079,0.008 0.019,-0.059-0.061,-0.049-0.034,-0.058-0.042,-0.047-0.012,-0.063-0.049,-0.055-0.045,-0.045 0.045,-0.035 0.013,-0.026-0.007,-0.018-0.025,-0.011 0.018,-0.007 0.023,-0.005 0.006,-0.002-0.045,0.000-0.058,0.001-0.062,0.002-0.060,0.002-0.053,0.002-0.045,0.002-0.036,0.002-0.028,-0.027 0.056,-0.042 0.099,-0.048 0.120,-0.230 0.179,-0.126 0.112,-0.046 0.043,-0.304 0.102,-0.124-0.040,-0.025-0.093,0.011-0.007,0.031-0.036,0.042-0.052,-0.052-0.089,-0.049-0.047,-0.007-0.042,-0.184-0.038,-0.001-0.077,0.071-0.076,0.150-0.059,0.135-0.035,0.137-0.022,0.127-0.012,0.111-0.005,0.092 0.000,0.088-0.005,0.100-0.018,0.087-0.020,0.072-0.020,0.056-0.018,0.042-0.015,0.029-0.012,0.019-0.009,0.011-0.007,0.006-0.005,0.002-0.003,-0.001-0.002,-0.002-0.001,-0.003 0.000,-0.003 0.000,-0.003 0.001,-0.003 0.001,-0.002 0.001,-0.002 0.001,-0.001 0.000,-0.001 0.000,-0.001 0.000,0.000 0.000,0.042-0.028,0.069-0.043,0.078-0.048,0.122-0.010,0.107-0.002,0.077 0.009,0.492 0.008,0.212 0.020,0.047 0.020,-0.137 0.021,-0.100 0.014,-0.123 0.012,-0.033 0.009,-0.119 0.008,-0.135 0.006,-0.134 0.004,-0.122 0.002,-0.105 0.001,-0.086 0.000,-0.068 0.000,-0.050 0.000,0.013 0.055,0.047 0.085,0.066 0.096,0.044 0.095,0.027 0.086,0.015 0.074,-0.019 0.071,0.001 0.048,-0.001 0.010,-0.007 0.025,-0.048-0.037,-0.055-0.046,-0.063 0.070,-0.044 0.045,-0.039 0.003,-0.030 0.019,-0.028-0.048,-0.021-0.056,-0.015 0.072,-0.009 0.017,-0.006-0.030,-0.003-0.058,-0.001-0.070,0.000-0.073,0.001-0.044,0.002-0.043,0.002-0.030,0.002-0.019,0.002-0.011,0.001-0.005,0.001 0.068,0.001 0.046,0.001 0.022,0.000 0.005,0.000-0.006,0.000-0.012,-0.024 0.021,-0.038-0.011,-0.045-0.039,-0.059 0.076,-0.046 0.018,-0.038-0.002,-0.114-0.015,-0.068-0.021,-0.034-0.023,0.021-0.047,0.003-0.017,0.010-0.013,-0.181 0.096,-0.070 0.034,-0.014 0.008,-0.006-0.008,-0.001-0.018,0.003-0.022,-0.099 0.025,-0.082 0.024,-0.036 0.003,-0.039-0.006,0.066-0.065,0.088-0.076,-0.214-0.076,-0.130-0.070,-0.068-0.060,-0.068 0.021,-0.046 0.007,0.019-0.008,-0.187-0.009,0.008-0.025,0.074-0.027,0.159-0.029,0.064-0.020,0.055-0.017,0.004-0.013,0.088-0.012,0.086-0.008,-0.006-0.006,0.021-0.004,0.036-0.002,-0.127 0.000,-0.090 0.000,-0.024 0.000,-0.110 0.000,0.057 0.001,0.108 0.001,-5.031 0.000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4-21T11:29:43"/>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270.000 278.000,'0.016'-0.011,"0.025"-0.017,0.029-0.019,0.028-0.019,0.026-0.017,0.022-0.015,0.018-0.012,0.014-0.009,0.011-0.007,0.007-0.005,0.005-0.003,0.003-0.002,0.001-0.001,0.000 0.000,0.000 0.000,0.514-0.155,0.381-0.106,0.261-0.063,0.781-0.178,0.441-0.093,0.251-0.052,-0.005-0.019,0.000-0.009,-0.110 0.029,0.013 0.007,-0.277 0.074,-0.321 0.076,-0.265 0.072,-0.292 0.063,-0.284 0.052,-0.306 0.088,-0.192 0.065,-0.157 0.063,-0.043 0.052,-0.084 0.052,-0.085 0.042,-0.078 0.033,-0.068 0.024,-0.056 0.017,-0.044 0.011,-0.033 0.006,-0.024 0.003,0.001-0.013,0.018-0.021,0.026-0.025,0.029-0.025,0.029-0.024,0.027-0.021,0.116-0.008,0.064 0.007,0.031 0.014,0.008 0.017,-0.007 0.017,-0.015 0.016,-0.020-0.009,0.022-0.028,0.030-0.036,0.069-0.024,0.033 0.002,0.027 0.014,0.030 0.025,0.021 0.019,-0.011 0.018,0.093 0.015,-0.004 0.016,-0.036 0.013,0.030 0.010,-0.015 0.007,-0.041 0.005,-0.016 0.003,-0.008 0.002,-0.028 0.001,0.108-0.083,0.035-0.045,0.013-0.017,-0.029 0.001,-0.053 0.012,-0.063 0.018,-0.096 0.000,-0.051-0.021,-0.044-0.028,-0.012-0.018,-0.034 0.010,-0.026 0.020,0.036 0.028,0.011 0.024,-0.013 0.022,-0.027 0.020,-0.034 0.016,-0.035 0.013,-0.020 0.010,-0.009 0.007,-0.002 0.005,0.003 0.003,0.006 0.002,0.007 0.001,0.087 0.000,0.030 0.000,-0.002-0.001,-0.022-0.001,-0.032-0.001,-0.036-0.001,-0.030-0.001,-0.009 0.000,-0.002 0.000,0.003 0.000,0.006 0.000,0.007 0.000,-0.007 0.000,-0.021 0.000,-0.026 0.000,-0.027 0.000,-0.025 0.000,-0.022 0.000,-0.018 0.000,-0.015 0.000,-0.011 0.000,0.028 0.025,0.059 0.038,0.071 0.045,0.075 0.031,0.032 0.003,0.015-0.010,0.003-0.017,-0.004-0.020,-0.009-0.020,-0.049 0.006,-0.050 0.025,-0.055 0.034,-0.054 0.037,-0.049 0.035,-0.042 0.032,0.014 0.042,0.052 0.060,0.070 0.062,0.075 0.094,0.038 0.055,0.022 0.043,0.051 0.143,0.006 0.069,-0.030 0.006,-0.050-0.034,-0.059-0.057,-0.060-0.067,0.032 0.061,-0.007 0.020,-0.026 0.006,-0.035-0.031,-0.038-0.051,-0.036-0.059,-0.012 0.106,0.014 0.114,0.024 0.086,0.015 0.242,-0.010 0.043,-0.019-0.046,0.045 0.162,0.021 0.102,-0.001 0.010,0.024 0.318,0.016 0.075,0.018-0.022,-0.010 0.115,-0.027-0.061,-0.035-0.165,-0.044-0.073,-0.031-0.074,-0.028-0.136,-0.022 0.128,-0.022-0.023,-0.016-0.057,-0.012-0.081,-0.007-0.021,-0.005-0.039,0.024 0.172,0.041-0.016,0.048-0.077,0.020 0.395,0.002 0.150,-0.010-0.014,-0.019-0.023,-0.018-0.086,-0.018-0.157,-0.017-0.190,-0.014-0.195,-0.012-0.183,-0.009 0.045,-0.007-0.033,-0.005-0.056,-0.003-0.050,-0.002-0.014,-0.001-0.032,-0.001 0.156,0.000-0.007,0.000-0.068,0.001 0.044,0.001 0.064,0.001 0.031,0.000 0.170,0.000 0.029,0.000-0.013,0.000 0.102,0.000-0.003,0.000-0.068,0.000-0.029,0.000-0.014,0.000-0.058,0.000 0.187,0.000 0.023,0.000-0.027,0.000 0.000,0.000-0.067,0.000-0.103,0.000 0.136,0.000 0.107,0.000 0.029,0.000 0.162,0.000-0.026,0.000-0.075,0.000 0.081,0.000 0.040,0.000-0.054,0.000 0.350,0.000 0.059,0.000-0.057,0.000 0.129,0.000-0.019,0.000-0.109,0.000-0.092,0.000-0.132,0.000-0.187,0.000-0.207,0.000-0.203,0.000-0.185,0.000 0.074,0.000 0.015,0.000-0.002,0.000 0.385,0.000 0.278,0.000 0.144,0.000 0.463,0.000 0.144,0.000 0.015,0.000-0.046,0.000-0.038,0.000-0.133,0.000 0.394,0.000 0.029,0.000-0.102,0.000 0.049,0.000-0.113,0.000-0.204,0.000-0.215,0.000-0.129,0.000-0.160,-0.028 0.075,-0.043-0.140,-0.048-0.184,-0.020 0.057,-0.001-0.052,0.011-0.114,0.024-0.246,0.018-0.166,0.018-0.164,-0.070 0.255,-0.028 0.072,-0.004-0.007,-0.016-0.056,-0.022-0.081,-0.024-0.089,0.019-0.069,0.018-0.025,0.026-0.037,0.026 0.038,0.031-0.045,0.028-0.074,0.024-0.086,0.020-0.087,0.016-0.081,-0.072 0.530,-0.036 0.249,-0.011 0.067,-0.004 0.170,-0.007 0.061,-0.005-0.040,-0.004-0.100,-0.003-0.130,-0.002-0.139,0.007 0.066,0.021-0.039,0.025-0.076,-0.045 0.286,-0.022 0.171,0.000 0.036,0.003 0.053,0.024-0.128,0.028-0.159,-0.056 0.059,-0.019-0.063,0.005-0.133,0.029 0.116,0.023 0.094,0.026 0.021,-0.063 0.519,-0.019 0.194,0.005 0.041,-0.008 0.223,-0.016-0.019,-0.019-0.167,0.022-0.066,0.021 0.006,0.028-0.042,0.023 0.029,0.033-0.251,0.030-0.310,0.025-0.321,0.020-0.300,0.016-0.263,0.011-0.238,0.007-0.166,0.005-0.129,0.003-0.096,0.001-0.068,0.000-0.044,0.000-0.026,-0.001-0.013,-0.001-0.003,-0.001 0.024,-0.001 0.035,-0.001 0.041,-0.001 0.041,-0.001 0.037,0.000 0.032,0.000 0.081,0.000 0.062,0.000 0.035,0.000 0.017,0.000-0.021,0.000-0.034,0.000-0.039,0.000-0.040,0.000-0.037,0.000-0.011,0.000-0.007,0.000 0.002,0.000 0.007,0.000 0.009,0.000 0.010,0.025 0.015,0.038 0.048,0.045 0.054,0.059 0.144,0.046 0.054,0.038 0.010,0.008 0.030,0.003-0.007,-0.006-0.041,-0.010-0.060,-0.013-0.067,-0.013-0.066,0.008-0.009,0.010 0.009,0.014 0.027,-0.002-0.019,0.015-0.001,0.015-0.006,0.006 0.016,-0.031-0.014,-0.041-0.015,-0.015-0.014,0.002-0.013,0.013-0.010,0.003-0.030,0.019-0.004,0.019-0.002,0.015-0.016,-0.004-0.041,-0.010-0.046,-0.013-0.046,-0.014-0.042,-0.014-0.037,-0.006-0.012,-0.004 0.003,-0.001 0.013,0.001 0.018,0.002 0.020,0.003 0.020,0.003 0.018,0.003 0.015,0.002 0.012,0.002 0.001,0.002-0.007,0.001-0.011,0.001-0.012,0.001-0.012,0.000-0.012,0.000-0.010,0.000-0.008,0.000-0.006,0.014-0.012,0.014-0.018,0.015-0.019,0.015-0.018,0.014-0.015,0.012-0.013,0.065-0.010,0.031-0.007,0.001-0.005,-0.018-0.004,-0.028-0.002,-0.033-0.001,-0.004 0.000,0.029 0.000,0.042 0.000,0.038 0.000,-0.015 0.001,-0.030 0.001,-0.037 0.001,-0.038 0.000,-0.035 0.000,-0.031 0.000,-0.017 0.000,-0.011 0.000,-0.006 0.000,-0.003 0.000,-0.001 0.000,0.001 0.000,0.002 0.000,0.002 0.000,0.009 0.000,0.016 0.000,0.018 0.000,0.017 0.000,0.016 0.000,0.014 0.000,0.001 0.000,0.009 0.000,0.008 0.000,0.112 0.000,0.048 0.000,0.017 0.000,-0.003 0.000,-0.015 0.000,-0.021 0.000,0.000 0.000,0.058 0.000,0.073 0.000,0.350 0.000,0.169 0.000,0.067 0.000,0.139 0.000,0.003 0.000,-0.080 0.000,-0.064 0.000,-0.004 0.000,-0.015 0.000,0.109 0.000,-0.030 0.000,-0.066 0.000,-0.071 0.000,-0.031 0.000,-0.049 0.000,0.171 0.000,0.020 0.000,-0.033 0.000,0.133 0.000,0.056 0.000,0.004 0.000,-0.121 0.000,-0.121 0.000,-0.138 0.000,-0.138 0.000,-0.127 0.000,-0.110 0.000,-0.080 0.000,-0.029 0.000,-0.006 0.000,0.182 0.000,0.063 0.000,0.005 0.000,0.108-0.028,-0.005-0.043,-0.074-0.048,-0.023-0.010,0.010-0.002,-0.001 0.009,0.042 0.008,-0.017 0.020,-0.020 0.020,0.035 0.019,-0.018 0.016,-0.049 0.013,-0.028 0.011,-0.016 0.007,-0.037 0.005,0.158 0.004,0.030 0.002,-0.024 0.001,0.112 0.000,0.019 0.000,-0.040 0.000,-0.031-0.001,-0.058-0.001,-0.088-0.001,-0.100-0.001,-0.099 0.000,-0.091 0.000,-0.051 0.000,-0.004 0.000,0.018 0.000,0.034 0.000,-0.005 0.000,-0.011 0.000,-0.015 0.000,-0.015 0.000,-0.015 0.000,-0.037 0.000,-0.030 0.000,-0.030 0.000,-0.028 0.000,-0.025 0.000,-0.020 0.000,0.039 0.000,0.085 0.000,0.103 0.000,0.152 0.000,0.110 0.000,0.093 0.000,0.214 0.000,0.104 0.000,0.027 0.000,-0.091 0.000,-0.041 0.000,-0.051 0.000,0.086 0.000,-0.017 0.000,-0.040 0.000,0.088 0.000,-0.007 0.000,-0.066 0.000,0.148 0.000,0.148 0.000,0.098 0.000,0.327 0.084,0.028 0.045,-0.101 0.017,-0.082 0.063,-0.053 0.031,-0.096 0.002,0.129-0.003,-0.052-0.031,-0.101-0.037,0.045-0.037,-0.037-0.034,-0.084-0.029,-0.119-0.020,-0.209-0.015,-0.212-0.009,-0.195-0.005,-0.166-0.002,-0.135 0.000,-0.103 0.001,-0.075 0.002,-0.051 0.002,-0.032 0.002,-0.018 0.002,-0.008 0.002,-0.001 0.001,0.003 0.001,0.005 0.001,0.006 0.000,0.006 0.000,0.006 0.000,0.005 0.000,0.004 0.000,0.003 0.000,0.002 0.000,0.001 0.000,0.001 0.000,0.000 0.000,0.000 0.000,0.000 0.000,0.000 0.000,0.000 0.000,0.000 0.000,0.000 0.000,0.019 0.044,0.035 0.073,0.040 0.085,0.027 0.114,-0.001 0.087,-0.014 0.073,-0.002-0.005,0.019 0.005,0.025-0.010,0.015-0.002,-0.015-0.049,-0.024-0.054,-0.028-0.052,-0.028-0.047,-0.026-0.039,0.000 0.140,0.022 0.120,0.032 0.088,0.021 0.082,-0.005-0.004,-0.015-0.032,-0.026 0.214,-0.019 0.124,-0.018 0.031,-0.015 0.061,-0.016-0.039,-0.013-0.055,-0.010-0.089,-0.007-0.102,-0.005-0.101,-0.003 0.170,-0.002 0.171,-0.001 0.132,0.000 0.327,0.000 0.112,0.001 0.019,0.001 0.183,0.001 0.017,0.001-0.086,0.001 0.085,0.000 0.063,0.000-0.025,0.000 0.174,0.000-0.084,0.000-0.159,0.000-0.060,0.000-0.045,0.000-0.104,0.000 0.232,0.000 0.010,0.000-0.063,0.000-0.019,0.000-0.074,0.000-0.101,0.000 0.075,0.000 0.039,0.000-0.050,0.000 0.076,0.000-0.108,0.000-0.145,0.000-0.015,0.000-0.102,0.000-0.147,0.000-0.144,0.000-0.097,0.000-0.107,0.000 0.103,0.000-0.023,0.000-0.063,-0.079-0.026,-0.043-0.039,-0.018-0.061,0.000-0.070,0.011-0.070,0.017-0.064,0.017 0.153,0.021 0.082,0.019 0.042,0.018-0.038,0.012 0.000,0.009-0.007,0.007 0.205,0.006 0.070,0.004 0.012,0.002-0.053,0.001-0.088,0.000-0.102,-0.025-0.067,-0.039-0.041,-0.045-0.053,-0.031-0.022,-0.004-0.064,0.009-0.059,0.023-0.002,0.017 0.007,0.018-0.008,0.014 0.097,0.016 0.017,0.014-0.013,-0.017 0.082,-0.035 0.049,-0.043 0.025,-0.011-0.055,0.001-0.062,0.011-0.076,0.017-0.079,0.019-0.074,0.018-0.066,0.017-0.048,0.015-0.038,0.012-0.027,0.010-0.017,0.007-0.010,0.005-0.005,0.003-0.001,0.002 0.001,0.001 0.003,-0.006-0.003,-0.010-0.003,-0.012-0.004,-0.012-0.005,-0.011-0.004,-0.010-0.004,-0.008-0.003,-0.006-0.003,-0.005-0.002,-0.004-0.002,-0.002-0.001,-0.001-0.001,-0.013-0.003,-0.017-0.007,-0.020-0.008,-0.019-0.008,-0.017-0.007,-0.015-0.006,-0.012-0.005,-0.010-0.004,-0.007-0.003,-0.047 0.019,-0.060 0.027,-0.066 0.031,-0.106 0.064,-0.096 0.030,-0.067-0.002,-0.065-0.006,0.019-0.039,0.043-0.044,-0.253-0.043,-0.163-0.039,-0.094-0.034,0.035-0.029,-0.015-0.019,0.002-0.014,-0.175-0.011,0.023-0.008,0.095-0.005,-0.120-0.002,0.009-0.001,0.088 0.000,-0.104 0.002,-0.116 0.001,-0.066 0.001,-0.273 0.001,-0.040 0.001,0.045 0.001,-0.249 0.001,-0.154 0.001,-0.012 0.000,-0.166 0.000,0.158 0.000,0.254 0.000,0.292 0.000,0.291 0.000,0.266 0.000,-0.074 0.000,-0.079 0.000,-0.031 0.000,-0.224 0.000,-0.015 0.000,0.063 0.000,-0.146 0.000,-0.011 0.000,0.073 0.000,0.078 0.000,0.072 0.000,0.124 0.000,-0.111 0.000,0.044 0.000,0.083 0.000,0.020 0.000,0.004 0.000,0.044 0.000,-0.143 0.000,0.044 0.000,0.107 0.000,0.053 0.000,0.099 0.000,0.119 0.000,0.016 0.000,0.015 0.000,0.050 0.000,-0.229 0.000,-0.047 0.000,0.036 0.000,-0.028 0.000,0.018 0.000,0.046 0.000,0.042 0.000,0.010 0.000,0.029 0.000,-0.242 0.000,-0.038 0.000,0.052 0.000,-0.057 0.000,-0.017 0.000,0.057 0.000,-0.050 0.000,0.011 0.000,-0.001 0.000,0.019 0.000,0.030 0.000,0.034 0.000,0.053 0.000,0.020 0.000,0.043 0.000,-0.258 0.000,-0.064 0.000,0.019 0.000,-0.072 0.000,0.046 0.000,0.115 0.000,-0.013 0.074,0.010 0.042,0.074 0.018,-0.233 0.011,-0.033-0.011,0.045-0.018,-0.030-0.025,-0.068-0.018,-0.032-0.017,-0.360-0.013,-0.112-0.014,-0.013-0.011,-0.202-0.008,-0.051-0.006,0.047-0.004,-0.016-0.002,0.017-0.001,0.125 0.000,-0.208 0.000,0.067 0.000,0.145 0.001,0.142 0.001,0.077 0.001,0.114 0.000,-0.194 0.000,0.060 0.000,0.140 0.000,0.037 0.000,0.139 0.000,0.190 0.000,0.092 0.000,0.119 0.000,0.154 0.000,0.164 0.000,0.157 0.000,0.141 0.000,-0.100 0.000,-0.051 0.000,-0.028 0.000,0.061 0.000,0.035 0.000,0.045 0.000,-0.069 0.000,0.010 0.000,0.033 0.000,0.005 0.000,-0.001 0.000,0.020 0.000,-0.087 0.000,0.001 0.000,0.030 0.000,-0.066 0.000,-0.036 0.000,-0.015 0.000,-0.026 0.000,-0.038 0.000,-0.012 0.000,-0.106-0.084,0.022-0.045,0.063-0.017,0.084 0.002,0.089 0.013,0.085 0.019,0.105 0.001,0.055-0.020,0.044-0.028,0.036-0.014,0.055 0.010,0.050 0.019,0.044 0.023,0.036 0.024,0.028 0.023,0.021 0.020,0.015 0.017,0.010 0.013,0.000 0.005,0.003 0.000,0.001-0.004,-0.001-0.006,-0.001-0.006,-0.002-0.006,-0.002-0.005,-0.002-0.004,-0.001-0.004,-0.001-0.003,-0.001-0.002,-0.001-0.001,0.000-0.001,0.000 0.000,0.000 0.000,0.000 0.000,0.000 0.000,-0.002-0.001,-0.013-0.007,-0.016-0.008,-0.016-0.008,-0.014-0.007,-0.012-0.006,-0.010-0.005,-0.008-0.004,-0.006-0.003,0.022-0.063,0.022-0.104,0.027-0.120,-0.006-0.164,-0.013-0.122,-0.022-0.102,-0.110-0.081,-0.071-0.061,-0.041-0.044,-0.040-0.137,-0.009-0.070,0.028 0.017,0.000-0.135,0.025-0.011,0.022 0.019,0.064 0.087,0.049 0.068,0.051 0.102,-0.043-0.187,0.004 0.001,0.024 0.074,-0.049-0.082,-0.007-0.004,0.020 0.044,-0.051-0.036,-0.044-0.054,-0.026-0.015,-0.124-0.282,-0.045-0.031,-0.009 0.073,0.014 0.131,0.027 0.156,0.033 0.158,0.011-0.013,0.023-0.069,0.049-0.057,-0.125-0.355,-0.015-0.121,0.037-0.016,-0.008-0.046,-0.012-0.017,0.007 0.071,-0.014-0.143,0.031 0.081,0.034 0.142,0.061-0.112,0.072-0.007,0.073 0.058,-0.022-0.034,-0.028-0.036,-0.019 0.033,-0.036-0.198,-0.005 0.026,0.001 0.091,-0.052-0.212,0.004-0.045,0.038 0.061,0.000 0.084,0.013 0.041,0.036 0.091,0.032-0.322,0.059-0.033,0.057 0.075,0.057 0.150,0.039 0.056,0.032 0.074,0.024-0.139,0.021 0.093,0.014 0.155,-0.158-0.547,-0.084-0.262,-0.031-0.065,-0.066-0.046,-0.020 0.073,0.016 0.191,0.037 0.251,0.048 0.269,0.051 0.259,-0.039 0.002,0.001 0.078,0.022 0.088,0.018-0.010,-0.007 0.017,-0.013 0.088,-0.005-0.193,0.026-0.054,0.033-0.016,0.017 0.056,-0.009 0.010,-0.018 0.042,-0.010-0.224,0.018 0.033,0.026 0.130,0.001-0.129,-0.015-0.026,-0.023 0.039,0.013-0.200,0.014-0.132,0.021-0.014,0.018-0.172,0.027 0.042,0.025 0.090,-0.007-0.139,-0.025-0.018,-0.035 0.059,0.000 0.073,0.005 0.014,0.013 0.059,0.011-0.314,0.021 0.022,0.021 0.146,0.018-0.069,0.015 0.056,0.012 0.128,0.010-0.003,0.006 0.016,0.004 0.107,0.003-0.142,0.002 0.074,0.001 0.124,0.000 0.191,0.000 0.120,0.000 0.139,0.000 0.068,-0.001 0.151,-0.001 0.133,-0.001 0.013,0.000-0.008,0.000 0.020,0.000-0.136,0.000-0.033,0.000-0.007,0.000-0.047,0.000 0.017,0.000 0.054,0.000-0.061,0.000-0.021,0.000 0.052,0.000-0.277,0.000-0.086,0.000-0.008,0.000-0.044,0.000 0.022,0.000 0.061,0.000-0.008,0.000 0.021,0.000 0.099,0.000-0.128,0.000 0.050,0.000 0.098,0.000-0.132,0.000-0.012,0.000 0.064,0.000 0.011,0.000-0.019,0.000 0.022,0.000-0.379,0.000-0.106,0.000 0.012,0.000 0.070,0.000 0.055,0.000 0.117,0.028-0.137,0.043 0.051,0.048 0.095,0.020-0.054,0.001 0.026,-0.011 0.074,0.050 0.014,0.024 0.038,0.001 0.114,0.004-0.131,-0.005 0.032,-0.006 0.103,-0.006 0.139,-0.006 0.150,-0.005 0.146,-0.013-0.018,-0.025 0.011,-0.028 0.008,0.001-0.134,0.019-0.043,0.028 0.017,0.067-0.249,0.032-0.151,0.001-0.030,-0.004-0.330,-0.035-0.060,-0.040 0.046,-0.040-0.005,-0.037 0.132,-0.032 0.206,-0.028 0.085,-0.018 0.078,-0.014 0.132,0.018-0.077,0.035 0.095,0.044 0.139,0.045 0.127,0.043 0.109,0.037 0.088,0.061-0.084,0.027-0.044,-0.007 0.018,0.017-0.194,-0.003-0.041,-0.002 0.017,0.052-0.053,0.043-0.065,0.020-0.021,0.035-0.328,-0.009-0.096,-0.017 0.002,0.202-0.357,0.069-0.130,-0.018 0.022,0.065-0.304,0.038-0.197,-0.011-0.026,-0.044 0.092,-0.104 0.308,-0.117 0.362,-0.116 0.368,-0.106 0.343,-0.091 0.300,-0.045 0.193,-0.019 0.145,0.003 0.084,0.016 0.067,0.023 0.052,0.025 0.038,-0.011-0.109,-0.019-0.051,-0.028-0.004,-0.031 0.026,-0.030 0.043,-0.028 0.050,0.005 0.027,0.022 0.029,0.033 0.019,0.023 0.032,0.033 0.005,0.031 0.000,0.102-0.106,0.026-0.047,-0.014-0.019,-0.009-0.112,-0.006-0.076,-0.003-0.047,-0.021-0.028,0.002-0.016,0.003 0.020,0.025-0.057,0.003 0.061,0.001 0.098,-0.045 0.114,-0.037 0.061,-0.042 0.048,-0.035-0.070,-0.045-0.015,-0.039 0.004,0.136-0.069,0.064-0.024,0.015 0.006,-0.012-0.013,-0.012 0.027,-0.017 0.061,-0.019 0.077,-0.018 0.081,-0.017 0.078,-0.033 0.024,-0.030-0.022,-0.030-0.044,0.004-0.055,0.015-0.019,0.025-0.008,0.002-0.029,-0.013-0.039,-0.021-0.042,0.069 0.020,0.059 0.003,0.043 0.012,0.026 0.003,-0.024 0.045,-0.040 0.048,-0.047 0.046,-0.047 0.041,-0.044 0.034,-0.021 0.036,-0.002 0.027,0.008 0.022,0.014 0.017,0.016 0.013,0.017 0.009,0.015 0.006,0.013 0.004,0.011 0.002,0.008-0.036,0.020-0.065,0.020-0.075,0.039-0.050,0.018 0.008,0.013 0.032,0.038-0.041,0.011-0.038,-0.020-0.022,-0.007-0.023,-0.033 0.023,-0.032 0.033,-0.029 0.036,-0.024 0.035,-0.020 0.032,-0.020 0.040,-0.010 0.030,-0.007 0.027,-0.004 0.023,-0.002 0.018,-0.001 0.014,0.000 0.010,0.001 0.007,0.001 0.005,0.001 0.003,0.001 0.001,0.001 0.000,1.455-1.000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4-21T11:29:43"/>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835.000 432.000,'0.026'0.000,"0.040"0.000,0.045 0.000,0.044 0.000,0.039 0.000,0.033 0.000,0.027 0.000,0.020 0.000,0.015 0.000,0.010 0.000,0.006 0.000,0.003 0.000,0.001 0.000,0.000 0.000,-0.001 0.000,-0.001 0.000,-0.001 0.000,-0.001 0.000,-0.001 0.000,-0.001 0.000,0.610-0.195,0.443-0.132,0.299-0.082,0.528-0.081,0.258-0.020,0.036 0.027,-0.107 0.055,-0.188 0.068,-0.224 0.071,0.280-0.105,0.058-0.026,-0.045 0.019,0.234-0.009,0.106 0.009,-0.074 0.035,0.182-0.052,-0.189 0.018,-0.299 0.045,-0.174 0.029,-0.250 0.017,-0.276 0.009,-0.134 0.046,-0.053 0.036,-0.058 0.039,0.160-0.052,-0.017-0.005,-0.073 0.017,0.150 0.029,0.024 0.034,-0.056 0.034,-0.056 0.035,-0.056 0.024,-0.110 0.020,0.122 0.016,-0.033 0.014,-0.075 0.010,0.380 0.006,0.377 0.004,0.344 0.002,1.069 0.000,0.699 0.000,0.316-0.001,0.657-0.001,-0.120-0.001,-0.406-0.001,-0.497-0.001,-0.386-0.001,-0.469-0.001,-0.005 0.000,-0.348 0.000,-0.398 0.000,-0.225 0.000,-0.229 0.000,-0.262 0.000,-0.262 0.000,-0.242 0.000,-0.210 0.000,-0.138 0.000,-0.124 0.000,-0.085 0.000,-0.090 0.000,-0.025 0.000,-0.008 0.000,0.096 0.000,0.009 0.000,-0.022 0.000,-0.039 0.000,-0.047 0.000,-0.047 0.000,-0.070 0.000,-0.032 0.000,-0.026 0.000,0.002 0.000,-0.018 0.000,-0.014 0.000,-0.006 0.000,0.034 0.000,0.043 0.000,0.080 0.000,0.046 0.000,0.038 0.000,0.114 0.000,0.068 0.000,0.033 0.000,-0.066 0.000,-0.040 0.000,-0.052 0.000,0.007 0.000,-0.021 0.000,-0.009 0.000,-0.002 0.000,0.003 0.000,0.006 0.000,0.016 0.000,0.013 0.000,-0.016 0.000,0.257 0.000,0.085 0.000,-0.002 0.000,0.029 0.000,-0.039 0.000,-0.077 0.000,-0.129 0.000,-0.111 0.000,-0.108 0.000,-0.097 0.000,-0.083 0.000,-0.068 0.000,-0.039 0.000,-0.019 0.000,-0.004 0.000,0.005 0.000,0.011 0.000,0.013 0.000,0.004 0.000,-0.025 0.000,-0.033 0.000,-0.034 0.000,-0.032 0.000,-0.028 0.000,-0.023 0.000,-0.018 0.000,-0.014 0.000,-0.010 0.000,-0.006 0.000,-0.004 0.000,-0.002 0.000,-0.001 0.000,0.000 0.000,0.001 0.000,0.001 0.000,0.001 0.000,0.001 0.000,0.001 0.000,0.001 0.000,0.001 0.000,0.000 0.000,0.006 0.000,0.011 0.000,0.013 0.000,0.013 0.000,0.012 0.000,0.010 0.000,0.008 0.000,0.007 0.000,0.005 0.000,0.003 0.000,0.002 0.000,0.001 0.000,0.001 0.000,0.000 0.000,0.000 0.000,-0.013-0.012,-0.027-0.018,-0.031-0.020,-0.030-0.020,-0.027-0.018,-0.023-0.015,-0.019-0.012,-0.014-0.009,-0.011-0.007,-0.007-0.005,-0.005-0.003,-0.003-0.002,-0.001-0.001,0.000 0.000,0.000 0.000,0.001 0.001,0.001 0.001,0.001 0.001,0.001 0.001,0.001 0.000,0.001 0.000,0.000 0.000,0.000 0.000,0.000 0.000,0.000 0.000,0.000 0.000,0.000 0.000,0.000 0.000,0.000 0.000,-0.049-0.071,-0.077-0.111,-0.087-0.125,-0.086-0.096,-0.078-0.070,-0.066-0.048,-0.138-0.059,-0.086-0.060,-0.025-0.030,-0.166 0.003,-0.042 0.069,0.024 0.088,0.063 0.093,0.083 0.089,0.089 0.079,-0.016-0.039,0.037-0.008,0.053 0.003,-0.319-0.121,-0.164-0.054,-0.041 0.000,0.039 0.035,0.087 0.054,0.109 0.061,0.037 0.037,0.116 0.039,0.136 0.028,0.146 0.050,0.146 0.064,0.131 0.066,0.110 0.061,0.088 0.053,0.067 0.043,0.048 0.034,0.033 0.025,0.021 0.018,0.011 0.011,0.005 0.007,0.000 0.003,-0.003 0.001,-0.004-0.001,-0.005-0.001,-0.005-0.002,-0.004-0.002,-0.004-0.002,-0.003-0.002,-0.002-0.001,-0.002-0.001,-0.001-0.001,-0.001-0.001,0.000 0.000,0.000 0.000,0.000 0.000,0.000 0.000,0.000 0.000,0.000 0.000,0.211 0.105,0.157 0.079,0.110 0.055,0.369 0.160,0.213 0.105,0.073 0.049,0.213 0.109,-0.031-0.020,-0.127-0.072,-0.175-0.098,-0.190-0.106,-0.184-0.102,-0.156-0.076,-0.065-0.030,-0.033-0.011,0.134 0.128,0.090 0.097,0.077 0.078,0.006 0.005,-0.038-0.041,-0.061-0.066,-0.108 0.006,-0.061 0.014,-0.056 0.001,-0.021-0.007,-0.046-0.058,-0.037-0.067,-0.052-0.059,-0.039-0.038,-0.036-0.027,-0.031-0.018,-0.025-0.011,-0.020-0.006,-0.016-0.011,-0.024-0.022,-0.022-0.023,-0.019-0.022,-0.016-0.019,-0.012-0.016,-0.009-0.013,-0.006-0.010,-0.004-0.007,-0.002-0.005,-0.001-0.003,0.000-0.002,0.000-0.001,0.001 0.000,0.001 0.000,0.001 0.001,0.001 0.001,0.001 0.001,0.000 0.001,0.000 0.001,0.000 0.000,0.000 0.000,0.000 0.000,0.000 0.000,0.000 0.000,0.000 0.000,0.000 0.000,0.000 0.000,0.000 0.000,-0.018 0.012,-0.027 0.018,-0.030 0.020,-0.030 0.020,-0.027 0.018,-0.023 0.015,-0.018 0.012,-0.014 0.009,-0.010 0.007,-0.007 0.005,-0.005 0.003,-0.003 0.002,-0.001 0.001,0.000 0.000,0.000 0.000,0.001-0.001,0.001-0.001,0.001-0.001,0.001-0.001,0.001 0.000,0.001 0.000,0.000 0.000,0.000 0.000,0.000 0.000,0.000 0.000,0.000 0.000,0.000 0.000,0.000 0.000,0.000 0.000,-0.574 0.406,-0.378 0.289,-0.226 0.192,-0.308 0.172,-0.082 0.062,0.065-0.012,-0.071 0.145,0.006 0.058,0.085-0.025,0.128-0.075,0.146-0.101,0.145-0.109,0.047 0.092,0.122-0.013,0.134-0.054,0.072-0.065,0.022-0.027,0.024-0.047,0.003 0.060,0.071-0.068,0.075-0.099,0.053-0.007,0.051-0.010,0.072-0.048,0.060-0.036,0.089-0.111,0.080-0.114,0.068-0.106,0.055-0.092,0.043-0.076,0.160 0.000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4-21T11:29:43"/>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1157.000 265.000,'0.000'0.020,"0.000"0.030,0.000 0.035,0.000 0.035,0.000 0.032,0.000 0.028,0.000 0.023,0.000 0.018,0.000 0.014,0.000 0.010,0.000 0.007,0.000 0.004,0.000 0.017,0.000 0.011,0.000 0.011,0.000 0.010,0.000 0.009,0.000 0.007,0.000 0.181,0.000 0.165,0.000 0.130,0.000 0.863,0.000 0.472,0.000 0.224,0.000 0.024,0.000-0.101,0.000-0.169,0.000-0.084,0.000-0.045,0.000-0.101,0.000 0.481,0.000 0.105,0.000-0.058,0.000-0.187,0.000-0.089,0.000-0.116,0.000 0.161,0.000-0.138,0.000-0.228,0.000 0.155,0.000 0.042,0.000-0.030,0.000-0.016,0.000-0.026,0.000-0.110,0.000 0.307,0.000 0.020,0.000-0.084,0.000 0.110,0.000-0.031,0.000-0.115,0.000 0.029,0.000 0.022,0.000-0.066,0.000 0.225,0.000-0.076,0.000-0.173,0.000-0.030,0.000-0.082,0.000-0.147,0.000-0.176,0.000-0.181,0.000-0.169,0.000 0.327,0.000 0.133,0.000 0.026,0.000 0.152,0.000 0.103,0.000-0.004,0.000 0.355,0.000 0.002,0.000-0.136,0.000 0.000,0.000 0.001,0.000-0.085,0.000 0.293,0.000 0.036,0.000-0.040,0.000 0.112,0.000-0.055,0.000-0.153,0.000-0.147,0.000-0.062,0.000-0.093,0.000 0.261,0.000 0.005,0.000-0.073,0.000 0.416,0.000 0.180,0.000 0.019,0.000 0.000,0.000-0.020,0.000-0.142,0.000 0.438,0.000 0.074,0.000-0.049,0.000-0.127,0.000-0.077,0.000-0.163,0.000 0.310,0.000-0.034,0.000-0.132,0.000 0.098,0.000-0.103,0.000-0.219,-0.013-0.049,-0.020-0.130,-0.023-0.222,-0.023-0.263,-0.021-0.267,-0.019-0.249,-0.146 1.127,-0.121 0.645,-0.098 0.322,0.013 0.305,0.024 0.225,0.048 0.016,0.042 0.500,0.072-0.105,0.068-0.301,-0.007-0.340,0.003-0.235,0.018-0.318,0.017-0.009,0.034-0.388,0.034-0.454,0.031-0.233,0.026-0.245,0.021-0.232,0.017-0.140,0.011-0.064,0.008-0.080,0.006 0.252,0.004 0.037,0.002-0.039,0.000 0.085,0.000-0.013,-0.001-0.073,-0.001-0.123,-0.001-0.053,-0.001-0.072,-0.001 0.425,-0.001 0.129,-0.001-0.004,0.000-0.005,0.000-0.021,0.000-0.109,0.000 0.224,0.000-0.030,0.000-0.107,0.000-0.001,0.000-0.076,0.000-0.156,0.000-0.194,0.000-0.202,0.000-0.191,0.000 0.009,0.000-0.084,0.000-0.112,0.000-0.009,0.000-0.028,0.000-0.037,0.000 0.132,0.000 0.094,0.000 0.029,0.000 0.309,0.000 0.080,0.000-0.022,0.000 0.104,0.000 0.107,0.000 0.041,0.084 0.168,0.045-0.045,0.017-0.100,0.082 0.097,0.031-0.040,-0.002-0.122,0.038-0.126,0.013-0.104,-0.014-0.150,0.012 0.119,-0.002-0.018,0.001-0.046,0.059-0.004,0.006-0.062,-0.027-0.092,0.012 0.005,-0.005 0.036,-0.029 0.004,0.002 0.037,-0.011-0.082,-0.005-0.097,-0.020-0.058,0.003 0.003,0.005-0.003,0.082 0.119,0.007-0.013,-0.028-0.050,0.037 0.071,-0.010-0.028,-0.038-0.087,-0.060-0.155,-0.053-0.136,-0.052-0.134,-0.047-0.122,-0.040-0.105,-0.032-0.086,-0.016-0.061,-0.005-0.045,0.003-0.029,0.007-0.016,0.009-0.007,0.010-0.001,0.010 0.003,0.009 0.005,0.007 0.006,0.042 0.030,0.069 0.057,0.078 0.065,0.052 0.069,-0.008 0.022,-0.032 0.005,-0.017-0.006,-0.006-0.012,0.002-0.015,-0.003-0.053,0.008-0.053,0.009-0.057,0.009-0.055,0.009-0.049,0.007-0.042,0.045-0.005,0.047 0.015,0.051 0.028,0.333 0.071,0.247 0.035,0.155 0.005,0.595-0.001,0.335-0.031,0.196-0.037,0.355-0.044,0.246-0.031,0.065-0.027,0.527-0.021,0.019-0.021,-0.172-0.016,-0.025-0.011,-0.183-0.007,-0.265-0.004,-0.182-0.002,-0.218-0.001,-0.280 0.000,-0.297 0.001,-0.284 0.001,-0.254 0.001,0.067 0.001,-0.051 0.001,-0.092 0.001,0.068 0.001,0.142 0.000,0.127 0.000,0.428 0.000,0.135 0.000,0.011 0.000,0.024 0.000,0.038 0.000,-0.045 0.000,0.376 0.000,0.034 0.000,-0.088 0.000,0.207 0.000,-0.047 0.000,-0.200 0.000,-0.204 0.000,-0.175 0.000,-0.244 0.000,0.069 0.000,-0.087 0.000,-0.098 0.000,-0.146 0.000,-0.069 0.000,-0.085 0.000,0.695 0.000,0.298 0.000,0.089 0.000,0.121-0.028,-0.038-0.043,-0.132-0.048,-0.118-0.035,-0.151-0.040,-0.261-0.036,0.083-0.022,-0.146 0.017,-0.194 0.030,-0.288 0.027,-0.246 0.014,-0.234 0.008,-0.208 0.004,-0.176 0.002,-0.142 0.000,-0.096 0.012,-0.060 0.018,-0.032 0.021,-0.012 0.021,0.001 0.019,0.009 0.017,0.050 0.013,0.059 0.012,0.063 0.009,0.033-0.022,0.012-0.039,-0.002-0.046,-0.037-0.009,-0.012-0.001,-0.012 0.008,0.012 0.008,-0.014 0.019,-0.012 0.019,-0.011 0.018,-0.009 0.015,-0.007 0.013,-0.002 0.010,0.036 0.007,0.045 0.005,0.137 0.004,0.048 0.002,0.006 0.001,0.148 0.000,0.055 0.000,-0.007 0.000,0.082-0.001,0.068-0.001,0.022-0.001,0.111 0.000,-0.036 0.000,-0.083 0.000,-0.080 0.000,-0.053 0.000,-0.072 0.000,0.130 0.000,0.001 0.000,-0.047 0.000,-0.073 0.000,-0.083 0.000,-0.081 0.000,-0.102 0.000,-0.079 0.000,-0.071 0.000,-0.060 0.000,-0.049 0.000,-0.038 0.000,0.004 0.000,0.040 0.000,0.055 0.000,0.049-0.014,0.000-0.021,-0.017-0.024,-0.026-0.024,-0.029-0.022,-0.029-0.018,-0.020 0.003,0.000 0.009,0.007 0.014,0.010 0.017,0.012 0.017,0.012 0.016,0.021-0.015,0.009-0.031,0.007-0.039,-0.016-0.028,0.005-0.036,0.004-0.033,0.026-0.020,0.002 0.018,0.000 0.030,-0.023 0.044,0.000 0.032,0.001 0.029,0.023-0.033,0.000-0.061,-0.001-0.078,-0.002-0.025,-0.002 0.009,-0.002 0.029,-0.023 0.026,0.000-0.001,0.001-0.008,0.023-0.002,0.001 0.029,0.000 0.035,-0.031 0.029,-0.033 0.016,-0.038 0.010,-0.037 0.005,-0.034 0.002,-0.030 0.000,-0.024-0.002,-0.019-0.002,-0.014-0.003,-0.010-0.003,-0.007-0.002,-0.004-0.002,-0.002-0.002,-0.001-0.001,0.000-0.001,-0.003-0.049,-0.008-0.069,-0.009-0.077,-0.010-0.095,-0.007-0.068,-0.006-0.032,-0.005-0.238,-0.005-0.117,-0.003-0.055,0.022-0.001,0.037 0.006,0.044 0.048,0.058-0.062,0.045 0.049,0.038 0.077,0.003 0.004,-0.019 0.042,-0.031 0.063,0.029 0.032,0.010 0.017,-0.011 0.035,0.016-0.076,0.008 0.009,0.012 0.036,-0.015-0.147,-0.030-0.079,-0.037-0.031,-0.045 0.083,-0.031 0.053,-0.028 0.066,-0.022-0.191,-0.021-0.097,-0.016-0.060,-0.011 0.068,-0.007 0.087,-0.005 0.112,-0.003 0.119,-0.001 0.115,0.000 0.102,0.001-0.477,0.001-0.253,0.001-0.092,0.001 0.016,0.001 0.083,0.001 0.118,0.001-0.006,0.001 0.050,0.000 0.060,0.000-0.163,0.000-0.035,0.000 0.047,0.000 0.077,0.000 0.056,0.000 0.083,0.000-0.064,0.000 0.021,0.000 0.035,0.000-0.043,0.000-0.004,0.000 0.021,0.000 0.112,0.000 0.070,0.000 0.075,0.084-0.297,0.045-0.103,0.017-0.002,-0.011 0.120,-0.011 0.079,-0.016 0.090,-0.014-0.145,-0.021-0.036,-0.019 0.003,-0.016 0.026,-0.013 0.038,-0.010 0.042,-0.008 0.040,-0.005 0.027,-0.003 0.050,-0.002-0.108,-0.001 0.011,0.000 0.065,0.000 0.093,0.000 0.103,0.001 0.101,0.001 0.092,0.001 0.078,0.000 0.064,-0.015 0.052,-0.024 0.056,-0.026 0.045,-0.026 0.034,-0.023 0.025,-0.019 0.017,-0.015 0.011,-0.012 0.006,-0.008 0.002,-0.005 0.000,-0.003-0.001,-0.002-0.002,-0.001-0.002,0.000-0.002,0.000-0.002,0.001-0.002,0.001-0.001,-0.018 0.024,-0.057 0.038,-0.067 0.044,-0.127 0.030,-0.111 0.003,-0.105-0.010,-0.205 0.067,-0.081 0.025,0.002-0.003,-0.066 0.042,-0.055 0.016,-0.005-0.010,-0.265 0.072,-0.035 0.005,0.066-0.026,-0.045 0.041,0.058-0.005,0.116-0.033,0.027 0.012,0.006-0.004,0.039-0.027,-0.008-0.025,0.078-0.051,0.079-0.051,0.002-0.051,0.009-0.035,0.051-0.029,0.038-0.022,0.119-0.019,0.121-0.014,0.113-0.009,0.098-0.005,0.081-0.003,-0.255 0.000,-0.183 0.000,-0.109 0.001,-0.093 0.001,0.032 0.002,0.070 0.002,0.004 0.001,0.047 0.001,0.069 0.001,0.041 0.001,0.024 0.000,0.041 0.000,-0.071 0.000,0.014 0.000,0.039 0.000,-0.061 0.000,-0.037 0.000,0.007 0.000,-0.121 0.000,-0.027 0.000,0.003 0.000,-0.035 0.000,0.028 0.000,0.065 0.000,0.051 0.000,0.032 0.000,0.052 0.000,-0.146 0.000,-0.018 0.000,0.033 0.000,-0.021 0.000,0.030 0.000,0.060 0.000,0.087 0.000,0.026 0.000,0.015 0.000,-0.090 0.000,0.004 0.000,0.035 0.000,0.063 0.000,0.010 0.000,0.002 0.000,-0.072 0.000,-0.046 0.000,-0.051 0.000,-0.022 0.000,-0.002 0.000,0.010 0.000,-0.451 0.000,-0.278 0.000,-0.115 0.000,-0.447 0.000,-0.089 0.000,0.071 0.000,0.080 0.000,0.163 0.000,0.200 0.000,0.138 0.000,0.085 0.000,0.111 0.000,0.075 0.000,0.178 0.000,0.171 0.000,0.041 0.000,0.042 0.000,0.038 0.000,0.029 0.000,0.018 0.000,0.041 0.000,-0.032 0.000,0.038 0.000,0.065 0.000,0.077 0.000,0.078 0.000,0.072 0.000,0.060-0.005,0.078-0.007,0.068-0.008,0.055-0.008,0.043-0.007,0.032-0.006,0.022-0.005,0.014-0.004,0.008-0.003,0.004-0.002,0.001-0.001,-0.001-0.001,-0.002 0.000,-0.002 0.000,-0.002 0.000,-0.002 0.000,-0.002 0.000,-0.002 0.000,-0.001 0.000,-0.001 0.000,-0.001 0.000,0.000 0.000,0.000 0.000,0.000 0.000,0.000 0.000,0.000 0.000,0.000 0.000,0.000 0.000,0.000 0.000,0.000 0.000,0.000 0.000,0.000 0.000,0.000 0.000,0.000 0.000,0.000 0.000,0.000 0.000,0.000 0.000,-0.053-0.050,-0.082-0.079,-0.093-0.089,-0.064-0.088,-0.041-0.080,-0.023-0.068,-0.034-0.164,-0.006-0.125,0.027-0.070,0.026-0.288,0.063-0.129,0.065-0.055,0.032-0.229,0.009-0.066,-0.005 0.041,0.025-0.007,0.021 0.025,0.025 0.108,-0.063-0.260,-0.017-0.067,0.007-0.003,0.032 0.120,0.025 0.080,0.027 0.119,0.022-0.069,0.027 0.133,0.023 0.187,0.018 0.204,0.014 0.197,0.010 0.177,0.007-0.086,0.004-0.076,0.002-0.038,0.002-0.209,0.000-0.033,0.000 0.043,-0.001-0.104,-0.001-0.073,-0.001-0.006,-0.001-0.206,-0.001-0.012,-0.001 0.058,-0.001-0.239,0.000-0.066,0.000 0.045,0.000 0.028,0.000-0.002,0.000 0.045,0.000-0.136,0.000 0.013,0.000 0.039,0.000-0.116,0.000 0.050,0.000 0.148,0.000 0.050,0.000 0.057,0.000 0.120,0.000-0.224,0.000-0.034,0.000 0.030,0.000-0.136,0.000-0.098,0.000-0.002,0.000-0.138,0.000 0.070,0.000 0.117,0.000-0.087,0.000 0.046,0.000 0.124,0.013 0.205,0.020 0.160,0.023 0.152,0.023 0.135,0.021 0.114,0.019 0.091,0.006-0.985,-0.009-0.522,-0.015-0.210,0.051-0.135,0.026-0.064,0.003 0.087,-0.001-0.254,-0.023 0.085,-0.028 0.178,0.041 0.211,0.019 0.184,-0.002 0.259,-0.005-0.112,-0.026 0.106,-0.029 0.149,-0.029-0.004,-0.026 0.069,-0.022 0.109,0.055 0.091,0.029 0.059,0.009 0.101,0.032-0.153,0.027 0.013,0.027 0.056,0.082-0.314,0.024-0.096,-0.013 0.046,0.047 0.059,0.040 0.023,0.020 0.073,0.119-0.336,0.038-0.048,0.002 0.063,-0.048-0.181,-0.075 0.019,-0.085 0.140,-0.024 0.062,-0.027 0.031,-0.041 0.091,-0.007-0.153,-0.012 0.069,-0.002 0.123,-0.017-0.159,-0.012-0.018,-0.013 0.108,-0.013 0.178,-0.012 0.209,-0.010 0.211,-0.016-0.210,-0.028-0.060,-0.030 0.012,-0.032 0.023,-0.022 0.017,-0.019 0.074,0.070-0.200,0.032 0.047,0.007 0.136,-0.017 0.028,-0.015 0.041,-0.018 0.105,-0.015-0.041,-0.021 0.084,-0.018 0.101,-0.015 0.131,-0.012 0.138,-0.009 0.131,0.018 0.002,0.034 0.002,0.042 0.032,0.057-0.188,0.045-0.066,0.038-0.015,0.003-0.066,-0.019-0.008,-0.031 0.028,-0.044-0.139,-0.031-0.117,-0.029-0.054,-0.023-0.184,-0.024-0.014,-0.019 0.037,-0.014 0.053,-0.009 0.056,-0.006 0.114,-0.004-0.174,-0.002 0.039,-0.001 0.115,0.000-0.239,0.001-0.102,0.001-0.009,0.001 0.045,0.001 0.070,0.001 0.112,0.001 0.130,0.001 0.131,0.000 0.121,0.000-0.015,0.000-0.002,0.000 0.027,0.000-0.353,0.000-0.115,0.000-0.001,-0.084-0.210,-0.045-0.070,-0.017 0.022,-0.063 0.153,-0.031 0.121,-0.002 0.162,0.003-0.055,0.031 0.108,0.037 0.145,-0.047 0.099,-0.011 0.063,0.012 0.036,0.012-0.051,-0.011-0.047,-0.016-0.004,-0.091-0.181,-0.020 0.004,0.016 0.075,-0.047-0.194,0.002-0.093,0.032-0.022,-0.010 0.085,0.005 0.072,0.029 0.116,-0.002 0.076,0.010 0.158,0.004 0.147,0.043 0.162,0.034 0.093,0.038 0.074,-0.053-0.050,-0.005 0.002,0.017 0.015,0.001 0.022,-0.008 0.025,-0.014 0.024,0.006 0.046,0.005 0.037,0.008 0.036,0.010 0.033,0.010 0.028,0.010 0.023,-0.005 0.031,-0.013 0.034,-0.018 0.033,-0.019 0.030,-0.018 0.025,-0.017 0.020,-0.108-0.068,-0.056-0.032,-0.024-0.008,-0.047-0.058,-0.035-0.028,-0.006-0.001,-0.106-0.080,-0.014-0.014,0.021 0.019,-0.183 0.038,-0.126 0.046,-0.080 0.047,-0.072 0.050,-0.030 0.034,0.041 0.029,-0.817 0.022,-0.407 0.020,-0.167 0.014,-0.118 0.009,-0.056 0.005,0.088 0.003,-0.478 0.002,-0.099 0.000,0.037-0.001,-0.162-0.001,0.148-0.001,0.327-0.001,0.168-0.002,0.092-0.001,0.149-0.001,-0.186-0.001,0.118-0.001,0.197 0.000,-0.079 0.000,0.093 0.000,0.191 0.000,0.067 0.074,0.083 0.042,0.170 0.018,0.070 0.039,0.173 0.032,0.149 0.031,-0.053 0.058,-0.009 0.025,0.075-0.007,-0.230 0.073,-0.010 0.000,0.071-0.032,0.059-0.021,0.131-0.013,0.164-0.007,0.075-0.046,0.057-0.036,0.088-0.040,-0.115-0.005,0.028 0.002,0.076 0.014,-0.069 0.075,0.015 0.023,0.066-0.011,0.016-0.020,-0.032 0.003,-0.024 0.007,-0.112 0.028,0.035 0.008,0.082 0.007,-0.091 0.061,-0.022 0.006,0.022-0.029,0.059 0.009,0.045-0.007,0.075-0.031,0.042 0.000,0.105-0.013,0.099-0.007,0.117-0.046,0.063-0.036,0.050-0.040,0.016-0.004,0.032 0.002,0.022 0.014,0.015 0.020,0.009 0.022,0.004 0.021,0.021 0.001,0.045-0.025,0.049-0.034,0.048-0.036,0.042-0.034,0.035-0.030,0.028-0.025,0.021-0.019,0.015-0.014,0.010-0.010,0.006-0.007,0.003-0.004,0.001-0.002,0.000-0.001,-0.001 0.000,-0.001 0.001,-0.001 0.001,-0.001 0.001,-0.001 0.001,-0.001 0.001,-0.001 0.001,-0.001 0.001,0.000 0.000,0.000 0.000,0.000 0.000,0.000 0.000,0.000 0.000,0.000 0.000,0.000 0.000,0.000 0.000,0.000 0.000,0.000 0.000,0.000 0.000,0.000 0.000,0.196 0.388,0.132 0.260,0.082 0.159,0.062 0.095,0.021 0.075,-0.023 0.023,0.087 0.111,0.016-0.042,-0.010-0.090,0.011-0.150,-0.027-0.129,-0.060-0.125,-0.076-0.113,-0.080-0.097,-0.076-0.079,-0.042-0.048,-0.017-0.025,0.000-0.009,0.011 0.002,0.017 0.009,0.019 0.012,0.818 0.000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4-21T11:29:43"/>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1305.000 382.000,'0.000'0.016,"0.000"0.025,0.000 0.028,0.000 0.028,0.000 0.026,0.000 0.022,0.000 0.018,0.000 0.014,0.000 0.011,0.000 0.008,0.000 0.005,0.000 0.003,0.000 0.002,0.000 0.001,0.000 0.000,0.000 0.050,0.000 0.092,0.000 0.107,0.000 0.098,0.000 0.023,0.000-0.006,0.000 0.256,0.000 0.144,0.000 0.063,0.000 0.483,0.000 0.312,0.000 0.139,0.000 0.263,0.000 0.006,0.000-0.072,0.000 0.109,0.000-0.039,0.000-0.128,0.000-0.307,0.000-0.196,0.000-0.194,0.005-0.124,0.008-0.275,0.009-0.251,0.009-0.214,0.008-0.173,0.007-0.132,0.005-0.096,0.004-0.065,0.003-0.041,0.002-0.023,0.001-0.010,0.001-0.001,0.000 0.004,0.000 0.007,0.000 0.008,0.000 0.008,0.000 0.007,0.009 0.004,0.015 0.003,0.017 0.002,0.017 0.001,0.015 0.000,0.013 0.000,0.010-0.001,0.008-0.001,0.006-0.001,0.004-0.001,0.002 0.000,0.001 0.000,0.001 0.000,0.000 0.000,0.000 0.000,0.000 0.000,-0.001 0.000,0.000 0.000,0.000 0.000,0.000 0.000,0.000 0.000,0.000 0.000,0.000 0.000,2.434 0.000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358.000 722.000,'0.000'0.027,"0.000"0.041,0.000 0.047,0.000 0.047,0.000 0.043,0.000 0.037,0.000 0.030,0.000 0.024,0.000 0.018,0.025 0.023,0.038 0.047,0.045 0.051,0.026 0.107,0.003 0.028,-0.009-0.014,-0.015-0.039,-0.019-0.052,-0.019-0.056,0.095 0.137,0.071 0.058,0.051 0.013,0.007 0.068,-0.021 0.013,-0.036-0.023,-0.053-0.080,-0.038-0.043,-0.035-0.044,-0.028 0.071,-0.029 0.002,-0.023-0.019,-0.017 0.164,-0.012 0.096,-0.008 0.046,-0.004-0.044,-0.002-0.005,-0.001-0.015,-0.001 0.031,0.001-0.028,0.001-0.029,0.001-0.027,0.001-0.024,0.001-0.020,0.001-0.009,0.001-0.004,0.001-0.029,0.000 0.120,0.000 0.013,0.000-0.042,0.000-0.073,0.000-0.086,0.000-0.088,0.000-0.057,0.000-0.055,0.000-0.039,0.000 0.000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4-21T11:29:43"/>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1405.000 391.000,'-0.074'-0.025,"-0.115"-0.038,-0.134-0.045,-0.120-0.031,-0.051-0.003,-0.018 0.010,0.004 0.017,0.017 0.020,0.024 0.020,0.052-0.004,0.021-0.024,0.018-0.033,-0.009-0.049,0.015-0.038,0.012-0.033,0.066-0.003,0.080 0.004,0.088 0.012,0.086 0.016,0.078 0.017,0.067 0.017,0.055 0.015,0.042 0.013,0.032 0.010,0.022 0.008,0.015 0.006,0.009 0.004,0.004 0.003,0.001 0.002,-0.001 0.001,0.849-0.188,0.535-0.115,0.301-0.062,0.509 0.033,0.320 0.036,0.097 0.054,0.272 0.046,-0.133 0.071,-0.252 0.065,-0.360 0.058,-0.349 0.043,-0.369 0.034,-0.353 0.026,-0.315 0.018,-0.266 0.012,-0.162 0.036,-0.110 0.047,-0.054 0.050,-0.065 0.033,-0.027 0.039,-0.019 0.034,-0.020 0.188,-0.052 0.154,-0.054 0.130,-0.051 0.076,-0.044 0.037,-0.037 0.009,-0.030-0.084,-0.020-0.051,-0.015-0.060,-0.067 0.309,-0.093 0.196,-0.101 0.137,-0.217 0.120,-0.164 0.099,-0.107 0.026,-0.205 0.133,-0.073-0.064,-0.016-0.117,-0.091 0.083,0.038-0.052,0.114-0.130,-0.223-0.087,-0.143-0.071,-0.042-0.111,-0.454 0.040,-0.181-0.062,-0.055-0.073,-0.196 0.065,-0.015-0.023,0.098-0.075,0.252-0.076,0.191-0.052,0.226-0.072,0.079-0.066,0.203-0.133,0.200-0.131,0.216-0.126,0.166-0.096,0.142-0.079,0.116-0.062,0.090-0.046,0.067-0.033,0.042-0.022,0.025-0.013,0.011-0.007,0.001-0.002,-0.005 0.001,-0.008 0.003,-0.010 0.004,-0.010 0.004,-0.009 0.004,0.037 0.012,0.077 0.016,0.089 0.017,0.088 0.016,0.080 0.014,0.068 0.012,0.055 0.009,0.042 0.007,0.031 0.005,0.021 0.003,0.013 0.002,0.007 0.001,0.003 0.000,0.000 0.000,-0.001 0.000,-0.002-0.001,-0.003-0.001,-0.003 0.000,-0.002 0.000,-0.002 0.000,0.208-0.011,0.166-0.013,0.121-0.014,0.250-0.014,0.142-0.013,0.063-0.011,0.243-0.009,0.190-0.006,0.088-0.005,0.251-0.003,-0.010-0.002,-0.133-0.001,-0.200-0.001,-0.226 0.000,-0.225 0.000,-0.024 0.000,-0.123 0.000,-0.147 0.000,0.102 0.000,-0.005 0.000,-0.070 0.000,-0.158 0.000,-0.101 0.000,-0.099 0.000,0.113 0.000,-0.043 0.000,-0.091 0.000,-0.111 0.000,-0.114 0.000,-0.105 0.000,-0.091 0.000,-0.074 0.000,-0.057 0.000,-0.042 0.000,-0.029 0.000,-0.019 0.000,-0.011 0.000,-0.005 0.000,-0.001 0.000,0.001 0.000,0.003 0.000,0.003 0.000,0.003 0.000,0.003 0.000,1.122 0.000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4-21T11:29:43"/>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1513.000 398.000,'-0.020'-0.014,"-0.031"-0.021,-0.036-0.024,-0.035-0.024,-0.032-0.022,-0.028-0.019,-0.023-0.015,-0.018-0.012,-0.013-0.009,-0.009-0.006,-0.006-0.004,-0.004-0.002,0.004-0.054,-0.011-0.097,-0.012-0.112,-0.004-0.102,0.032-0.028,0.040 0.002,0.042 0.020,0.040 0.030,0.035 0.033,0.031 0.059,0.021 0.025,0.016 0.020,0.068-0.007,0.095 0.015,0.102 0.012,0.111-0.046,0.047-0.017,-0.002 0.009,-0.033 0.024,-0.049 0.032,-0.056 0.035,0.173 0.012,0.121 0.011,0.084 0.004,0.081-0.057,0.074-0.047,0.038-0.026,0.041-0.011,-0.054 0.046,-0.074 0.061,0.004 0.065,-0.032 0.061,-0.052 0.054,-0.069 0.049,-0.013 0.033,-0.002 0.025,0.017 0.019,-0.036 0.015,-0.041 0.009,-0.068 0.004,-0.032 0.002,-0.027 0.000,0.002 0.028,-0.020 0.041,-0.016 0.046,-0.012 0.046,-0.009 0.041,-0.006 0.035,-0.048 0.083,-0.039 0.063,-0.043 0.036,-0.035 0.047,-0.044-0.001,-0.037-0.013,-0.030 0.121,-0.024 0.109,-0.017 0.093,-0.011 0.139,-0.007 0.102,-0.004 0.038,-0.003 0.070,-0.001-0.055,0.000-0.106,0.001-0.130,0.001-0.135,0.001-0.128,-0.110 0.024,-0.086 0.008,-0.064 0.010,-0.185 0.121,-0.160 0.096,-0.131 0.072,-0.313 0.087,-0.202 0.043,-0.086-0.025,-0.263 0.076,-0.028-0.059,0.064-0.095,0.150-0.106,0.113-0.092,0.144-0.113,0.014-0.081,0.186-0.136,0.202-0.119,0.194-0.098,0.172-0.077,0.144-0.057,0.114-0.040,0.085-0.026,0.060-0.016,0.040-0.008,0.024-0.002,0.013 0.001,0.004 0.003,-0.001 0.004,-0.004 0.004,-0.006 0.004,-0.006 0.004,-0.006 0.003,-0.005 0.002,-0.004 0.002,0.410-0.222,0.298-0.174,0.203-0.130,0.003 0.002,-0.007 0.019,-0.051 0.049,0.094 0.054,-0.026 0.076,-0.081 0.073,-0.108 0.066,-0.117 0.056,-0.114 0.046,0.006 0.035,-0.027 0.028,-0.034 0.019,0.020 0.040,-0.032 0.050,-0.061 0.051,-0.068 0.083,-0.029 0.116,-0.019 0.123,0.093 0.194,0.037 0.074,0.013 0.013,-0.056 0.078,-0.047 0.044,-0.057-0.011,-0.047 0.034,-0.063-0.032,-0.055-0.035,-0.045-0.062,-0.036-0.073,-0.027-0.074,-0.019-0.024,-0.012-0.010,-0.007-0.024,-0.005 0.113,-0.002 0.048,0.000 0.026,-0.110 0.094,-0.086 0.044,-0.063 0.010,-0.242 0.106,-0.153 0.030,-0.073-0.056,-0.068-0.029,0.028-0.108,0.055-0.108,-0.240-0.043,-0.151-0.083,-0.083-0.101,-0.191-0.021,-0.073-0.027,0.030-0.039,0.092-0.043,0.124-0.043,0.135-0.039,-0.101-0.028,-0.073-0.006,-0.028 0.002,-0.277-0.002,-0.015-0.032,0.095-0.038,-0.236 0.046,-0.085 0.010,0.015-0.014,0.154-0.037,0.123-0.028,0.165-0.029,0.032-0.023,0.157-0.028,0.166-0.023,0.127-0.019,0.081-0.013,0.085-0.009,-1.285 0.000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325.000 271.000,'0.026'0.000,"0.041"0.000,0.046 0.000,0.046 0.000,0.043 0.000,0.037 0.000,0.031 0.000,0.024 0.000,0.018 0.000,0.013 0.000,0.009 0.000,0.005 0.000,0.126 0.000,0.171 0.000,0.192 0.000,0.482 0.000,0.368 0.000,0.234 0.000,1.255-0.140,0.625-0.130,0.263-0.113,0.464-0.149,0.047-0.075,-0.214-0.023,-0.267 0.049,-0.150 0.024,-0.239 0.032,0.740-0.023,0.156-0.003,-0.065-0.011,0.418-0.016,0.095-0.017,-0.113-0.016,0.029 0.001,0.096 0.021,-0.065 0.057,0.372 0.050,-0.201 0.067,-0.440 0.062,-0.556 0.054,-0.585 0.044,-0.557 0.035,-0.081 0.035,-0.161 0.041,-0.137 0.038,0.057 0.032,-0.079 0.026,-0.157 0.020,-0.224 0.015,-0.161 0.009,-0.207 0.006,0.166 0.005,-0.131 0.002,-0.227 0.001,-0.267 0.000,-0.269-0.001,-0.248-0.001,-0.232-0.002,-0.137-0.001,-0.102-0.001,-0.063-0.001,-0.051-0.001,-0.030-0.001,-0.015 0.000,-0.004 0.000,0.003 0.000,0.016 0.000,0.009 0.000,0.009 0.000,0.008 0.000,0.007 0.000,0.006 0.000,0.009 0.000,0.043 0.000,0.049 0.000,0.224 0.000,0.094 0.000,0.024 0.000,0.081 0.074,0.045 0.042,-0.013 0.018,0.171 0.011,0.010-0.011,-0.055-0.018,-0.090-0.021,-0.104-0.021,-0.104-0.019,-0.079 0.007,0.005 0.026,0.030 0.035,0.067 0.051,0.009 0.040,-0.001 0.034,0.050 0.028,-0.008 0.022,-0.042 0.016,-0.099-0.034,-0.056-0.030,-0.054-0.038,-0.021-0.003,-0.049-0.001,-0.041 0.010,-0.004 0.071,0.019 0.103,0.031 0.114,0.052 0.091,0.038 0.059,0.008 0.014,-0.004 0.054,-0.072 0.001,-0.085-0.005,-0.076-0.003,-0.032-0.001,-0.018-0.029,0.066 0.190,0.001 0.071,-0.028 0.020,-0.044 0.210,-0.050 0.058,-0.049-0.040,-0.050 0.110,-0.034 0.095,-0.028 0.031,-0.022 0.166,-0.019-0.007,-0.013-0.054,-0.008-0.043,-0.005-0.027,-0.003-0.076,-0.002 0.200,0.000-0.040,0.001-0.127,0.080 0.019,0.045-0.061,0.019-0.134,0.001-0.169,-0.010-0.178,-0.016-0.170,-0.016 0.156,-0.020 0.063,-0.019 0.015,-0.016-0.016,-0.013-0.034,-0.010-0.042,-0.008 0.349,-0.005 0.217,-0.003 0.082,-0.002 0.285,-0.001 0.045,0.000-0.044,0.000-0.123,0.000-0.057,0.000-0.083,0.000 0.109,0.001-0.107,0.001-0.168,0.000-0.024,0.000-0.100,0.000-0.139,0.000 0.067,0.000 0.074,0.000 0.028,0.000 0.390,0.000 0.103,0.000-0.030,0.000 0.058,0.000-0.060,0.000-0.127,0.000-0.142,0.000-0.061,0.000-0.070,0.000 0.149,0.000-0.033,0.000-0.087,0.000 0.055,0.000-0.030,0.000-0.080,0.000-0.027,0.000-0.010,0.000-0.052,0.000 0.164,0.000-0.010,0.000-0.067,0.000-0.166,0.000-0.090,0.000-0.086,0.000-0.052,0.000-0.121,0.000-0.114,0.000 0.123,0.000 0.092,0.000 0.065,0.000 0.182,0.000 0.072,0.000-0.002,0.000 0.029,0.000 0.025,0.000-0.029,0.000 0.153,0.000-0.046,0.000-0.114,0.000 0.301,0.000 0.112,0.000-0.013,0.000 0.064,0.000 0.055,0.000-0.021,0.000 0.123,0.000-0.068,0.000-0.108,0.000 0.016,0.000-0.077,0.000-0.127,0.000-0.003,0.000-0.003,0.000-0.062,0.000 0.237,0.000 0.004,0.000-0.082,0.000-0.015,0.000-0.037,0.000-0.112,0.000 0.229,0.000 0.028,0.000-0.040,0.000 0.006,0.000-0.051,0.000-0.081,0.000-0.078,0.000-0.071,0.000-0.121,0.000 0.123,0.000-0.030,0.000-0.098,0.000-0.133,0.000-0.144,0.000-0.140,0.000 0.087,0.000 0.017,0.000-0.011,0.000 0.196,0.000 0.055,0.000-0.036,0.000 0.023,0.000 0.024,0.000-0.022,-0.084 0.411,-0.045 0.102,-0.017-0.049,0.002 0.085,0.013-0.006,0.019-0.063,-0.048-0.109,-0.024-0.043,-0.002-0.063,0.002 0.320,0.024 0.049,0.028-0.064,0.008 0.000,-0.015-0.009,-0.024-0.083,-0.015 0.303,0.012 0.013,0.021-0.100,-0.003 0.035,-0.017-0.053,-0.025-0.102,0.012-0.070,0.013-0.024,0.020-0.062,0.017 0.347,0.027 0.072,0.025-0.039,0.021-0.048,0.018-0.133,0.014-0.175,0.010-0.028,0.007-0.096,0.005-0.163,0.003-0.192,0.001-0.196,0.001-0.182,-0.025 0.134,-0.039 0.135,-0.045 0.110,-0.031 0.201,-0.004 0.023,0.009-0.042,0.017-0.023,0.020-0.093,0.020-0.129,0.021-0.115,0.014-0.076,0.012-0.088,0.009 0.063,0.008-0.008,0.006-0.018,0.004-0.022,0.002-0.015,0.001-0.042,0.001 0.152,0.000 0.018,0.000-0.037,-0.001 0.045,-0.001 0.007,-0.001-0.017,-0.001-0.033,0.000-0.025,0.000-0.053,0.000 0.367,0.000 0.180,0.000 0.083,0.000-0.040,0.000-0.112,0.000-0.147,0.000-0.134,0.000-0.089,0.000-0.098,0.000 0.026,0.000-0.058,0.000-0.072,0.000 0.009,0.000-0.025,0.000-0.045,0.000 0.154,0.000 0.060,0.000-0.016,0.000-0.062,0.000-0.087,0.000-0.095,0.000 0.078,0.000 0.062,0.000 0.035,0.000 0.208,0.000 0.043,0.000-0.030,0.000 0.122,0.000 0.038,0.000-0.016,0.000-0.064,0.000-0.050,0.000-0.082,0.000 0.036,0.000-0.069,0.000-0.090,0.000-0.061,0.000-0.037,0.000-0.052,0.000 0.063,0.000-0.021,0.000-0.044,0.000-0.054,0.000-0.056,0.000-0.052,0.025-0.047,0.038 0.006,0.045 0.019,0.059 0.202,0.046 0.076,0.038 0.012,0.003 0.055,-0.020-0.007,-0.032-0.044,-0.045-0.030,-0.032-0.018,-0.030-0.040,-0.023 0.155,-0.024 0.026,-0.019-0.028,-0.014 0.025,-0.010-0.029,-0.007-0.059,-0.004 0.052,-0.002-0.004,-0.001-0.053,0.000-0.080,0.001-0.091,0.001-0.091,0.001 0.016,0.001 0.032,0.001 0.029,0.001 0.263,0.001 0.151,0.001 0.094,0.000 0.274,0.000 0.111,0.000 0.001,0.000 0.070,0.000 0.039,0.000-0.042,0.000 0.055,0.000-0.135,0.000-0.177,0.000-0.172,0.000-0.116,0.000-0.123,0.000 0.091,0.000-0.032,0.000-0.070,0.000-0.059,0.000-0.047,0.000-0.036,0.000-0.019,0.000-0.010,0.000-0.033,0.000 0.147,0.000 0.010,0.000-0.048,0.000-0.079,0.000-0.092,0.000-0.092,0.000-0.069,0.000-0.028,0.000-0.010,0.000 0.002,0.000 0.010,0.000 0.014,0.000 0.211,0.000 0.125,0.000 0.070,0.000-0.025,0.000 0.007,0.000-0.006,0.000-0.027,0.000-0.081,0.000-0.092,0.000-0.092,0.000-0.085,0.000-0.073,0.000-0.039,0.000-0.029,0.000-0.013,0.000-0.003,0.000 0.004,0.000 0.008,0.000 0.016,0.000 0.049,0.000 0.055,0.000 0.285,0.000 0.186,0.000 0.126,-0.025-0.043,-0.038-0.033,-0.045-0.064,-0.031-0.033,-0.003-0.096,0.010-0.092,0.017-0.082,0.020-0.068,0.020-0.055,-0.004-0.063,-0.024-0.026,-0.033-0.017,-0.077 0.010,-0.080-0.007,-0.081-0.003,-0.075-0.001,-0.064 0.000,-0.053 0.001,-0.148 0.055,-0.114 0.045,-0.061 0.022,-0.057 0.009,0.052-0.051,0.079-0.065,0.031-0.081,-0.004-0.057,0.006-0.051,-0.164-0.040,-0.004-0.040,0.063-0.030,0.099-0.022,0.113-0.015,0.112-0.009,0.039-0.004,0.016-0.002,0.023 0.000,-0.087 0.000,-0.014 0.002,0.012 0.002,0.028 0.002,0.035 0.002,0.036 0.002,-0.014 0.001,-0.017 0.001,0.002 0.001,-0.046 0.001,-0.018 0.000,-0.019 0.000,0.045-0.024,0.020-0.038,0.027-0.044,-0.084-0.031,-0.011-0.003,0.015 0.010,-0.055 0.017,-0.009 0.020,0.020 0.020,0.070 0.021,0.036 0.014,0.036 0.012,-0.021-0.047,-0.008-0.077,-0.019-0.091,0.004-0.036,0.018 0.001,0.025 0.024,0.029 0.023,-0.017-0.003,-0.026-0.009,-0.038-0.031,0.013-0.014,0.023-0.013,-0.093-0.064,-0.061-0.051,-0.016-0.027,-0.196-0.012,-0.050 0.049,0.017 0.064,0.016 0.074,0.048 0.061,0.082 0.054,0.097 0.046,0.098 0.037,0.092 0.029,0.068 0.017,0.084 0.009,0.069 0.002,0.054-0.002,0.040-0.005,0.028-0.006,0.018-0.006,0.010-0.005,0.005-0.005,0.001-0.004,-0.001-0.003,-0.002-0.002,-0.003-0.002,-0.003-0.001,-0.003 0.000,-0.003 0.000,-0.002 0.000,-0.002 0.000,-0.001 0.000,-0.001 0.000,-0.033-0.041,-0.066-0.071,-0.077-0.083,-0.079-0.056,-0.036 0.001,-0.017 0.026,-0.088 0.039,-0.041 0.044,-0.008 0.043,0.045 0.019,0.019-0.009,0.023-0.020,-0.003-0.012,0.027 0.014,0.025 0.022,0.046 0.027,0.036 0.023,0.035 0.021,0.032 0.018,0.027 0.015,0.022 0.012,-0.009 0.009,-0.028 0.006,-0.038 0.004,-0.041 0.003,-0.039 0.001,-0.035 0.000,-0.115 0.000,-0.048 0.000,-0.010-0.001,-0.114-0.080,-0.042-0.044,0.018-0.018,0.054-0.001,0.072 0.010,0.078 0.017,0.076 0.000,0.077-0.008,0.067-0.013,0.056-0.016,0.044-0.016,0.034-0.015,0.024-0.013,0.016-0.010,0.010-0.008,-0.043-0.104,-0.069-0.147,-0.081-0.164,-0.028-0.028,-0.031-0.020,-0.018 0.012,-0.091-0.259,-0.002-0.083,0.038 0.005,-0.053-0.249,-0.020-0.133,0.001-0.050,0.044-0.054,0.017-0.056,0.019 0.004,0.021-0.529,0.063-0.146,0.067 0.039,0.073-0.101,0.050-0.107,0.043-0.016,0.033-0.473,0.030-0.121,0.022 0.008,0.015 0.115,0.009 0.171,0.005 0.191,0.001 0.371,0.000 0.220,-0.001 0.208,-0.029-0.238,-0.045 0.002,-0.050 0.080,-0.012 0.075,-0.003 0.032,0.007 0.076,0.007-0.056,0.019 0.124,0.019 0.155,0.018-0.090,0.016 0.018,0.013 0.083,-0.063-0.053,-0.035-0.055,-0.013 0.005,-0.091-0.389,-0.031-0.098,0.003 0.026,0.023 0.100,0.034 0.138,0.038 0.149,0.043 0.154,0.030 0.068,0.026 0.073,-0.008-0.232,-0.024-0.014,-0.035 0.067,-0.010 0.028,0.006 0.085,0.015 0.113,0.000-0.084,-0.020-0.103,-0.027-0.056,-0.017-0.071,0.012 0.096,0.022 0.129,0.033-0.039,0.024-0.050,0.022 0.002,-0.066-0.560,-0.026-0.201,-0.002-0.022,-0.061-0.029,-0.024 0.090,0.005 0.201,0.023 0.255,0.032 0.269,0.035 0.257,0.004-0.102,-0.009-0.014,-0.020 0.017,0.014 0.038,0.014-0.009,0.021 0.014,-0.011-0.276,-0.017-0.047,-0.025 0.047,-0.083-0.178,-0.029-0.051,0.007 0.032,-0.030-0.092,-0.007-0.043,0.020 0.060,-0.008-0.372,0.006-0.085,0.002 0.025,0.027-0.189,0.040 0.030,0.045 0.163,-0.096-0.100,-0.048-0.031,-0.006 0.105,0.002-0.220,0.044 0.080,0.052 0.166,0.062 0.172,0.043 0.099,0.038 0.133,-0.054-0.235,-0.016-0.009,0.005 0.056,0.017-0.132,0.023 0.014,0.025 0.103,0.028 0.062,0.019 0.054,0.016 0.126,0.013-0.171,0.012 0.090,0.009 0.170,0.006 0.205,0.004 0.209,0.002 0.194,0.001 0.032,0.000-0.019,0.000-0.007,0.000-0.266,-0.001-0.034,-0.001 0.067,-0.001-0.202,-0.001-0.120,0.000-0.005,0.000-0.283,0.000-0.002,0.000 0.104,0.000-0.007,0.000 0.093,0.000 0.147,0.000 0.099,0.000 0.060,0.000 0.095,0.000-0.104,0.000 0.083,0.000 0.137,0.000 0.047,0.000 0.071,0.000 0.080,0.000 0.010,0.000 0.016,0.000 0.059,0.000-0.165,0.000-0.027,0.000 0.022,0.000 0.015,0.000-0.028,0.000-0.009,0.028-0.295,0.043-0.072,0.048 0.025,0.020-0.141,0.001 0.020,-0.011 0.118,-0.008 0.125,0.001 0.129,0.004 0.151,0.006 0.152,0.006 0.141,0.006 0.123,-0.012 0.043,-0.014 0.034,-0.018 0.040,0.069-0.102,0.024-0.043,-0.001-0.026,-0.017-0.069,-0.025-0.006,-0.028 0.034,-0.032-0.077,-0.022-0.068,-0.019-0.027,0.013-0.060,0.029 0.027,0.038 0.040,0.013-0.039,-0.004 0.000,-0.014 0.023,-0.024-0.033,-0.018-0.012,-0.017 0.039,-0.014-0.053,-0.015 0.074,-0.012 0.108,-0.009 0.120,-0.007 0.117,-0.005 0.106,-0.003-0.052,-0.002-0.038,-0.001-0.009,0.000-0.025,0.000 0.029,0.000 0.036,-0.024-0.008,-0.038-0.012,-0.044 0.008,-0.058-0.097,-0.045-0.013,-0.038 0.018,-0.002 0.035,0.020 0.043,0.032 0.044,0.027-0.011,0.014 0.010,0.008 0.033,0.004 0.044,0.001 0.048,-0.001 0.047,-0.034 0.013,-0.060-0.024,-0.070-0.039,-0.241-0.218,-0.117-0.096,-0.044-0.029,-0.107-0.013,-0.053-0.002,-0.015 0.005,0.088 0.078,0.055 0.044,0.066 0.049,-0.019 0.054,0.054 0.090,0.077 0.090,0.085 0.083,0.083 0.071,0.075 0.059,0.064 0.046,0.052 0.034,0.040 0.024,-0.354 0.017,-0.228 0.010,-0.133 0.005,-0.092 0.001,-0.059-0.001,-0.033-0.002,-0.167-0.004,-0.132-0.003,-0.058-0.003,-0.744 0.110,-0.358 0.085,-0.148 0.063,0.014 0.022,0.049 0.028,0.174 0.019,-0.166 0.092,0.132 0.007,0.205-0.032,0.148-0.026,0.185-0.020,0.192-0.014,0.145 0.019,0.091-0.001,0.120-0.027,-0.130 0.058,0.027 0.012,0.095-0.011,0.130-0.025,0.141-0.032,0.138-0.033,-0.164 0.046,-0.041-0.007,0.018-0.033,-0.254 0.038,-0.065-0.006,0.057-0.032,0.030 0.014,0.016-0.002,0.063-0.025,-0.155 0.005,0.027-0.007,0.082-0.001,-0.058 0.059,0.028 0.007,0.079-0.026,0.141-0.023,-0.034 0.001,-0.295 0.032,0.027-0.044,0.085-0.052,0.243-0.073,0.094-0.037,0.116-0.033,0.124-0.029,0.121-0.024,-0.015-0.019,-0.007-0.014,-0.159-0.011,-0.020-0.008,0.037-0.005,0.072-0.003,0.090-0.001,0.095 0.000,-0.243 0.000,-0.096 0.002,-0.036 0.002,-0.028 0.002,0.034 0.002,0.080 0.001,0.102 0.001,-0.056-0.013,-0.051-0.021,0.001-0.025,0.034-0.026,0.054-0.025,-0.090-0.051,0.047-0.038,0.073-0.035,0.082-0.002,0.081 0.019,0.074 0.030,0.040 0.017,0.041-0.009,0.060-0.017,0.023-0.093,0.034-0.109,0.022-0.117,0.031-0.018,0.004-0.017,-0.001 0.005,-0.024-0.127,-0.005-0.055,-0.004-0.029,-0.046-0.183,-0.006-0.069,0.025 0.023,0.043 0.079,0.051 0.108,0.052 0.117,0.045-0.222,0.045-0.131,0.037-0.078,-0.044 0.060,-0.022 0.022,-0.004 0.041,-0.028-0.149,-0.025-0.067,-0.027-0.052,-0.026-0.234,-0.023-0.075,-0.019 0.029,0.029 0.029,0.026 0.019,0.034 0.073,-0.055-0.202,-0.004 0.041,0.019 0.130,0.032 0.173,0.037 0.186,0.037 0.178,0.039 0.196,0.026 0.117,0.022 0.094,0.017 0.022,0.015 0.019,0.011-0.006,0.007 0.008,0.004 0.016,0.002 0.019,0.000-0.030,0.000-0.027,-0.001-0.006,-0.001-0.108,-0.001-0.024,-0.001 0.009,-0.001-0.010,-0.001-0.009,-0.001 0.016,0.000-0.006,0.000 0.046,0.000 0.049,0.084-0.121,0.044-0.048,0.017 0.001,0.007 0.064,0.008 0.063,0.006 0.071,0.004 0.071,0.002 0.065,0.001 0.056,0.000 0.033,0.000 0.016,-0.001 0.004,-0.001-0.004,-0.001-0.008,-0.001-0.011,-0.001-0.142,-0.001-0.056,0.000 0.002,0.000 0.038,0.000 0.058,0.000 0.066,-0.003 0.046,-0.007 0.034,-0.008 0.022,-0.008 0.013,-0.007 0.006,-0.006 0.001,-0.005-0.002,-0.004-0.004,-0.003-0.005,0.016 0.004,0.026 0.009,0.031 0.012,0.031 0.012,0.029 0.012,0.025 0.010,0.021 0.009,0.016 0.007,0.012 0.005,0.295 0.011,0.182 0.017,0.101 0.018,0.203 0.020,0.134 0.014,0.044 0.011,0.345 0.009,0.108 0.008,0.005 0.006,0.081 0.004,-0.046 0.002,-0.121 0.001,-0.241 0.000,-0.143 0.000,-0.136 0.000,-0.062-0.028,-0.118-0.043,-0.097-0.049,0.028-0.084,0.036-0.044,0.005-0.010,0.211-0.003,0.053 0.030,-0.011 0.038,0.174 0.039,0.022 0.037,-0.073 0.032,-0.045 0.029,-0.044 0.019,-0.093 0.015,0.109 0.011,-0.054 0.008,-0.103 0.005,2.001 0.000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559.000 576.000,'0.000'0.027,"0.000"0.041,0.000 0.047,0.000 0.047,0.000 0.043,0.000 0.037,0.000 0.030,0.000 0.024,0.000 0.018,0.000 0.076,0.000 0.094,0.000 0.101,0.000 1.158,0.000 0.707,0.000 0.370,0.000-0.085,0.000-0.045,0.000-0.129,-0.112 0.812,-0.087 0.224,-0.065-0.052,0.001-0.216,0.009-0.168,0.025-0.267,-0.006-0.076,-0.002-0.318,-0.010-0.322,0.015-0.101,0.029-0.209,0.035-0.257,0.042-0.113,0.029-0.094,0.026-0.139,0.020-0.112,0.020-0.235,0.015-0.226,0.011-0.201,0.007-0.168,0.004-0.133,0.002-0.101,0.001-0.072,0.000-0.049,-0.001-0.030,-0.001-0.016,-0.001-0.006,-0.001 0.000,-0.001 0.004,-0.001 0.006,-0.001 0.007,0.000 0.007,0.000 0.006,0.000 0.005,0.000 0.004,0.000 0.003,0.000 0.002,0.000 0.002,0.000 0.001,0.000 0.000,0.000 0.000,0.000 0.000,0.000 0.000,0.000 0.000,0.000-2.000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565.000 477.000,'0.000'1.592,"0.000"1.015,0.000 0.574,-0.168 1.093,-0.089 0.483,-0.033 0.066,0.021-0.081,0.022-0.110,0.032-0.313,0.027-0.023,0.041-0.523,0.038-0.611,0.035-0.663,0.024-0.457,0.019-0.419,0.014-0.137,0.011-0.248,0.008-0.228,0.060 0.000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570.000 387.000,'-0.025'0.098,"-0.038"0.154,-0.044 0.178,-0.114 0.960,-0.047 0.541,-0.007 0.255,0.019 0.365,0.033 0.151,0.039 0.006,0.022-0.071,-0.006-0.058,-0.016-0.153,-0.008 0.042,0.019-0.169,0.026-0.185,0.029-0.012,0.028-0.156,0.025-0.231,0.022-0.231,0.016-0.215,0.012-0.222,0.009-0.209,0.006-0.184,0.004-0.154,0.039 1.000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564.000 261.000,'0.000'0.052,"0.000"0.081,0.000 0.093,0.000 0.093,0.000 0.086,0.000 0.074,0.000 0.081,0.000 0.049,0.000 0.035,0.000 0.498,0.000 0.239,0.000 0.059,0.000 0.180,0.000 0.176,0.000 0.103,0.000 0.238,0.000 0.001,0.000-0.067,0.000 0.232,0.000 0.062,0.000-0.049,0.000-0.023,0.000-0.066,0.000-0.182,-0.084 0.028,-0.045-0.213,-0.017-0.259,0.011-0.113,0.011-0.093,0.016-0.138,0.015-0.133,0.020-0.199,0.018-0.190,0.016-0.169,0.013-0.142,0.010-0.114,0.008-0.087,0.005-0.064,0.004-0.044,0.030 0.000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368.000 377.000,'0.013'0.039,"0.020"0.061,0.023 0.070,0.023 0.070,0.021 0.064,0.019 0.056,0.006 0.494,-0.009 0.365,-0.015 0.262,-0.022 0.260,-0.016 0.269,-0.015 0.196,-0.026 0.622,-0.034 0.153,-0.034-0.058,-0.031-0.183,-0.027-0.244,-0.022-0.262,-0.078 0.822,-0.035 0.359,-0.004-0.004,0.017-0.231,0.028-0.356,0.033-0.406,0.037-0.299,0.029-0.248,0.026-0.247,-0.064 0.267,-0.025-0.005,-0.002-0.105,-0.016 0.177,-0.023 0.001,-0.025-0.108,0.017-0.016,0.017 0.003,0.025-0.060,-0.007 0.065,-0.011-0.131,-0.019-0.168,-0.665 2.000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363.000 500.000,'0.000'0.039,"0.000"0.061,0.000 0.070,0.000 0.070,0.000 0.064,0.000 0.056,0.000 0.103,0.000 0.101,0.000 0.099,-0.025 0.135,-0.038 0.079,-0.045 0.010,-0.031 0.356,-0.003 0.190,0.010 0.109,-0.150 0.552,-0.069 0.277,-0.013 0.084,0.042-0.142,0.036-0.089,0.044-0.147,0.008 0.081,0.007-0.160,-0.005-0.210,0.016-0.056,0.028-0.123,0.033-0.155,-0.051-0.077,-0.014-0.107,0.010-0.116,0.034-0.122,0.026-0.083,0.028-0.098,0.022 0.026,0.027-0.064,0.023-0.080,0.039 1.000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358.000 600.000,'0.000'0.074,"0.000"0.115,0.000 0.134,0.000 0.203,0.000 0.096,0.000 0.035,0.000-0.006,0.000-0.030,0.000-0.043,0.000-0.053,0.000 0.000,0.000 0.010,0.000 0.054,0.000 0.018,0.000 0.016,0.000 0.022,0.000 0.090,0.000 0.101,0.000 0.339,0.000 0.188,0.000 0.113,-0.084 0.281,-0.045 0.110,-0.017-0.005,-0.063-0.011,-0.031-0.044,-0.002-0.137,-0.081 0.319,-0.013 0.073,0.020-0.016,-0.129 0.545,-0.042 0.258,0.015 0.060,-1.109 7.000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155.000 725.000,'0.000'0.016,"0.000"0.024,0.000 0.026,0.000 0.026,0.000 0.023,0.000 0.019,0.000 0.016,0.000 0.012,0.000 0.008,0.000 0.006,0.000 0.004,0.000 0.002,0.000 0.001,0.000 0.000,0.000 0.000,0.000-0.001,0.000-0.001,0.000 0.315,0.000 0.239,0.000 0.170,0.000 0.057,0.000-0.018,0.000-0.062,0.000 0.313,0.000 0.172,0.000 0.034,0.000 0.308,0.000 0.045,0.000-0.063,-0.147-0.240,-0.083-0.168,-0.036-0.177,-0.022-0.120,0.022-0.174,0.036-0.147,0.041-0.090,0.041-0.048,0.038-0.018,0.036 0.020,0.024 0.019,0.019-0.004,0.014 0.128,0.012 0.056,0.008 0.030,0.004 0.026,0.002-0.017,0.001-0.058,0.000-0.079,-0.001-0.086,-0.001-0.083,0.009 0.000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465.000 684.000,'0.000'0.112,"0.000"0.171,0.000 0.193,0.000 0.777,0.000 0.569,0.000 0.393,0.000 0.991,0.000 0.683,0.000 0.347,0.000 0.739,0.000 0.004,0.000-0.275,0.000-0.323,0.000-0.243,0.000-0.362,0.000 0.342,0.000-0.206,0.000-0.371,0.000-0.134,0.000-0.312,0.000-0.396,0.000-0.418,0.000-0.400,0.000-0.392,0.000-0.355,0.000-0.304,0.000-0.247,0.000-0.192,0.000-0.143,0.000-0.100,0.000 0.000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470.000 175.000,'-0.009'0.026,"-0.013"0.040,-0.015 0.046,-0.015 0.046,-0.014 0.043,-0.012 0.037,-0.010 0.031,-0.008 0.025,-0.006 0.019,-0.028 0.112,-0.031 0.137,-0.034 0.149,-0.004 0.507,0.014 0.350,0.024 0.224,0.035 0.418,0.025 0.348,0.024 0.206,0.019 0.634,0.020 0.104,0.015-0.117,-0.016-0.132,-0.035-0.298,-0.043-0.375,-0.007-0.382,0.000-0.279,0.009-0.295,0.009-0.215,0.019-0.289,0.019-0.244,-0.038 0.000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359.000 158.000,'0.000'0.084,"0.000"0.128,0.000 0.145,0.000 0.226,0.000 0.165,0.000 0.100,0.000 0.393,0.000 0.187,0.000 0.079,0.000 0.202,0.000 0.093,0.000 0.018,0.000 0.032,0.000 0.079,0.000 0.031,-0.084 0.324,-0.045 0.011,-0.017-0.102,-0.063-0.060,-0.031-0.034,-0.002-0.103,-0.109 0.226,-0.056-0.046,-0.028-0.127,-0.009 0.029,0.004-0.129,0.011-0.215,0.040-0.157,0.012-0.098,0.011-0.123,0.014 0.027,0.053-0.100,0.058-0.113,-0.195 2.000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239.000 272.000,'0.014'0.056,"0.021"0.086,0.024 0.097,0.024 0.095,0.022 0.087,0.019 0.074,0.018 0.439,0.030 0.330,0.031 0.216,0.019 0.467,-0.015 0.148,-0.027-0.001,-0.039 0.083,-0.028 0.050,-0.026-0.058,-0.021 0.283,-0.022-0.092,-0.017-0.227,0.015 0.129,0.034 0.001,0.042-0.077,0.011 0.003,-0.001-0.075,-0.011-0.161,-0.016-0.202,-0.018-0.212,-0.018-0.202,-0.018 0.181,-0.014 0.105,-0.011 0.021,-0.009 0.351,-0.008 0.009,-0.005-0.135,-0.033 4.000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643.000 384.000,'0.015'-0.004,"0.023"-0.006,0.026-0.006,0.025-0.006,0.023-0.006,0.019-0.005,0.015-0.004,0.012-0.003,0.008-0.002,0.006-0.001,0.004-0.001,0.002 0.000,0.001 0.000,0.000 0.000,0.000 0.000,-0.001 0.000,-0.001 0.000,-0.001 0.000,-0.001 0.000,-0.001 0.000,0.000 0.000,0.000 0.000,0.000 0.000,0.022-0.018,0.058-0.034,0.067-0.039,0.099-0.026,0.069 0.003,0.057 0.015,0.017-0.063,-0.009-0.021,-0.024 0.006,0.013-0.040,0.014-0.015,-0.008 0.010,0.069 0.012,0.052 0.040,0.059 0.042,0.203 0.046,0.139 0.032,0.059 0.027,0.080 0.021,-0.043 0.019,-0.069 0.014,-0.106 0.010,-0.121 0.006,-0.120 0.003,-0.094 0.025,-0.078 0.039,-0.093 0.044,-0.076 0.086,-0.101 0.087,-0.089 0.085,-0.073 0.049,-0.057 0.023,-0.043 0.005,-0.030-0.010,-0.019 0.028,-0.012 0.033,-0.008 0.183,-0.003 0.118,0.000 0.089,0.003 0.123,0.003 0.089,0.003 0.025,-0.026 0.138,-0.040-0.012,-0.046-0.056,-0.101-0.107,-0.043-0.130,-0.004-0.133,0.011-0.160,-0.009-0.094,-0.010-0.078,-0.114 0.018,-0.137 0.031,-0.151 0.057,-0.120 0.041,-0.090 0.027,-0.064 0.016,-0.125 0.111,-0.112 0.089,-0.057 0.041,-0.299 0.209,-0.031 0.023,0.086-0.055,0.226-0.180,0.154-0.139,0.156-0.147,0.019-0.006,0.102-0.055,0.105-0.055,0.071-0.049,0.044-0.042,0.023-0.034,0.094-0.048,0.073-0.016,0.079-0.010,0.071-0.004,0.098-0.043,0.087-0.047,0.073-0.044,0.058-0.039,0.044-0.033,0.031-0.026,0.021-0.020,0.013-0.014,0.007-0.009,0.003-0.006,0.000-0.003,-0.002-0.001,-0.003 0.000,-0.003 0.001,-0.003 0.001,-0.003 0.001,-0.002 0.001,-0.002 0.001,-0.001 0.001,-0.001 0.001,-0.001 0.001,0.000 0.000,0.489-0.004,0.335-0.005,0.210-0.006,0.116-0.006,0.048-0.006,0.002-0.005,0.139-0.004,0.132-0.003,0.065-0.002,0.549-0.002,0.196-0.001,0.031-0.001,0.052 0.000,0.021 0.000,-0.098 0.000,0.166 0.000,-0.185 0.000,-0.287 0.000,-0.158 0.000,-0.233 0.000,-0.260 0.000,-0.241 0.000,-0.161 0.000,-0.156 0.000,-0.115 0.000,-0.160 0.000,-0.137 0.000,-0.111 0.000,-0.086 0.000,-0.064 0.000,-0.036 0.000,-0.007 0.000,0.007 0.000,0.016 0.000,0.020 0.000,0.021 0.000,0.113 0.000,0.062 0.000,0.031 0.000,0.151 0.000,0.119 0.000,0.072 0.000,0.067 0.000,-0.036 0.000,-0.064 0.000,-0.087 0.000,-0.118 0.000,-0.116 0.000,-0.105 0.000,-0.089 0.000,-0.072 0.000,-0.055 0.000,-0.040 0.000,-0.027 0.000,-0.017 0.000,-0.009 0.000,-0.004 0.000,0.000 0.000,0.002 0.000,0.003 0.000,0.004 0.000,0.004 0.000,0.003 0.000,0.003 0.000,0.002 0.000,0.130 0.000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658.000 489.000,'0.011'-0.004,"0.017"-0.006,0.019-0.006,0.019-0.006,0.017-0.006,0.014-0.005,0.012-0.004,0.009-0.003,0.006-0.002,0.004-0.001,0.003-0.001,0.001 0.000,0.001 0.000,0.000 0.000,0.000 0.000,0.000 0.000,-0.001 0.000,-0.001 0.000,0.000 0.000,0.000 0.000,0.000 0.000,0.000 0.000,0.000 0.000,0.029-0.018,0.063-0.034,0.073-0.039,0.076-0.026,0.032 0.003,0.014 0.015,0.197-0.063,0.126-0.021,0.071 0.006,0.027 0.009,0.012-0.012,-0.030-0.016,0.160-0.007,0.011 0.026,-0.048 0.035,0.087 0.037,-0.005 0.035,-0.061 0.031,-0.115 0.028,-0.048 0.019,-0.041 0.015,0.237 0.039,0.143 0.051,0.104 0.054,-0.076 0.031,-0.115 0.023,-0.155 0.014,-0.168 0.007,-0.163 0.002,-0.147-0.001,-0.092 0.157,-0.064 0.063,-0.034 0.004,-0.049 0.190,-0.036 0.118,-0.034 0.047,-0.138 0.328,-0.115 0.134,-0.087 0.034,-0.065-0.081,-0.078-0.015,-0.072-0.022,-0.240 0.243,-0.100 0.013,-0.024-0.082,-0.226 0.145,-0.081 0.022,0.016-0.056,-0.136 0.044,-0.114 0.025,-0.047-0.046,-0.262 0.053,-0.049-0.126,0.029-0.166,0.019-0.065,0.095-0.081,0.134-0.085,0.169-0.181,0.119-0.136,0.136-0.137,0.138-0.094,0.244-0.114,0.236-0.088,0.211-0.065,0.177-0.045,0.141-0.029,0.107-0.017,0.077-0.008,0.052-0.002,0.032 0.002,0.017 0.004,0.007 0.005,0.000 0.005,-0.004 0.005,-0.007 0.004,-0.007 0.004,-0.007 0.003,-0.006 0.002,-0.006 0.001,-0.004 0.001,-0.003 0.001,-0.002 0.000,-0.002 0.000,-0.001 0.000,-0.001 0.000,0.000 0.000,0.436 0.128,0.344 0.115,0.254 0.097,0.337-0.010,0.242-0.021,0.106-0.045,0.069-0.011,-0.198-0.026,-0.259-0.017,-0.275-0.054,-0.189-0.041,-0.188-0.044,-0.127-0.035,-0.172-0.042,-0.142-0.035,-0.111-0.028,-0.083-0.021,-0.059-0.015,-0.008-0.010,0.057-0.006,0.080-0.003,0.217-0.002,0.138 0.000,0.097 0.001,0.123 0.015,0.025 0.022,-0.057 0.025,-0.104 0.025,-0.126 0.023,-0.129 0.020,2.817 0.000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631.000 580.000,'0.123'0.000,"0.192"0.000,0.223 0.000,0.237 0.000,0.143 0.000,0.095 0.000,0.429 0.000,0.283 0.000,0.128 0.000,0.173 0.000,-0.027 0.000,-0.072 0.000,0.073 0.084,-0.094 0.045,-0.190 0.017,-0.287-0.011,-0.171-0.011,-0.153-0.016,0.009 0.126,-0.077 0.110,-0.078 0.095,-0.148 0.016,-0.092 0.019,-0.087 0.002,0.010 0.217,-0.074 0.112,-0.093 0.057,-0.097-0.009,-0.091-0.049,-0.080-0.069,-0.071-0.064,-0.047 0.013,-0.037 0.032,-0.028 0.360,-0.021 0.116,-0.013-0.014,-0.007-0.093,-0.003-0.134,0.000-0.148,0.003-0.067,0.002-0.015,0.003-0.014,-0.026 0.146,-0.040-0.011,-0.046-0.077,-0.131 0.051,-0.193 0.126,-0.213 0.134,-0.451 0.303,-0.213 0.083,-0.076-0.015,0.047-0.105,0.170-0.200,0.211-0.221,0.218-0.215,0.203-0.192,0.176-0.161,0.144-0.129,0.112-0.098,0.083-0.070,0.058-0.047,0.038-0.029,0.022-0.016,0.011-0.006,0.003 0.000,-0.002 0.004,-0.005 0.006,-0.006 0.007,-0.007 0.007,-0.006 0.006,-0.005 0.005,0.828 0.088,0.604 0.047,0.414 0.019,0.738 0.000,0.372-0.012,0.116-0.018,0.274-0.001,0.173 0.020,-0.031 0.028,0.392 0.101,-0.179 0.034,-0.370-0.004,-0.456-0.027,-0.471-0.039,-0.441-0.043,-0.269-0.048,-0.196-0.033,-0.216-0.029,-0.068-0.022,-0.176-0.021,-0.173-0.015,-0.174-0.007,-0.182-0.001,-0.160 0.003,-0.133 0.005,-0.105 0.005,-0.079 0.005,-0.056 0.005,-0.037 0.004,-0.023 0.004,-0.012 0.003,-0.004 0.002,0.001 0.001,0.004 0.001,0.005 0.000,0.006 0.000,0.006 0.000,0.005 0.000,0.004 0.000,0.003 0.000,0.002 0.000,0.002 0.000,0.001 0.000,0.001 0.000,0.007 0.000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563.000 695.000,'0.020'-0.013,"0.030"-0.020,0.035-0.023,0.035-0.023,0.032-0.021,0.028-0.019,0.023-0.015,0.018-0.012,0.014-0.009,0.010-0.007,0.007-0.004,0.004-0.003,0.045 0.007,0.054 0.021,0.059 0.025,0.281-0.087,0.143-0.064,0.046-0.045,0.027-0.080,0.035-0.059,0.002-0.029,0.264-0.013,0.050 0.053,-0.047 0.070,-0.061 0.079,-0.106 0.068,-0.142 0.060,-0.152 0.051,-0.147 0.041,-0.131 0.031,-0.111 0.023,-0.090 0.016,-0.069 0.010,-0.047 0.032,-0.028 0.043,-0.015 0.047,-0.005 0.045,0.001 0.041,0.005 0.035,-0.003 0.206,-0.014 0.112,-0.017 0.049,-0.021 0.139,-0.014 0.107,-0.013 0.054,-0.010 0.052,-0.010-0.059,-0.007-0.085,-0.033 0.102,-0.046 0.041,-0.051 0.000,-0.035-0.107,-0.041-0.069,-0.036-0.078,-0.190 0.266,-0.156 0.136,-0.131 0.074,-0.220 0.123,-0.125 0.054,-0.027-0.041,-0.280 0.171,-0.042-0.019,0.064-0.080,-0.016 0.057,0.020-0.031,0.041-0.083,0.125-0.203,0.114-0.136,0.151-0.136,-0.070-0.002,0.048-0.082,0.079-0.088,0.008-0.113,0.048-0.118,0.068-0.112,0.119-0.012,0.108-0.014,0.107-0.022,0.098-0.024,0.085-0.024,0.069-0.022,0.061-0.019,0.051-0.016,0.041-0.013,0.031-0.010,0.022-0.007,0.015-0.005,0.010-0.003,0.005-0.001,0.002 0.000,0.000 0.000,-0.001 0.001,-0.002 0.001,0.245 0.188,0.204 0.111,0.164 0.058,0.311 0.034,0.177 0.002,0.050-0.040,0.434 0.074,0.159 0.003,0.027-0.020,0.084 0.052,-0.056 0.007,-0.137-0.020,0.275 0.078,0.170 0.048,0.021 0.001,0.312 0.016,-0.028-0.056,-0.143-0.065,-0.147-0.009,-0.221-0.058,-0.247-0.083,3.703 0.000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352.000 704.000,'0.000'-0.016,"0.000"-0.025,0.000-0.028,0.000-0.028,0.000-0.026,0.000-0.022,0.000-0.018,0.000-0.014,0.000-0.011,0.000-0.008,0.000-0.005,0.000-0.003,0.000-0.002,0.000-0.001,0.000 0.000,0.049-0.026,0.077-0.054,0.089-0.062,0.089-0.039,0.048 0.022,0.028 0.044,0.097 0.054,0.048 0.056,0.013 0.052,-0.042 0.050,-0.017 0.034,-0.022 0.027,0.004 0.048,-0.027 0.060,-0.025 0.060,-0.070 0.065,-0.053 0.082,-0.055 0.082,0.012 0.110,0.033 0.071,0.053 0.055,0.005 0.125,-0.025 0.073,-0.041 0.035,-0.059 0.178,-0.042 0.122,-0.039 0.045,-0.059 0.292,-0.075 0.038,-0.074-0.074,-0.067 0.143,-0.057 0.013,-0.046-0.068,-0.089-0.095,-0.067-0.031,-0.037-0.048,-0.159 0.194,-0.085 0.020,-0.051-0.033,-0.106-0.094,-0.014-0.128,0.058-0.169,0.099-0.181,0.118-0.175,0.120-0.157,-0.092 0.059,-0.029-0.004,0.003-0.030,-0.337 0.216,-0.220 0.126,-0.106 0.033,-0.224 0.118,0.036-0.035,0.142-0.085,0.081-0.183,0.064-0.138,0.101-0.139,0.100-0.095,0.248-0.127,0.249-0.101,0.227-0.076,0.193-0.054,0.156-0.036,0.119-0.022,0.086-0.011,0.059-0.004,0.037 0.001,0.020 0.004,0.009 0.005,0.001 0.005,-0.004 0.005,-0.007 0.004,-0.007 0.004,-0.007 0.003,0.056 0.023,0.114 0.037,0.131 0.041,0.661 0.096,0.346 0.038,0.123-0.001,0.156 0.058,0.148 0.048,0.058 0.026,0.562 0.096,0.077-0.002,-0.137-0.044,0.119 0.014,-0.070-0.007,-0.236-0.029,-0.322-0.040,-0.351-0.044,-0.341-0.044,0.028-0.018,-0.060-0.015,-0.079-0.005,-0.211-0.017,-0.143 0.005,-0.145 0.008,-0.054-0.013,-0.129-0.046,-0.140-0.056,-0.135-0.057,-0.121-0.053,-0.103-0.046,-0.083-0.039,-0.064-0.031,-0.047-0.023,-0.006-0.066,0.021-0.083,0.036-0.087,0.014-0.055,0.000-0.030,-0.009-0.013,-0.018-0.171,-0.014-0.156,-0.014-0.119,0.034-3.000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254.000 582.000,'0.016'-0.005,"0.025"-0.008,0.028-0.009,0.028-0.009,0.026-0.009,0.022-0.007,0.018-0.006,0.014-0.005,0.011-0.004,0.008-0.003,0.005-0.002,0.003-0.001,0.002-0.001,0.001 0.000,0.000 0.000,0.149-0.066,0.099-0.034,0.054-0.009,0.450-0.004,0.260 0.020,0.142 0.026,0.001 0.027,-0.085 0.026,-0.131 0.023,-0.153 0.070,-0.052 0.090,-0.029 0.100,0.019 0.125,-0.047 0.097,-0.047 0.080,-0.041 0.196,-0.027 0.094,-0.049 0.002,-0.048 0.267,-0.115 0.071,-0.117-0.023,-0.109 0.200,-0.095 0.069,-0.078-0.017,-0.063-0.145,-0.041-0.079,-0.030-0.085,-0.134 0.115,-0.102-0.042,-0.073-0.092,-0.216 0.136,-0.119 0.014,-0.049-0.063,-0.138 0.024,-0.062-0.027,0.003-0.078,0.044-0.105,0.066-0.113,0.075-0.109,-0.138 0.002,-0.058-0.045,-0.018-0.056,-0.158 0.034,-0.108-0.002,-0.033-0.049,-0.255 0.094,-0.070 0.031,0.001 0.015,0.011 0.006,0.008 0.003,0.067-0.028,0.045-0.005,0.175-0.064,0.182-0.066,0.135-0.094,0.140-0.083,0.148-0.079,0.141-0.070,0.126-0.059,0.106-0.047,0.085-0.036,0.065-0.026,0.048-0.018,0.033-0.011,0.021-0.006,0.012-0.003,0.005 0.000,0.001 0.001,-0.002 0.002,0.555 0.278,0.432 0.171,0.320 0.091,0.700 0.035,0.456-0.003,0.267-0.026,0.431-0.022,0.299-0.032,0.081-0.061,0.333 0.059,-0.185-0.001,-0.342-0.018,-0.215 0.024,-0.278-0.004,-0.362-0.032,-0.387-0.047,-0.372-0.053,-0.333-0.052,-0.185-0.053,-0.219-0.065,-0.193-0.060,-0.094-0.066,-0.141-0.068,-0.143-0.061,-0.132-0.051,-0.114-0.040,-0.093-0.031,-0.072-0.022,-0.053-0.015,-0.037-0.009,-0.024-0.005,-0.014-0.002,-0.006 0.000,-0.001 0.001,0.002 0.002,0.003 0.002,0.004 0.002,0.004 0.002,-0.154 0.000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251.000 635.000,'0.009'0.034,"0.013"0.053,0.015 0.061,0.015 0.061,0.014 0.057,0.012 0.050,0.010 0.041,0.008 0.033,0.006 0.025,0.056 0.056,0.074 0.040,0.082 0.038,0.024 0.089,-0.014 0.029,-0.036-0.010,-0.059 0.151,-0.043 0.088,-0.041 0.015,-0.033 0.219,-0.036 0.059,-0.029-0.008,-0.022 0.260,-0.016 0.067,-0.011-0.057,-0.006-0.179,-0.003-0.101,-0.002-0.102,-0.001 0.047,0.001-0.052,0.001-0.065,0.002 0.074,0.001 0.033,0.001-0.036,0.001 0.067,0.001-0.070,0.001-0.104,0.001-0.033,0.000-0.070,0.000-0.087,0.000-0.091,0.000-0.085,0.000-0.074,0.000-0.013,0.000 0.000,0.000-0.013,0.000 0.010,0.000-0.029,0.000-0.030,0.000 0.021,0.000 0.022,0.000 0.002,0.000 0.021,0.000-0.022,0.000-0.027,0.000 1.000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254.000 489.000,'0.056'-0.084,"0.086"-0.128,0.097-0.145,0.044-0.030,0.042-0.005,0.027 0.026,0.237-0.171,0.138-0.073,0.080-0.022,-0.042 0.074,-0.026 0.063,-0.047 0.077,0.178 0.035,0.064 0.043,0.017 0.027,0.043 0.043,-0.029 0.049,-0.071 0.049,-0.111 0.074,-0.044 0.072,-0.033 0.073,0.075 0.192,-0.020 0.152,-0.048 0.117,0.078 0.253,-0.018 0.148,-0.076 0.071,-0.062 0.200,-0.059 0.154,-0.080 0.074,-0.067 0.058,-0.097-0.117,-0.088-0.157,-0.075-0.085,-0.060-0.117,-0.046-0.127,-0.034-0.063,-0.021-0.016,-0.014-0.019,-0.122 0.309,-0.092 0.153,-0.066 0.075,-0.144 0.011,-0.146 0.036,-0.124-0.002,-0.246 0.157,-0.044-0.071,0.056-0.149,0.113-0.185,0.138-0.192,0.142-0.180,-0.144 0.000,-0.137 0.025,-0.101 0.010,-0.309 0.218,-0.133 0.077,-0.051 0.015,-0.164 0.031,-0.053-0.045,0.021-0.088,0.026-0.112,0.181-0.153,0.233-0.150,0.245-0.134,0.230-0.113,0.201-0.090,0.166-0.068,0.130-0.049,0.096-0.033,0.068-0.021,0.044-0.011,0.026-0.004,0.013 0.000,0.004 0.003,-0.002 0.004,-0.005 0.005,-0.007 0.005,0.216 0.221,0.168 0.171,0.124 0.124,0.590 0.141,0.324 0.056,0.133-0.001,0.420 0.166,0.307 0.118,0.149 0.048,0.820 0.156,0.296 0.003,0.050-0.047,-0.050-0.091,-0.028-0.067,-0.157-0.095,0.361 0.017,-0.322-0.142,-0.501-0.168,-0.564-0.169,-0.552-0.154,-0.496-0.131,-0.417-0.106,-0.333-0.081,-0.252-0.059,-0.181-0.041,-0.122-0.026,-0.075-0.014,-0.040-0.006,-0.016-0.001,0.000 0.003,0.010 0.004,0.015 0.005,0.017 0.005,0.016 0.005,0.015 0.004,0.005-2.000</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264.000 395.000,'0.000'-0.064,"0.000"-0.099,0.000-0.112,0.000-0.112,0.000-0.103,0.025-0.054,0.038-0.056,0.045-0.040,0.114-0.242,0.047-0.105,0.007-0.038,0.285-0.102,0.177-0.023,0.083 0.070,0.075-0.015,-0.035 0.127,-0.066 0.159,-0.101 0.176,-0.091 0.150,-0.087 0.132,-0.078 0.111,-0.066 0.088,-0.053 0.067,-0.041 0.049,-0.030 0.033,-0.021 0.021,0.028 0.040,0.049 0.048,0.060 0.048,0.008 0.054,0.017 0.075,0.007 0.076,0.110 0.105,0.037 0.067,0.005 0.052,0.041 0.207,-0.024 0.117,-0.062 0.052,-0.102 0.069,-0.075 0.031,-0.072-0.033,-0.057 0.154,-0.062-0.019,-0.049-0.081,-0.038-0.061,-0.026-0.071,-0.018-0.093,-0.012-0.100,-0.007-0.096,-0.003-0.086,-0.029-0.031,-0.042-0.020,-0.046-0.001,-0.301 0.223,-0.240 0.182,-0.177 0.122,-0.422 0.350,-0.174 0.083,-0.042-0.045,-0.431 0.159,-0.217 0.020,-0.066-0.067,0.043-0.076,0.025-0.070,0.100-0.124,-0.591 0.195,-0.172 0.000,0.017-0.068,0.188-0.160,0.277-0.203,0.309-0.212,0.231-0.180,0.346-0.178,0.342-0.144,0.310-0.111,0.262-0.081,0.210-0.055,0.160-0.035,0.115-0.020,0.078-0.009,0.049-0.001,0.027 0.003,0.011 0.006,0.000 0.007,-0.006 0.007,-0.009 0.006,-0.010 0.005,-0.010 0.004,-0.009 0.003,-0.008 0.002,-0.006 0.002,-0.005 0.001,-0.003 0.001,-0.002 0.000,-0.001 0.000,-0.001 0.000,0.000 0.000,0.000 0.000,0.000 0.000,0.000 0.000,0.000 0.000,0.000 0.000,0.356 0.104,0.297 0.079,0.235 0.056,0.400 0.093,0.217 0.024,0.086-0.021,0.165 0.008,0.087-0.009,-0.036-0.035,0.333 0.052,0.000-0.018,-0.129-0.044,-0.002-0.057,-0.091-0.060,-0.138-0.057,-0.301-0.055,-0.208-0.037,-0.207-0.030,-0.058-0.023,-0.144-0.019,-0.138-0.013,-0.157-0.007,-0.091-0.004,-0.073-0.002,0.036-0.001,-0.025 0.001,-0.041 0.002,-0.048 0.002,-0.048 0.002,-0.044 0.002,-0.015 0.002,0.031 0.001,0.046 0.001,0.055 0.001,0.013 0.001,0.000 0.000,-0.034 0.000,-0.030 0.000,-0.034 0.000,-0.034 0.000,-0.031 0.000,-0.027 0.000,0.423 0.000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654.000 265.000,'0.000'-0.016,"0.000"-0.024,0.000-0.026,0.000-0.026,0.000-0.023,0.000-0.019,0.000-0.016,0.000-0.012,0.000-0.008,0.000-0.006,0.000-0.004,0.000-0.002,0.000-0.001,0.000 0.000,0.000 0.000,0.000 0.001,0.000 0.001,0.042 0.020,0.064 0.023,0.073 0.026,0.072 0.025,0.065 0.023,0.056 0.019,0.102 0.016,0.095 0.011,0.068 0.008,0.430 0.285,0.205 0.181,0.076 0.101,0.046 0.043,-0.061 0.004,-0.121-0.020,-0.230-0.066,-0.171-0.033,-0.169-0.032,-0.134 0.025,-0.151 0.012,-0.123 0.022,-0.098 0.261,-0.063 0.229,-0.046 0.171,-0.229 0.439,-0.153 0.171,-0.092 0.040,-0.215 0.151,-0.104-0.045,-0.028-0.161,-0.103-0.034,-0.081-0.005,-0.028-0.057,-0.087 0.042,0.079-0.159,0.134-0.200,0.129-0.153,0.114-0.195,0.096-0.205,0.119-0.202,0.093-0.144,0.085-0.118,0.072-0.092,0.059-0.069,0.046-0.048,0.034-0.032,0.024-0.019,0.016-0.010,0.011 0.019,0.005 0.030,0.001 0.037,-0.001 0.038,-0.003 0.035,-0.003 0.031,0.021 0.006,0.036 0.019,0.042 0.016,0.057 0.035,0.044 0.009,0.037 0.005,0.253 0.058,0.197 0.002,0.146-0.033,0.037-0.069,0.066-0.051,0.046-0.052,0.463-0.041,0.234-0.047,0.114-0.038,0.306-0.031,0.235-0.020,0.100-0.015,1.176-0.011,0.460-0.007,0.080-0.004,0.091-0.001,-0.245 0.000,-0.431 0.001,-0.286 0.002,-0.425 0.002,-0.474 0.002,-0.400 0.002,-0.439 0.001,-0.409 0.001,-0.356 0.001,-0.293 0.001,-0.230 0.000,-0.171 0.000,-0.121 0.000,-0.079 0.000,-0.047 0.000,-0.024 0.000,-0.007 0.000,0.003 0.000,0.010 0.000,0.013 0.000,0.013 0.000,0.013 0.000,0.011 0.000,0.009 0.000,0.007 0.000,0.006 0.000,0.004 0.000,0.003 0.000,-0.102 0.000,-0.159 0.000,-0.181 0.000,-2.694 0.000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550.000 184.000,'0.027'-0.027,"0.041"-0.041,0.047-0.047,0.047-0.047,0.043-0.043,0.037-0.037,0.030-0.031,0.024-0.024,0.018-0.018,0.391-0.145,0.256-0.092,0.142-0.043,0.196-0.133,-0.005-0.024,-0.084 0.020,0.068 0.079,-0.021 0.074,-0.099 0.079,-0.140 0.076,-0.155 0.068,-0.152 0.058,0.023 0.076,-0.041 0.085,-0.072 0.082,-0.086 0.074,-0.088 0.062,-0.082 0.050,-0.071 0.039,-0.059 0.029,-0.047 0.020,-0.042 0.111,-0.041 0.150,-0.034 0.164,-0.028 0.075,-0.018 0.095,-0.013 0.074,-0.094 0.430,-0.051 0.174,-0.020 0.038,-0.186 0.034,-0.149 0.041,-0.109-0.018,-0.320 0.323,-0.180 0.086,-0.102-0.003,-0.409 0.306,-0.145 0.052,0.030-0.109,-0.044-0.045,0.033-0.076,0.149-0.180,-0.088 0.059,0.096-0.155,0.135-0.194,0.151-0.201,0.175-0.210,0.198-0.225,0.197-0.216,0.181-0.193,0.156-0.164,0.128-0.132,0.101-0.102,0.076-0.075,0.054-0.052,0.036-0.034,0.022-0.019,0.011-0.009,0.004-0.002,-0.001 0.003,0.022 0.013,0.035 0.019,0.040 0.021,0.040 0.021,0.037 0.019,0.032 0.016,0.148 0.032,0.193 0.032,0.209 0.031,0.620 0.001,0.403-0.018,0.235-0.029,0.461-0.040,0.290-0.028,0.077-0.026,0.621-0.020,0.082-0.021,-0.138-0.017,0.020-0.012,-0.056-0.008,-0.238-0.005,-0.200-0.004,-0.475-0.002,-0.474-0.001,1.751 0.000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0070c0"/>
      <inkml:brushProperty name="ignorePressure" value="0"/>
    </inkml:brush>
  </inkml:definitions>
  <inkml:trace contextRef="#ctx0" brushRef="#br0">229.000 175.000,'0.009'-0.028,"0.014"-0.043,0.017-0.050,0.017-0.051,0.016-0.047,0.014-0.042,0.012-0.035,0.009-0.028,0.029 0.160,0.993-0.418,0.494-0.067,0.270 0.005,0.472-0.069,0.070 0.044,-0.105 0.083,-0.304 0.113,-0.291 0.097,-0.306 0.090,-0.292 0.079,-0.260 0.066,-0.219 0.053,-0.153 0.096,-0.122 0.116,-0.079 0.117,-0.047 0.108,-0.022 0.093,-0.006 0.076,-0.035 0.241,-0.027 0.168,-0.030 0.089,-0.024 0.466,-0.030 0.205,-0.026 0.069,-0.216 0.119,-0.148-0.028,-0.094-0.116,-0.095-0.102,-0.065-0.067,-0.025-0.109,-0.259 0.147,-0.149-0.019,-0.093-0.060,-0.329 0.282,-0.112 0.051,0.031-0.096,0.382-0.475,0.100-0.137,0.110-0.143,0.111-0.139,-0.073 0.054,0.082-0.106,0.085-0.103,0.018-0.031,0.041-0.049,0.023-0.027,0.081-0.069,0.081-0.060,0.086-0.062,0.083-0.058,0.075-0.051,0.063-0.043,0.042-0.027,0.027-0.020,0.014-0.011,0.005-0.005,-0.001-0.001,-0.005 0.002,-0.007 0.003,-0.007 0.004,-0.007 0.004,0.043 0.023,0.069 0.037,0.081 0.042,0.082 0.041,0.076 0.038,0.066 0.033,0.139 0.000,0.152-0.043,0.153-0.058,0.837-0.001,0.571-0.011,0.327-0.030,0.642-0.026,0.140-0.049,-0.077-0.047,-0.038-0.042,-0.178-0.035,-0.249-0.028,-0.264-0.022,-0.217-0.014,-0.281-0.010,-0.127-0.007,-0.288-0.004,-0.281-0.002,-0.253 0.000,-0.215 0.001,-0.173 0.001,-0.155 0.001,-0.138 0.002,-0.112 0.001,-0.086 0.001,-0.063 0.001,-0.044 0.001,-0.028 0.001,-0.016 0.000,-0.008 0.000,-0.001 0.000,0.002 0.000,0.004 0.000,0.005 0.000,0.005 0.000,0.005 0.000,0.004 0.000,0.004 0.000,0.003 0.000,0.002 0.000,0.001 0.000,0.001 0.000,0.001 0.000,0.000 0.000,0.000 0.000,0.000 0.000,0.000 0.000,0.000 0.000,0.000 0.000,0.000 0.000,1.088 0.000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628.000 368.000,'0.045'-0.027,"0.069"-0.041,0.078-0.047,0.078-0.047,0.072-0.043,0.062-0.037,0.051-0.031,0.040-0.024,0.030-0.018,0.461-0.243,0.334-0.183,0.235-0.134,0.554-0.273,0.384-0.150,0.185-0.025,0.703-0.219,0.152-0.007,-0.091 0.069,-0.125 0.141,-0.088 0.105,-0.196 0.133,0.140 0.032,-0.220 0.154,-0.299 0.172,0.124 0.084,-0.045 0.107,-0.145 0.112,0.109 0.047,0.147 0.041,0.056 0.052,0.885 0.015,0.249 0.017,-0.045 0.005,0.420 0.025,0.085 0.035,-0.129 0.038,0.171-0.104,0.048-0.054,-0.209-0.011,0.052-0.002,-0.490 0.040,-0.604 0.049,-0.756 0.060,-0.516 0.042,-0.457 0.037,-0.333 0.029,-0.349 0.028,-0.264 0.021,-0.190 0.015,-0.128 0.010,-0.079 0.006,-0.050 0.003,-0.015 0.001,0.001 0.000,0.011-0.001,0.017-0.001,0.019-0.001,0.019-0.001,0.018-0.001,0.015-0.001,0.306-0.001,0.186-0.001,0.105-0.001,0.129 0.000,0.050 0.000,-0.003 0.000,0.000 0.024,0.038 0.038,0.016 0.045,0.384 0.114,0.120 0.047,-0.006 0.007,0.223 0.065,0.095 0.011,0.008-0.022,0.034 0.017,0.027-0.002,-0.057-0.026,0.288 0.059,0.022-0.008,-0.064-0.036,0.223 0.034,0.047-0.010,-0.066-0.036,-0.068-0.039,-0.046-0.008,-0.124-0.001,0.403 0.023,0.056 0.006,-0.073 0.006,0.132-0.022,-0.087-0.037,-0.215-0.044,-0.268 0.022,-0.208 0.006,-0.248-0.014,-0.097-0.014,-0.230-0.035,-0.225-0.036,-0.133-0.009,-0.099 0.013,-0.091 0.024,-0.079 0.028,-0.065 0.029,-0.052 0.027,0.075 0.033,0.036 0.020,0.020 0.015,0.110 0.063,0.087 0.050,0.038 0.025,0.095 0.010,0.016-0.051,0.005-0.066,0.137 0.042,0.040 0.021,-0.024 0.007,-0.080 0.045,-0.062 0.036,-0.094 0.011,-0.030-0.001,-0.082-0.064,-0.068-0.077,0.198 0.118,0.094 0.060,0.022 0.019,0.106 0.130,0.047 0.104,-0.039 0.057,0.314 0.083,0.125-0.007,0.049-0.026,0.014-0.039,0.024-0.028,-0.040-0.055,0.109 0.086,-0.072 0.004,-0.107-0.015,0.075 0.031,-0.070-0.027,-0.153-0.061,-0.017 0.005,-0.011-0.024,-0.066-0.073,0.124 0.074,-0.081 0.007,-0.143-0.006,0.194 0.126,0.050 0.029,-0.043-0.033,-0.085-0.027,-0.109-0.055,-0.145-0.086,-0.156-0.099,-0.151-0.099,-0.136-0.092,-0.058 0.021,-0.046 0.037,-0.050 0.036,0.037 0.045,-0.051-0.016,-0.077-0.030,0.024 0.020,0.001-0.035,-0.013-0.065,-0.073-0.074,-0.058-0.033,-0.063-0.023,-0.051 0.173,-0.064 0.079,-0.054 0.027,-0.044 0.022,-0.034 0.016,-0.024 0.011,-0.016 0.039,-0.010 0.049,-0.006 0.025,-0.004 0.201,-0.001 0.038,0.001-0.033,-0.026 0.205,-0.041 0.083,-0.046 0.001,-0.106 0.000,-0.080-0.018,-0.053-0.079,-0.144 0.062,-0.059-0.057,-0.016-0.078,-0.185 0.000,-0.105-0.036,-0.047-0.055,0.051-0.142,0.011-0.090,0.021-0.090,-0.222 0.146,-0.097 0.048,-0.046 0.012,-0.393 0.080,-0.171 0.004,0.006-0.061,0.116-0.097,0.176-0.112,0.200-0.113,0.004-0.022,0.106-0.073,0.134-0.087,0.065-0.103,-0.002-0.072,-0.004-0.063,-0.070-0.021,0.000-0.005,0.003 0.013,-0.219 0.078,-0.086 0.028,0.004-0.005,-0.086 0.134,-0.053 0.092,0.026 0.047,-0.096 0.109,0.074-0.008,0.113-0.058,0.050-0.110,0.025-0.082,0.061-0.081,-0.325 0.020,-0.076-0.027,0.033-0.042,-0.293 0.065,-0.134 0.041,-0.025 0.023,-0.005 0.034,0.017 0.006,0.111-0.027,-0.165-0.027,0.124-0.064,0.213-0.065,-0.057 0.024,0.032-0.008,0.085-0.026,0.104-0.021,0.018 0.005,0.029 0.012,-0.288 0.089,-0.045 0.019,0.046-0.016,0.030-0.044,0.085-0.043,0.149-0.045,0.177-0.043,0.181-0.038,0.169-0.032,-0.113-0.025,0.019-0.021,0.079-0.015,-0.011 0.064,-0.020 0.036,0.018 0.015,-0.108 0.009,0.019-0.011,0.053-0.017,0.013-0.019,0.071-0.019,0.101-0.017,-0.017-0.016,-0.028-0.011,0.004-0.009,-0.037-0.007,0.044-0.005,0.051-0.003,-0.047-0.002,-0.045-0.001,-0.005 0.000,-0.015 0.000,0.089 0.000,0.104 0.001,0.077 0.001,0.053 0.001,0.035 0.001,0.059 0.000,0.006 0.000,-0.002 0.000,-0.103 0.000,-0.009 0.000,0.025 0.000,-0.140 0.000,-0.081 0.000,-0.010 0.000,-0.550 0.000,-0.235 0.000,-0.059 0.000,-0.195 0.079,-0.043 0.043,0.090 0.018,0.167 0.000,0.202-0.011,0.208-0.017,-0.072-0.017,0.071-0.021,0.127-0.019,-0.240-0.016,-0.111-0.013,-0.022-0.010,0.030-0.008,-0.028-0.005,-0.001-0.003,-0.197-0.002,0.036-0.001,0.111 0.000,-0.063 0.025,-0.030 0.039,0.058 0.045,-0.181 0.031,0.027 0.003,0.084-0.009,-0.111-0.017,0.030-0.020,0.114-0.020,0.071-0.021,0.024-0.014,0.059-0.012,-0.322-0.009,-0.035-0.008,0.081-0.006,0.090-0.004,0.172-0.002,0.208-0.001,0.197 0.000,0.132 0.000,0.135 0.000,-0.110 0.000,-0.005 0.001,0.024 0.001,0.121 0.001,0.076 0.000,0.081 0.000,-0.152 0.000,-0.051 0.000,-0.012 0.000,-0.156 0.000,-0.046 0.000,0.045 0.000,0.099 0.000,0.125 0.000,0.131 0.000,0.013 0.000,0.052 0.000,0.058 0.000,0.013 0.000,0.002 0.000,0.019 0.000,-0.200 0.000,-0.094 0.000,-0.043 0.000,0.020 0.000,0.057 0.000,0.075 0.000,0.043 0.000,0.024 0.000,0.040 0.000,-0.156 0.000,-0.116 0.000,-0.108 0.000,-0.094 0.000,0.007 0.000,0.068 0.000,0.078 0.000,0.054 0.000,0.076 0.000,0.042 0.000,0.096 0.000,0.088 0.000,-0.008 0.000,0.018 0.000,0.032 0.000,-0.006 0.000,-0.010 0.000,0.011 0.000,-0.094 0.000,-0.009 0.000,0.022 0.000,0.074 0.000,0.039 0.000,0.039 0.000,0.009 0.000,0.037 0.000,0.032 0.000,0.050 0.000,0.038 0.000,0.036 0.000,0.032 0.000,0.027 0.000,0.021 0.000,0.003 0.000,-0.009 0.000,-0.015 0.000,-0.018 0.000,-0.019 0.000,-0.017 0.000,-0.025 0.000,-0.013 0.000,-0.009 0.000,-0.034 0.000,-0.047 0.000,-0.051 0.000,0.008 0.000,0.018 0.000,0.032 0.000,0.038 0.000,0.039 0.000,0.037 0.000,0.030 0.000,0.046 0.000,0.042 0.000,0.036 0.000,0.029 0.000,0.022 0.000,0.016 0.000,0.011 0.000,0.007 0.000,0.004 0.000,0.002 0.000,0.000 0.000,-0.001 0.000,-0.001 0.000,-0.001 0.000,-0.001 0.000,-0.001 0.000,-0.001 0.000,-0.001 0.000,-0.001 0.000,0.000 0.000,0.000 0.000,0.000 0.000,0.000 0.000,0.000 0.000,0.000 0.000,0.000 0.000,0.000 0.000,0.000 0.000,0.000 0.000,0.000 0.000,0.000 0.000,0.000 0.000,0.000 0.000,0.000 0.000,0.000 0.000,0.000 0.000,0.000 0.000,0.000 0.000,0.000 0.000,0.003-0.001,0.006-0.002,0.007-0.002,0.007-0.002,0.006-0.001,0.005-0.001,0.004-0.001,0.003-0.001,0.002-0.001,0.001 0.000,0.001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0.000,-0.170-0.090,-0.106-0.062,-0.058-0.039,-0.023-0.022,0.001-0.009,0.016 0.000,-0.055-0.100,0.006-0.057,0.037-0.030,-0.030-0.033,-0.029-0.004,-0.013 0.031,-0.002-0.082,0.052-0.018,0.064 0.005,0.045 0.047,0.017 0.044,0.004 0.048,-0.004 0.047,-0.009 0.043,-0.011 0.037,-0.022 0.010,-0.011 0.004,-0.009-0.005,0.038-0.018,0.032-0.051,0.038-0.059,0.004-0.092,0.000-0.058,-0.011-0.048,0.017-0.056,0.022-0.010,0.028 0.031,0.029 0.054,0.027 0.064,0.024 0.066,-0.008-0.130,-0.025-0.053,-0.035-0.010,-0.001 0.030,0.004-0.012,0.012-0.012,0.011-0.138,0.021-0.053,0.020-0.021,0.018-0.056,0.015 0.011,0.012 0.052,0.010 0.016,0.006-0.012,0.004 0.003,0.003-0.040,0.002 0.024,0.001 0.028,0.000 0.028,0.000 0.026,0.000 0.022,-0.001 0.012,-0.001 0.007,-0.001 0.031,0.000-0.217,0.000-0.116,0.000-0.071,0.000 0.010,0.000 0.017,0.000 0.064,0.000-0.132,0.000 0.024,0.000 0.079,0.000 0.022,0.000 0.068,0.000 0.092,0.000 0.138,0.000 0.082,0.000 0.073,0.000 0.006,0.000 0.015,0.000-0.003,0.025 0.045,0.038 0.018,0.044 0.021,0.045-0.159,0.024-0.044,0.014 0.013,0.007 0.046,0.002 0.063,-0.002 0.068,-0.028-0.025,-0.022-0.048,-0.025-0.041,0.008-0.188,0.017-0.030,0.026 0.047,0.002-0.133,-0.014-0.065,-0.022-0.018,0.068-0.003,0.058-0.019,0.042 0.010,0.026-0.116,-0.025 0.003,-0.041 0.036,-0.047 0.081,-0.048 0.102,-0.044 0.107,-0.016 0.135,0.011 0.077,0.023 0.064,0.014 0.027,-0.011 0.045,-0.019 0.033,0.021 0.043,0.057 0.012,0.070 0.006,0.046-0.018,-0.010 0.000,-0.032-0.001,0.152-0.197,0.085-0.134,0.037-0.083,0.043-0.068,0.030-0.063,-0.003-0.025,1.785-2.000</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1227.000 292.000,'0.017'0.000,"0.027"0.000,0.030 0.000,0.029 0.000,0.026 0.000,0.022 0.000,0.018 0.000,0.013 0.000,0.010 0.000,0.007 0.000,0.004 0.000,0.002 0.000,0.001 0.000,0.000 0.000,0.000 0.000,-0.001 0.000,-0.001 0.000,-0.001 0.000,-0.001 0.000,-0.001 0.000,0.017 0.000,0.055 0.000,0.064 0.000,0.180 0.000,0.110 0.000,0.071 0.000,0.097 0.000,0.021 0.000,-0.028 0.000,-0.024 0.000,-0.016 0.000,-0.041 0.000,-0.014 0.000,-0.068 0.000,-0.066 0.000,0.108-0.028,0.038-0.043,-0.008-0.048,0.269-0.035,0.129-0.040,0.002-0.036,0.178-0.022,-0.014 0.017,-0.087 0.030,-0.158 0.044,-0.080 0.032,-0.071 0.030,-0.039 0.023,-0.101 0.025,-0.095 0.020,-0.111 0.015,-0.094 0.010,-0.084 0.007,-0.071 0.004,-0.057 0.002,-0.044 0.001,-0.032 0.000,-0.022-0.001,-0.014-0.001,0.008-0.001,0.024-0.001,0.031-0.001,0.032-0.001,0.031-0.001,0.028-0.001,0.019 0.000,-0.002 0.000,-0.010 0.000,-0.014 0.000,-0.016 0.000,-0.015 0.000,0.011 0.000,0.048 0.000,0.060 0.000,0.149 0.000,0.065 0.000,0.022 0.000,0.057 0.000,0.062 0.000,0.038 0.000,0.071-0.028,0.003-0.043,-0.010-0.048,0.091-0.015,0.029-0.001,-0.027 0.010,-0.061 0.016,-0.077 0.019,-0.081 0.019,-0.061 0.016,-0.073 0.016,-0.062 0.013,-0.050 0.010,-0.038 0.008,-0.028 0.005,0.035 0.003,0.032 0.002,0.014 0.001,0.003 0.001,-0.029 0.000,-0.037 0.000,-0.040-0.001,-0.038-0.001,-0.034-0.001,0.229-0.001,0.109 0.000,0.031 0.000,-0.020 0.000,-0.049 0.000,-0.064 0.000,0.070 0.000,0.047 0.000,0.010 0.000,0.192 0.000,0.052 0.000,-0.013 0.000,0.032 0.000,-0.027 0.000,-0.061 0.000,0.030 0.000,0.015 0.000,-0.028 0.000,0.077 0.000,-0.033 0.000,-0.064 0.000,-0.045 0.000,-0.028 0.000,-0.047 0.000,-0.018 0.000,-0.066 0.000,-0.062 0.000,0.029 0.000,-0.001 0.000,-0.020 0.000,0.014 0.000,0.014 0.000,-0.008 0.000,0.124 0.000,0.052 0.000,0.026 0.000,0.009 0.000,0.004 0.000,-0.030 0.000,0.161 0.000,0.021 0.000,-0.037 0.000,0.182 0.000,0.050 0.000,-0.035 0.000,-0.048 0.000,-0.077 0.000,-0.111 0.000,-0.123 0.000,-0.122 0.000,-0.111 0.000,0.096 0.000,0.028 0.000,-0.007 0.000,0.036 0.000,0.049 0.000,0.029 0.000,0.037 0.000,-0.043 0.000,-0.059 0.000,0.075 0.000,0.069 0.000,0.034 0.000,0.038 0.000,-0.056 0.000,-0.075 0.000,0.031 0.000,0.010 0.000,-0.004 0.000,0.088 0.000,0.073 0.000,0.026 0.000,0.030 0.000,-0.077 0.000,-0.097 0.000,0.234 0.084,0.083 0.045,-0.016 0.017,0.034-0.011,0.031-0.011,-0.019-0.016,-0.006-0.014,-0.122-0.021,-0.135-0.019,-0.047 0.068,-0.074 0.031,-0.083 0.007,-0.043 0.006,-0.024 0.023,-0.038 0.025,0.074 0.015,-0.008-0.019,-0.033-0.029,0.252-0.037,0.127-0.031,0.026-0.028,-0.039-0.024,-0.077-0.020,-0.095-0.016,0.053 0.062,0.035 0.034,0.004 0.013,0.127 0.091,0.008 0.032,-0.028-0.002,0.092 0.089,-0.009 0.054,-0.071 0.028,0.016-0.018,0.023 0.000,-0.016-0.005,-0.002 0.017,-0.106-0.013,-0.118-0.014,-0.115-0.014,-0.104-0.012,-0.088-0.010,-0.022-0.029,-0.006-0.004,-0.016-0.002,0.091 0.077,0.016 0.001,-0.012-0.033,-0.062 0.031,-0.030 0.030,-0.031 0.012,0.165 0.225,0.058 0.121,0.006 0.065,0.030 0.192,-0.042 0.087,-0.083 0.015,-0.028 0.074,-0.011 0.077,-0.024 0.028,0.002 0.249,-0.038 0.051,-0.037-0.020,-0.059 0.009,-0.046-0.050,-0.044-0.115,-0.039-0.146,-0.033-0.155,-0.026-0.148,-0.029 0.185,-0.037 0.079,-0.035 0.027,-0.003 0.328,0.017 0.150,0.028 0.029,-0.006 0.164,-0.009 0.131,-0.016 0.028,-0.014 0.794,-0.023 0.214,-0.021-0.074,-0.021 0.011,-0.014 0.002,-0.011-0.126,-0.036 0.165,-0.050-0.223,-0.053-0.323,-0.023-0.050,-0.002-0.129,0.011-0.167,-0.050-0.121,-0.024-0.094,0.000-0.158,0.004 0.189,0.028-0.045,0.032-0.110,0.004 0.111,-0.014-0.014,-0.024-0.090,0.011 0.015,0.012 0.043,0.019-0.017,0.016 0.206,0.026-0.046,0.023-0.119,0.022-0.061,0.015-0.052,0.012-0.120,0.009 0.330,0.007 0.072,0.005-0.023,0.003 0.031,0.001-0.068,0.000-0.166,0.000-0.215,0.000-0.228,-0.001-0.219,-0.001 0.577,-0.001 0.246,-0.001 0.018,-0.001-0.126,0.000-0.207,0.000-0.241,0.000 0.180,0.000 0.023,0.000-0.045,0.000 0.000,0.000-0.056,0.000-0.086,0.000 0.041,0.000 0.045,0.000-0.016,0.000 0.017,0.000-0.134,0.000-0.151,0.000 0.047,0.000-0.002,0.000-0.033,0.000-0.028,0.000-0.036,0.000-0.093,0.084 0.247,0.045 0.068,0.017 0.000,-0.002 0.070,-0.013-0.060,-0.019-0.135,-0.025-0.088,-0.018-0.072,-0.017-0.111,-0.013 0.124,-0.013-0.016,-0.010-0.055,-0.008-0.064,-0.005-0.026,-0.003-0.046,-0.002 0.228,-0.001 0.022,0.000-0.065,0.000-0.001,0.000-0.046,0.001-0.069,0.001 0.011,0.000-0.045,0.001-0.098,0.000-0.124,0.000-0.130,0.000-0.124,0.000 0.087,0.000 0.092,0.000 0.077,0.000 0.349,0.000 0.305,0.000 0.287,0.000 0.419,0.000 0.130,0.000-0.059,0.000 0.126,0.000 0.093,0.000-0.025,0.000 0.470,0.000 0.055,0.000-0.105,0.000-0.138,0.000-0.231,0.000-0.269,0.000-0.205,0.000-0.167,0.000-0.220,0.084 0.119,0.045-0.087,0.017-0.139,-0.002 0.065,-0.013-0.067,-0.019-0.142,-0.025 0.003,-0.018 0.004,-0.017-0.052,-0.013 0.051,-0.013-0.114,-0.010-0.150,0.066-0.138,0.037-0.092,0.015-0.101,0.009 0.136,-0.012 0.027,-0.018-0.009,-0.021 0.221,-0.020 0.093,-0.018 0.006,0.057-0.048,0.030-0.022,0.009-0.054,0.004 0.136,-0.016-0.044,-0.021-0.104,-0.023-0.132,-0.022-0.139,-0.019-0.131,-0.017 0.245,-0.012 0.163,-0.009 0.068,-0.007 0.364,-0.005 0.125,-0.003 0.018,-0.002 0.062,-0.001 0.000,0.000-0.038,0.001-0.136,0.000-0.087,0.001-0.119,0.000 0.085,0.001-0.103,0.001-0.152,0.000 0.110,0.000 0.011,0.000-0.051,0.000-0.059,0.000-0.003,0.000-0.020,0.000 0.104,0.000-0.042,0.000-0.078,0.000-0.084,0.000-0.039,0.000-0.056,0.000-0.030,0.000-0.117,0.000-0.118,0.000-0.109,0.000-0.094,0.000-0.077,0.000-0.059,0.000 0.000,0.000 0.018,-0.028 0.173,-0.043 0.120,-0.048 0.096,-0.035-0.037,-0.040-0.024,-0.036-0.048,-0.050-0.019,-0.026-0.073,-0.018-0.070,-0.040 0.022,-0.050-0.008,-0.052-0.025,-0.087-0.064,-0.083-0.030,-0.055-0.028,-0.056 0.000,0.028-0.026,0.050-0.022,-0.137 0.067,-0.073 0.031,-0.027 0.007,0.084-0.062,0.054-0.052,0.066-0.060,-0.135-0.049,-0.012-0.065,0.036-0.057,0.062-0.047,0.073-0.037,0.074-0.027,0.098-0.019,0.051-0.012,0.042-0.007,-0.074-0.005,-0.016-0.002,0.005 0.000,0.021 0.002,-0.020 0.002,-0.025 0.002,-0.037 0.002,0.017 0.002,0.028 0.002,-0.079-0.027,-0.055-0.042,-0.035-0.048,-0.049-0.009,-0.054-0.001,-0.026 0.009,-0.116 0.008,0.012 0.020,0.056 0.020,0.035 0.020,0.057 0.015,0.083 0.013,0.093 0.010,0.092 0.008,0.084 0.005,0.022 0.004,-0.001 0.002,-0.023 0.001,-0.054 0.000,-0.041 0.000,-0.013 0.000,-0.140 0.000,-0.065-0.001,-0.034-0.001,-0.180-0.001,-0.088 0.000,-0.023 0.000,-0.237 0.000,-0.172 0.000,-0.076 0.000,-0.280 0.000,-0.040 0.000,0.047 0.000,-0.238 0.000,-0.058 0.000,0.057 0.000,0.016 0.000,0.005 0.000,0.079 0.000,-0.412 0.000,-0.059 0.000,0.083 0.000,0.143 0.000,0.086 0.000,0.137 0.000,-0.146 0.000,0.141 0.000,0.225 0.000,0.263-0.004,0.310-0.006,0.292-0.006,0.255-0.006,0.210-0.006,0.165-0.005,0.123-0.004,0.087-0.003,0.057-0.002,0.034-0.001,0.017-0.001,0.005 0.000,-0.002 0.000,-0.007 0.000,-0.009 0.000,-0.009 0.000,-0.009 0.000,-0.008 0.000,-0.007 0.000,-0.005 0.000,-0.004 0.000,-0.003 0.000,-0.002 0.000,-0.001-0.107,-0.001-0.166,0.000-0.187,0.000-0.106,0.000-0.117,0.000-0.095,0.000-0.251,0.000-0.059,0.000 0.031,0.074-0.054,0.042-0.068,0.018-0.027,0.011-0.221,-0.011-0.018,-0.018 0.058,-0.021-0.068,-0.021 0.028,-0.019 0.085,-0.018-0.036,-0.012-0.023,-0.010 0.043,-0.007-0.224,-0.006 0.028,-0.004 0.123,-0.002-0.136,-0.001-0.032,0.000 0.034,0.000-0.131,0.000-0.094,0.000 0.002,0.000-0.247,0.001-0.014,0.001 0.055,0.001 0.404,0.000 0.096,0.000 0.097,0.000 0.092,0.000-0.170,0.000 0.050,0.000 0.091,0.000-0.189,0.000 0.043,0.000 0.127,0.000 0.055,0.000 0.091,0.000 0.105,0.000 0.139,0.000 0.044,0.000 0.025,0.000-0.273,0.000-0.084,0.000 0.001,0.000-0.191,0.000-0.139,0.000-0.043,0.000-0.254,0.000-0.011,0.000 0.071,0.000-0.107,0.000 0.043,0.000 0.132,0.000 0.021,0.000-0.002,0.000 0.056,0.000-0.181,0.000 0.034,0.000 0.094,0.000-0.185,0.000-0.006,0.000 0.105,0.000-0.010,0.000-0.041,0.000 0.016,0.000-0.654,0.000-0.224,0.000-0.017,0.000 0.026,0.000 0.060,0.000 0.188,0.000-0.155,0.000 0.147,0.000 0.218,0.000 0.104,0.000 0.192,0.000 0.231,0.000 0.121,0.000 0.104,0.000 0.156,0.000-0.014,0.000 0.105,0.000 0.142,0.000 0.154,0.000 0.150,0.000 0.135,0.000-0.012,0.000 0.013,0.000 0.012,0.000-0.268,0.000-0.167,0.000-0.091,0.000 0.045,0.000-0.006,0.000 0.010,0.000-0.140,0.000-0.010,0.000 0.022,0.000-0.156,0.000-0.001,0.000 0.095,0.000 0.067,0.000 0.060,0.000 0.106,0.000-0.155,0.000-0.023,0.000 0.013,0.000 0.038,0.000-0.008,0.000 0.015,0.000-0.191,0.000 0.001,0.000 0.066,0.084-0.150,0.045-0.019,0.017 0.063,-0.011 0.066,-0.011 0.063,-0.016 0.116,-0.014-0.341,-0.021-0.053,-0.019 0.077,-0.016-0.045,-0.013 0.052,-0.010 0.107,-0.008 0.035,-0.005-0.005,-0.003 0.028,-0.002-0.101,-0.001 0.057,0.000 0.123,0.000 0.155,0.000 0.162,0.001 0.154,0.000-0.077,0.001-0.009,0.001 0.017,0.000-0.025,0.000 0.035,0.000 0.070,0.000 0.053,0.000 0.034,0.000 0.052,0.000-0.006,0.000 0.028,0.000 0.018,0.000 0.038,0.000 0.047,0.000 0.049,0.000 0.073,0.000 0.034,0.000 0.028,0.000 0.021,0.000 0.059,0.000 0.059,0.000 0.055,0.000 0.047,0.000 0.038,0.000 0.030,0.000 0.022,0.000 0.015,0.000 0.010,0.000 0.006,0.000 0.003,0.000 0.001,0.000-0.001,0.000-0.001,0.000-0.002,0.000-0.002,0.000-0.002,0.000-0.001,0.000-0.001,0.000-0.001,0.000-0.001,0.000-0.001,0.000 0.000,0.000 0.000,0.000 0.000,0.000 0.000,0.000 0.000,0.000 0.000,0.000-0.007,0.000-0.012,0.000-0.014,0.000-0.014,0.000-0.013,0.000-0.011,0.000-0.009,0.000-0.007,0.000-0.005,0.000-0.004,0.000-0.002,0.000-0.001,0.000-0.001,0.000 0.000,0.000 0.000,0.000 0.000,0.000-0.004,0.000-0.005,0.000-0.005,0.000-0.004,0.000-0.004,0.000-0.003,0.000-0.002,0.000-0.002,0.000-0.001,0.000-0.001,0.000-0.001,0.000-0.013,0.000-0.020,0.000-0.023,0.000-0.023,0.000-0.021,0.000-0.018,0.000-0.109,0.000-0.056,0.000-0.025,0.000-0.003,0.000 0.010,0.000 0.018,0.000 0.047,0.000 0.017,0.000 0.015,0.000-0.143,0.000-0.055,0.000-0.002,0.000 0.030,0.000 0.049,0.000 0.056,0.000 0.004,0.000-0.008,0.000-0.024,0.000-0.087,0.000-0.035,0.000 0.000,0.000-0.018,0.000-0.015,0.000 0.012,0.000-0.093,0.000-0.001,0.000 0.030,0.000-0.036,0.000 0.009,0.000 0.036,0.000-0.062,0.000-0.037,0.000 0.008,0.000-0.009,0.000 0.062,0.000 0.069,0.000 0.025,0.000 0.011,0.000 0.027,0.000-0.027,0.000 0.001,0.000-0.005,0.000 0.019,0.000 0.033,0.000 0.038,0.000-0.082,0.000-0.053,0.000-0.011,0.000-0.053,0.000-0.002,0.000 0.003,0.000 0.033,0.000 0.049,0.000 0.055,0.000 0.003,0.000 0.022,0.000 0.044,0.000 0.054,0.000 0.056,0.000 0.053,0.000 0.018,0.000-0.021,0.000-0.037,0.000-0.048,0.000-0.006,0.000 0.005,0.000-0.073,0.000-0.031,0.000-0.002,0.000-0.026,0.000-0.021,0.000 0.005,-0.028-0.182,-0.043-0.053,-0.048 0.008,-0.020 0.017,-0.001 0.020,0.011 0.021,-0.050-0.009,-0.024-0.029,0.000-0.010,0.003-0.022,0.027 0.060,0.031 0.073,0.036 0.083,0.025 0.021,0.022 0.007,-0.067-0.013,-0.028 0.037,-0.005 0.041,0.010-0.044,0.019-0.009,0.022 0.014,0.027 0.057,0.019 0.026,0.016 0.026,-0.071-0.085,-0.032-0.019,-0.008 0.006,-0.075-0.063,-0.111-0.101,-0.123-0.115,-0.004-0.050,0.014-0.025,0.042 0.025,0.034 0.030,0.047 0.076,0.042 0.081,0.036 0.078,0.030 0.070,0.023 0.059,-0.030 0.008,-0.051-0.003,-0.064-0.019,-0.066-0.111,-0.062-0.074,-0.054-0.046,0.018 0.048,0.003 0.027,0.015 0.040,0.005 0.025,0.050 0.074,0.054 0.074,0.051 0.067,0.045 0.058,0.038 0.047,0.005 0.035,-0.038 0.004,-0.053-0.006,-0.061-0.029,-0.018-0.015,-0.005-0.015,0.030 0.030,0.006 0.026,0.008 0.033,-0.100 0.000,-0.034-0.004,-0.006-0.014,-0.101-0.019,-0.066-0.021,-0.040-0.020,0.052 0.026,0.029 0.024,0.041 0.031,-0.016 0.026,0.010 0.037,0.001 0.033,-0.228 0.028,-0.183 0.023,-0.139 0.017,0.008 0.012,-0.031 0.008,-0.007 0.005,-0.599 0.115,-0.283 0.089,-0.113 0.065,-0.010 0.100,0.097 0.052,0.199 0.012,0.247-0.013,0.258-0.029,0.245-0.036,-0.001 0.041,0.062-0.015,0.073-0.042,-0.045 0.004,-0.065-0.009,-0.033-0.031,-0.144 0.056,0.011-0.009,0.058-0.035,-0.023-0.038,0.028-0.008,0.108-0.001,-0.126 0.023,0.016 0.006,0.056 0.006,-0.035-0.022,-0.005-0.038,0.014-0.044,0.047-0.027,0.018 0.002,0.045 0.013,-0.423 0.090,-0.146 0.024,-0.008-0.011,-0.117-0.032,-0.007-0.042,0.061-0.044,0.120-0.048,0.052-0.033,0.074-0.028,-0.033 0.062,0.139 0.024,0.172 0.002,0.151-0.012,0.125-0.019,0.098-0.022,0.042-0.026,0.003-0.018,0.010-0.016,0.029-0.013,0.079-0.011,0.089-0.009,0.088-0.006,0.080-0.004,0.069-0.003,0.008-0.002,-0.017-0.001,-0.037 0.000,-0.103 0.000,-0.050 0.001,-0.014 0.001,-0.056 0.001,-0.062 0.001,-0.040 0.000,-0.045 0.000,0.036 0.000,0.055 0.000,0.070 0.000,0.013 0.000,0.002 0.000,-0.129-0.112,-0.052-0.087,-0.025-0.065,-0.145-0.213,-0.040-0.119,0.028-0.051,0.119 0.036,0.074 0.018,0.078 0.031,0.068 0.004,0.120 0.045,0.114 0.043,0.073 0.038,0.042 0.032,0.019 0.026,0.042 0.041,0.031 0.011,0.032 0.007,-0.058-0.213,-0.015-0.129,0.008-0.080,0.030-0.065,0.024-0.061,0.026-0.024,0.022-0.074,0.024 0.047,0.021 0.094,0.017 0.116,0.013 0.121,0.009 0.114,0.007 0.100,0.004 0.084,0.002 0.067,0.001 0.029,0.000 0.009,0.000-0.007,-0.001-0.016,-0.001-0.020,-0.001-0.021,0.012-0.155,0.020-0.084,0.023-0.027,0.023 0.010,0.021 0.033,0.018 0.045,0.096-0.100,0.073-0.059,0.050-0.019,0.031-0.031,-0.026 0.031,-0.045 0.042,0.059-0.039,0.034-0.001,0.016 0.022,-0.022 0.066,-0.002 0.033,-0.005 0.032,0.018-0.053,-0.010 0.028,-0.011 0.057,-0.010 0.042,-0.009 0.030,-0.008 0.019,-0.052 0.030,-0.041 0.004,-0.045-0.001,0.019 0.005,0.040 0.039,0.058 0.045,0.011 0.028,0.020-0.002,0.011-0.013,0.029-0.034,-0.003-0.022,-0.007-0.021,-0.034 0.017,-0.028 0.025,-0.031 0.034,-0.029 0.036,-0.026 0.035,-0.022 0.031,0.030-0.002,0.049-0.020,0.061-0.031,0.036-0.007,0.017 0.008,0.004 0.017,0.240-0.072,0.196-0.061,0.136-0.045,0.138-0.027,0.006 0.023,-0.035 0.040,-0.119 0.058,-0.055 0.042,-0.054 0.039,-0.026 0.031,-0.094 0.032,-0.093 0.025,0.083-0.065,0.018-0.031,-0.025-0.008,-0.088 0.015,-0.050 0.014,-0.051 0.017,0.065 0.014,-0.005 0.020,-0.026 0.017,0.000 0.016,-0.001 0.011,-0.025 0.008,-0.038 0.006,0.012 0.004,0.042 0.003,0.059 0.002,0.060 0.001,-0.018 0.000,-0.039 0.000,0.119-0.084,0.038-0.045,-0.014-0.017,-0.015-0.015,-0.010-0.028,-0.037-0.029,0.185-0.101,0.065-0.027,0.016 0.012,0.068-0.049,0.010 0.002,-0.026 0.033,0.018 0.065,0.000 0.048,-0.052 0.048,-0.036 0.036,-0.154 0.045,-0.160 0.036,-0.149 0.028,-0.130 0.020,-0.107 0.014,-0.084 0.009,-0.062 0.005,-0.044 0.002,-0.029 0.000,-0.017-0.001,-0.008-0.001,-0.003-0.002,0.001-0.002,0.004-0.002,0.005-0.001,0.005-0.001,0.005-0.001,0.004-0.001,0.003 0.000,0.003 0.000,0.002 0.000,0.001 0.000,0.052-0.028,0.081-0.043,0.091-0.048,0.062-0.020,0.038-0.001,0.021 0.011,-0.017-0.001,0.002-0.021,-0.002-0.027,2.057-1.000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1395.000 356.000,'0.027'0.000,"0.041"0.000,0.047 0.000,0.047 0.000,0.043 0.000,0.037 0.000,0.031 0.000,0.024 0.000,0.018 0.000,0.132 0.000,0.095 0.000,0.069 0.000,0.151 0.000,0.114 0.000,0.058 0.000,0.696-0.140,0.589-0.130,0.512-0.113,1.182-0.083,0.749-0.034,0.308 0.015,0.335 0.019,-0.247 0.071,-0.380 0.077,-0.487 0.074,-0.511 0.066,-0.484 0.056,-0.206 0.047,-0.102 0.031,-0.155 0.023,0.315 0.017,-0.034 0.012,-0.134 0.007,-0.047 0.002,-0.001 0.001,-0.087-0.001,0.421-0.001,-0.007-0.002,-0.157-0.002,0.154-0.030,-0.086-0.045,-0.226-0.050,0.104-0.036,0.061-0.041,-0.084-0.037,0.335-0.023,-0.075 0.016,-0.201 0.030,0.212 0.036,-0.053 0.036,-0.212 0.033,-0.195-0.042,-0.111-0.020,-0.166-0.001,0.591 0.002,0.091 0.021,-0.123 0.025,0.118 0.025,-0.078 0.023,-0.193 0.020,-0.077 0.017,-0.017 0.011,-0.092 0.009,0.166 0.006,-0.134 0.005,-0.198 0.003,0.017 0.001,0.023 0.000,-0.075 0.000,0.406-0.028,-0.010-0.043,-0.163-0.049,-0.244-0.021,-0.273-0.001,-0.268 0.011,-0.088 0.023,-0.017 0.017,-0.047 0.017,0.271 0.014,0.006 0.016,-0.084 0.013,0.055 0.011,0.038 0.007,-0.054 0.005,0.374 0.004,0.060 0.002,-0.056 0.001,0.157 0.000,-0.061 0.000,-0.189 0.000,-0.095-0.001,-0.033-0.001,-0.082-0.001,0.128 0.000,-0.136 0.000,-0.202 0.000,-0.002 0.000,-0.130 0.000,-0.198 0.000,-0.047 0.000,-0.030 0.000,-0.078 0.000,0.087 0.000,-0.043 0.000,-0.063 0.000,0.197 0.000,0.115 0.000,-0.001 0.000,0.082 0.000,-0.054 0.000,-0.065 0.000,0.074 0.000,-0.015 0.000,-0.068 0.000,-0.014 0.000,-0.038 0.000,-0.116 0.000,-0.026 0.000,-0.113 0.000,-0.097 0.000,-0.171 0.000,-0.089 0.000,-0.079 0.000,0.178 0.000,0.068 0.000,0.030 0.000,0.228 0.000,0.079 0.000,-0.019 0.000,0.062 0.000,0.035 0.000,-0.043 0.000,0.334 0.000,0.045 0.000,-0.074 0.000,-0.058 0.084,-0.127 0.045,-0.159 0.017,-0.188-0.011,-0.131-0.011,-0.144-0.016,-0.094-0.014,-0.148-0.021,-0.127-0.019,-0.106-0.018,-0.033-0.012,-0.008-0.009,0.097 0.077,0.019 0.039,-0.011 0.013,-0.001-0.004,0.006-0.014,0.009-0.019,0.021-0.025,0.016-0.018,-0.013-0.016,0.259 0.071,0.087 0.032,0.000 0.007,0.058 0.075,0.005 0.027,-0.028-0.005,-0.030-0.013,-0.002 0.009,-0.024 0.012,-0.047-0.004,-0.108-0.028,-0.117-0.036,-0.114-0.038,-0.103-0.036,-0.088-0.032,-0.023 0.002,0.005 0.020,0.029 0.031,0.013 0.007,0.002-0.008,-0.004-0.017,0.042-0.026,0.035-0.019,0.012-0.018,0.084 0.014,-0.016 0.028,-0.056 0.036,0.119 0.011,0.050-0.006,0.003-0.016,-0.065 0.048,-0.035 0.023,-0.040 0.000,0.067 0.017,0.023 0.016,0.005 0.018,-0.006 0.018,-0.013 0.016,-0.017 0.014,-0.014 0.106,-0.040 0.053,-0.042 0.023,-0.067 0.002,-0.077-0.011,-0.077-0.018,0.020 0.002,0.026-0.014,0.018-0.041,0.035 0.103,0.005 0.061,-0.001 0.046,-0.004 0.089,-0.006 0.024,-0.006-0.017,-0.052 0.066,-0.042 0.038,-0.046-0.010,-0.037 0.314,-0.047 0.151,-0.041 0.071,-0.034 0.170,-0.024 0.054,-0.018-0.049,-0.013-0.110,-0.008-0.140,-0.005-0.147,-0.003 0.151,-0.001 0.021,0.000-0.039,0.002 0.031,0.001 0.049,0.001 0.008,0.085 0.290,0.046 0.044,0.018-0.057,-0.001 0.110,-0.012 0.035,-0.019-0.014,-0.025-0.097,-0.018-0.040,-0.016-0.070,-0.013 0.202,-0.013-0.056,-0.010-0.147,-0.008 0.088,-0.005-0.026,-0.003-0.094,-0.002-0.083,-0.001-0.073,0.000-0.121,-0.084 0.170,-0.044-0.034,-0.016-0.107,0.012-0.130,0.011-0.091,0.017-0.110,0.014-0.068,0.021-0.123,0.019-0.109,0.016-0.091,0.013-0.073,0.010-0.055,0.008-0.063,0.005-0.045,0.003-0.038,0.002-0.031,0.001-0.024,0.000-0.018,0.000-0.006,0.000-0.001,-0.001 0.003,-0.001 0.005,-0.001 0.007,-0.001 0.007,0.000 0.006,0.000 0.005,0.000 0.005,0.000 0.150,0.000 0.071,0.000 0.015,0.000-0.021,0.000-0.042,0.000-0.052,0.000-0.053,0.000-0.050,0.000-0.045,0.000-0.037,0.000-0.030,0.000-0.023,0.000-0.016,0.000-0.011,0.000-0.007,-0.363 0.159,-0.221 0.079,-0.115 0.024,-0.065-0.031,-0.038-0.028,0.010-0.038,-0.230-0.031,-0.107-0.045,-0.055-0.040,0.009-0.037,-0.004-0.024,0.035-0.019,-0.318-0.014,-0.054-0.011,0.066-0.007,-0.257-0.004,-0.099-0.002,0.007 0.000,-0.008 0.001,0.049 0.001,0.117 0.001,0.150 0.001,0.159 0.001,0.152 0.001,0.018 0.001,0.024 0.001,0.050 0.001,-0.378 0.000,-0.079 0.000,0.067 0.000,0.151 0.000,0.190 0.000,0.198 0.000,0.039 0.024,0.005 0.038,0.020 0.044,-0.390 0.058,-0.182 0.046,-0.075 0.038,-0.002 0.003,0.042-0.020,0.067-0.032,-0.287-0.020,-0.409 0.006,-0.401 0.015,-0.864 0.035,-0.341 0.021,-0.094 0.019,-0.809-0.027,-0.502-0.025,-0.116-0.033,-0.469 0.001,0.264 0.004,0.479 0.014,0.097-0.009,0.272-0.023,0.357-0.029,0.377 0.037,0.258 0.016,0.332-0.005,-0.037-0.007,0.305-0.029,0.355-0.031,0.161-0.030,0.280-0.027,0.329-0.023,0.016-0.020,0.023-0.013,0.101-0.010,-0.127-0.007,0.063-0.005,0.142-0.003,0.180-0.001,0.190 0.000,0.181 0.000,-0.045 0.001,0.035 0.001,0.059 0.001,-0.154 0.001,-0.021 0.001,0.062 0.001,-0.101 0.001,-0.092 0.000,-0.032 0.000,-0.195 0.000,-0.041 0.000,0.000 0.000,-0.171 0.000,-0.010 0.000,0.090 0.000,-0.085 0.000,-0.064 0.000,0.023 0.000,-0.231 0.000,-0.004 0.000,0.061 0.000,-0.036 0.000,-0.001 0.000,0.102 0.000,-0.144 0.000,0.084 0.000,0.137 0.000,-0.149 0.000,0.022 0.000,0.126 0.000,0.202 0.000,0.128 0.000,0.147 0.000,-0.092 0.000,0.070 0.000,0.107 0.000,-0.103 0.000,0.028 0.000,0.106 0.000,-0.135 0.000,-0.107 0.000,-0.029 0.000,-0.146 0.000,0.036 0.000,0.115 0.000,0.155 0.000,0.168 0.000,0.163 0.000,-0.143 0.000,-0.021 0.000,0.035 0.000,-0.437 0.000,-0.188 0.000,-0.019 0.000,-0.103 0.000,-0.119 0.000,-0.047 0.000,-0.389 0.000,0.001 0.000,0.154 0.000,0.010 0.000,-0.014 0.000,0.066 0.000,-0.332 0.000,0.025 0.000,0.148 0.000,-0.039 0.000,0.100 0.000,0.177 0.000,0.126 0.000,0.023 0.000,0.043 0.000,-0.241 0.000,0.067 0.000,0.169 0.000,-0.230 0.000,-0.037 0.000,0.085 0.000,0.149 0.000,0.109 0.000,0.164 0.000,-0.130 0.000,0.125 0.000,0.198 0.000,-0.080-0.084,0.006-0.045,0.059-0.017,0.127-0.014,0.076-0.027,0.103-0.028,0.041-0.017,0.127 0.018,0.117 0.029,-0.162-0.120,-0.056-0.055,0.035-0.006,0.089 0.025,0.117 0.043,0.125 0.050,-0.180-0.037,-0.062 0.006,-0.002 0.027,-0.317-0.098,-0.167-0.047,-0.014-0.001,-0.179 0.006,0.077 0.053,0.162 0.061,-2.789 0.000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c000"/>
      <inkml:brushProperty name="ignorePressure" value="0"/>
    </inkml:brush>
  </inkml:definitions>
  <inkml:trace contextRef="#ctx0" brushRef="#br0">1379.000 421.000,'0.042'0.014,"0.064"0.021,0.073 0.024,0.072 0.024,0.065 0.022,0.056 0.019,0.004 0.018,0.014 0.030,0.005 0.031,0.053 0.103,0.035 0.113,0.037 0.118,0.146 0.089,0.114 0.057,0.065 0.011,0.061 0.080,-0.045-0.044,-0.072-0.088,0.002-0.080,-0.037-0.069,-0.058-0.056,-0.028-0.065,-0.014-0.027,-0.033-0.018,-0.006-0.019,-0.053-0.051,-0.051-0.053,-0.018-0.022,0.003-0.001,0.017 0.012,-0.036-0.020,-0.013-0.018,-0.018-0.023,0.091-0.019,0.021-0.027,-0.006-0.024,0.020 0.003,0.018 0.024,-0.008 0.033,0.096 0.022,0.007-0.004,-0.025-0.014,0.041-0.020,-0.005-0.021,-0.034-0.020,-0.083-0.020,-0.045-0.014,-0.043-0.011,0.041-0.009,-0.021-0.007,-0.045-0.005,-0.057-0.003,-0.059-0.002,-0.056-0.001,-0.049 0.000,-0.041 0.000,-0.033 0.000,1.194 0.000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ffff"/>
      <inkml:brushProperty name="ignorePressure" value="0"/>
    </inkml:brush>
  </inkml:definitions>
  <inkml:trace contextRef="#ctx0" brushRef="#br0">1388.000 357.000,'0.000'0.070,"0.000"0.107,0.000 0.121,0.000 0.119,0.000 0.108,0.000 0.093,0.000 0.015,0.000 0.037,0.000 0.023,0.000 0.201,0.000 0.048,0.000-0.021,0.000 0.059,0.000 0.052,0.000 0.006,0.000 0.098,0.000-0.049,0.000-0.094,0.000-0.007,0.000-0.089,0.000-0.111,0.000-0.115,0.000-0.114,0.000-0.076,0.000-0.059,0.000 0.090,0.000 0.038,0.000-0.006,0.000-0.034,0.000-0.048,0.000-0.053,0.000 0.129,0.000 0.053,0.000 0.008,0.000-0.021,0.000-0.037,0.000-0.044,0.000-0.044,0.000-0.095,0.000-0.034,0.000-0.031,0.000-0.026,0.000-0.022,0.000 0.195,0.000 0.087,0.000 0.037,0.000 0.004,0.000-0.017,0.000-0.029,-0.028-0.006,-0.043 0.009,-0.048 0.018,-0.010-0.040,-0.002-0.016,0.009-0.022,0.008 0.004,0.020-0.028,0.020-0.026,0.021-0.046,0.014-0.016,0.012-0.011,-0.074 0.098,-0.036 0.037,-0.011 0.011,-0.022 0.078,-0.027 0.028,-0.028-0.004,0.016-0.058,0.016-0.028,0.025-0.030,0.009 0.154,0.016 0.030,0.012-0.027,0.008-0.059,0.005-0.074,0.002-0.077,0.001-0.072,0.000-0.063,0.014-0.043,0.014-0.013,0.016 0.000,0.016 0.009,0.014 0.013,0.012 0.015,0.010 0.108,0.009 0.058,0.006 0.028,0.004 0.051,0.003 0.038,0.002 0.009,0.001 0.025,0.000-0.028,0.000-0.036,-0.028-0.037,-0.043-0.035,-0.049-0.031,-0.011-0.088,-0.027-0.020,-0.024-0.017,-0.021-0.014,-0.025 0.017,0.015-0.012,0.025-0.010,0.030-0.008,0.014 0.009,0.010 0.005,0.003 0.008,-0.001 0.009,-0.004 0.009,-0.005 0.008,0.021 0.025,0.011 0.031,0.014 0.011,0.015-0.004,0.015-0.013,0.014-0.019,0.012-0.021,0.010-0.022,0.008-0.021,0.007-0.019,0.005 0.024,0.005-0.009,0.003-0.004,0.001-0.001,0.001 0.001,0.000 0.002,0.000 0.002,-0.001-0.029,0.000-0.005,-0.001-0.006,0.000-0.006,0.000-0.006,0.000 0.011,0.000-0.027,0.000-0.029,0.000-0.028,0.000-0.025,0.000-0.021,0.000-0.017,0.000-0.012,0.000-0.009,0.000-0.006,0.000-0.004,0.000-0.002,0.000-0.001,0.000 0.000,0.000 0.001,0.000 0.001,0.000 0.001,0.000 0.001,0.000 0.001,0.000 0.001,0.000 0.000,0.000 0.000,0.000 0.000,0.000 0.000,0.000 0.000,0.000 0.000,0.000 0.000,0.000 0.000,0.000 0.000,0.000 0.000,0.000 0.000,0.000 0.000,0.000 0.000,0.000 0.000,0.000 0.000,0.000 0.040,0.000 0.071,0.000 0.082,0.000 0.058,0.000-0.019,0.000-0.047,0.000-0.060,0.000-0.063,0.000-0.058,0.000-0.051,0.000-0.041,0.000-0.032,0.000-0.024,0.000-0.016,0.000-0.011,0.000-0.006,0.000-0.003,0.000-0.001,0.000 0.001,0.000 0.001,0.000 0.002,0.000 0.002,0.000 0.002,0.000 0.001,0.000 0.001,0.000 0.001,0.000 0.001,0.000 0.000,0.000 0.000,0.000 0.000,0.000 0.000,0.000 0.000,0.000 0.000,0.000 0.000,0.000 0.000,0.000 0.000,0.000 0.000,0.000 0.000,0.000 0.000,0.000-0.079,0.000-0.142,0.000-0.164,0.000-0.167,0.000-0.083,0.000-0.044,0.000-0.184,0.000-0.088,0.000-0.021,0.000 0.038,0.000 0.034,0.000 0.071,0.000-0.044,0.000 0.066,0.000 0.090,0.000 0.063,0.000 0.039,0.000 0.054,0.000 0.023,0.000 0.068,0.000 0.063,0.000 0.026,0.000 0.001,0.000-0.014,0.000 0.013,0.000-0.045,0.000-0.028,0.000-0.015,0.000-0.133,0.000-0.016,0.000 0.019,0.000-0.086,0.000 0.015,0.000 0.047,0.000 0.062,0.000 0.067,0.000 0.064,0.000 0.011,0.000 0.031,0.000 0.052,0.000 0.061,0.000 0.062,0.000 0.058,0.000 0.051,0.000 0.042,0.000 0.033,0.000 0.025,0.000 0.018,0.000 0.012,0.000 0.003,0.000-0.002,0.000-0.005,0.000-0.007,0.000-0.008,0.000-0.007,0.000-0.007,0.000-0.006,0.000-0.004,0.000-0.003,0.000-0.003,0.000-0.002,0.000-0.001,0.000-0.001,0.000 0.000,0.000-0.016,0.000-0.018,0.000-0.020,0.000-0.019,0.000-0.017,0.000-0.015,0.000-0.012,0.000-0.009,0.000-0.007,0.000-0.005,0.000-0.003,0.000-0.033,0.000-0.051,0.000-0.057,0.000-0.097,0.000-0.090,0.000-0.062,0.000-0.062,0.000 0.022,0.000 0.045,0.000 0.016,0.000 0.007,0.000 0.027,0.000 0.002,0.000 0.049,0.000 0.049,0.084-0.039,0.045-0.006,0.017 0.015,-0.011 0.057,-0.011 0.026,-0.016 0.026,-0.014-0.002,-0.021 0.025,-0.019 0.022,0.012 0.018,0.030 0.014,0.038 0.010,0.002-0.046,-0.003-0.039,-0.012-0.018,-0.020-0.045,-0.017-0.017,-0.017 0.013,-0.016 0.031,-0.014 0.041,-0.012 0.044,-0.010 0.022,-0.006-0.011,-0.005-0.001,-0.004 0.006,-0.004-0.076,-0.003 0.051,-0.001 0.058,0.000 0.057,0.000 0.052,0.001 0.044,0.001 0.035,0.001 0.027,0.001 0.019,0.001 0.013,0.000 0.008,0.000 0.004,0.004 0.002,0.006-0.002,0.007-0.003,0.007-0.003,0.006-0.003,0.005-0.003,0.004-0.003,0.003-0.002,0.002-0.002,0.002-0.001,0.001-0.001,0.000-0.001,0.000 0.000,0.000 0.000,0.000 0.000,0.000 0.000,0.000 0.000,0.000 0.000,0.000 0.000,0.000 0.000,0.000 0.000,0.000-0.008,0.005-0.019,0.005-0.022,0.005-0.022,0.005-0.021,0.004-0.018,0.004-0.015,0.003-0.012,0.002-0.009,0.002-0.006,0.001-0.004,0.001-0.003,-0.003 0.020,-0.011 0.052,-0.013 0.060,-0.013 0.059,-0.012 0.054,-0.010 0.046,-0.008 0.037,-0.006 0.028,-0.005 0.021,-0.003 0.014,-0.002 0.009,-0.001 0.005,0.000 0.002,0.000 0.000,0.000-0.001,0.000-0.002,0.000-0.002,0.000-0.002,0.000-0.002,0.000-0.001,0.000-0.001,0.000-0.107,0.000 0.768,0.000 0.360,0.000 0.180,0.000 0.333,0.000 0.148,0.000 0.022,0.000-0.019,0.000 0.001,0.000-0.061,0.000 0.037,0.000-0.173,0.000-0.216,0.000 0.028,0.000-0.076,0.000-0.134,0.000-0.121,0.000-0.127,0.000-0.144,0.000-0.144,0.000-0.132,0.000-0.115,0.000-0.066,0.000-0.013,0.000 0.014,0.000 0.079,0.000 0.067,0.000 0.028,0.000 0.000,-0.017 0.027,-0.026-0.009,-0.031-0.011,-0.032-0.012,0.007-0.002,-0.002 0.058,-0.021 0.272,0.012 0.035,0.016-0.021,0.013 0.081,0.019-0.041,0.017-0.076,-0.014-0.036,-0.031-0.091,-0.040-0.118,-0.004-0.124,0.002-0.066,0.011-0.049,0.010-0.015,0.021-0.027,0.020-0.017,0.019-0.039,0.015-0.034,0.012-0.034,0.009-0.032,0.007-0.028,0.005-0.023,0.003-0.018,0.002-0.014,0.001-0.010,0.000-0.007,0.000-0.004,0.000-0.002,0.000-0.025,-0.001-0.043,-0.001-0.047,-0.001-0.046,0.000-0.041,0.000-0.035,0.000-0.028,0.000-0.021,0.000-0.015,0.000-0.010,0.000-0.007,0.000-0.004,0.000-0.001,0.000 0.000,0.000 0.001,0.000 0.001,0.000 0.001,0.000 0.001,0.000 0.001,0.000 0.001,0.000 0.001,0.000-0.338,0.000-0.190,0.000-0.081,0.000-0.296,0.000-0.213,0.000-0.110,0.000-0.278,0.000-0.021,0.000 0.079,0.074 0.101,0.042 0.089,0.018 0.143,0.011-0.068,-0.011 0.105,-0.018 0.147,-0.033 0.302,-0.015 0.118,-0.014 0.109,-0.013 0.097,-0.008-0.074,-0.012 0.040,-0.009 0.045,-0.007 0.073,-0.004 0.034,-0.003 0.029,-0.002-0.168,-0.001-0.068,0.000-0.017,0.000-0.068,0.000-0.009,0.001 0.027,0.001 0.012,0.000 0.006,0.000 0.029,0.000 0.073,0.000 0.062,0.000 0.064,0.000 0.062,0.000 0.056,0.000 0.048,0.000 0.028,0.000 0.013,0.000 0.003,0.000-0.004,0.000-0.009,0.000-0.011,0.000-0.022,0.000-0.011,0.000-0.010,0.028-0.030,0.043-0.005,0.048-0.002,0.028-0.068,0.021-0.043,0.013-0.017,0.007 0.000,0.003 0.011,0.000 0.017,-0.010-0.063,-0.025-0.001,-0.029 0.028,-0.028 0.044,-0.026 0.050,-0.022 0.049,0.000 0.046,0.014 0.030,0.021 0.022,0.024 0.015,0.024 0.010,0.022 0.006,0.019 0.003,0.016 0.001,0.012-0.001,0.002 0.000,-0.024 0.020,-0.031 0.023,-0.032 0.022,-0.030 0.020,-0.026 0.017,-0.021 0.014,-0.016 0.010,-0.012 0.007,-0.008 0.005,-0.005 0.003,-0.003 0.002,-0.001 0.001,0.000 0.000,0.000 0.000,0.001-0.001,0.001-0.001,0.001-0.001,0.001-0.001,0.001 0.000,0.001 0.000,0.000 0.000,0.000 0.000,0.000 0.000,0.000 0.000,0.000 0.000,0.000 0.000,0.000 0.000,0.000 0.000,0.002 0.014,0.003 0.019,0.004 0.022,0.004 0.021,0.003 0.019,0.003 0.016,0.002 0.013,0.002 0.010,0.001 0.007,0.001 0.005,0.000 0.003,0.000 0.002,0.000 0.001,0.000 0.000,0.000 0.000,0.000-0.001,0.000-0.001,0.000-0.001,0.000-0.001,0.000 0.000,0.000 0.000,0.000 0.000,0.000 0.000,0.000 0.000,0.000 0.000,0.000 0.000,0.000 0.000,0.000 0.000,0.000 0.000,0.000 0.000,0.000 0.000,0.000 0.000,0.000 0.000,0.000 0.000,0.000 0.000,0.000 0.000,0.000 0.000,0.000 0.000,-0.003 0.327,-0.003 0.252,-0.004 0.184,-0.004 0.223,-0.003 0.125,-0.003 0.038,-0.002-0.021,-0.002-0.056,-0.001-0.073,-0.001 0.113,0.000 0.056,0.000-0.007,0.000 0.337,0.000 0.052,0.000-0.076,0.000 0.018,0.000-0.092,0.000-0.153,0.000-0.042,0.000 0.005,0.000-0.018,0.000-0.007,0.000-0.134,0.000-0.149,0.000 0.021,0.000-0.043,0.000-0.079,0.000-0.064,0.000-0.041,0.000-0.059,0.000-0.027,0.000-0.076,0.000-0.070,0.000-0.063,0.000-0.005,0.000 0.011,0.000 0.112,0.000 0.027,0.000-0.008,0.000-0.029,0.000-0.039,0.000-0.042,0.000 0.007,0.000 0.011,0.000-0.007,0.000 0.042,0.000 0.014,0.000 0.016,0.000-0.042,0.000-0.045,0.000-0.055,0.000-0.056,0.000-0.053,0.000-0.047,0.000-0.032,0.000-0.025,0.000-0.017,0.000-0.010,0.000-0.005,0.000-0.001,0.000 0.001,0.000 0.002,0.000 0.003,0.013 0.010,0.020 0.017,0.023 0.018,0.023 0.018,0.021 0.016,0.019 0.014,0.006 0.092,-0.009 0.032,-0.015-0.002,-0.018-0.022,-0.018-0.033,-0.017-0.037,-0.015-0.043,-0.011-0.023,-0.009-0.018,-0.007-0.013,-0.005-0.009,-0.003-0.006,-0.002-0.003,-0.001-0.001,0.000 0.000,0.000 0.047,0.000 0.058,0.000 0.065,0.001 0.024,0.001-0.023,0.000-0.043,0.000-0.051,0.000-0.052,0.000-0.048,0.000-0.041,0.000-0.033,0.000-0.025,0.000-0.018,0.000-0.013,0.000-0.008,0.000-0.005,0.000-0.002,0.000 0.000,0.000 0.001,0.000 0.001,0.000 0.002,0.000 0.002,0.000 0.001,0.000 0.001,0.000 0.001,0.000 0.001,0.000 0.001,0.000 0.000,0.000 0.000,0.000 0.000,0.000 0.000,0.000 0.000,0.000 0.000,0.000 0.000,0.000 0.000,0.000 0.000,0.000 0.000,0.000 0.000,0.000 0.000,0.000 0.000,-0.006-0.017,-0.009-0.025,-0.010-0.028,-0.010-0.028,-0.009-0.025,-0.008-0.021,-0.006-0.017,-0.005-0.013,-0.003-0.010,-0.002-0.007,-0.002-0.004,-0.001-0.002,0.000-0.001,0.000 0.000,0.000 0.000,0.000 0.001,0.000 0.001,0.000 0.001,0.000 0.001,0.000 0.001,0.000 0.001,0.000 0.000,0.000 0.000,0.000 0.000,0.000 0.000,0.000 0.000,0.000 0.000,0.000 0.000,0.000 0.000,0.006-0.183,0.009-0.114,0.010-0.062,0.010-0.024,0.009 0.001,0.008 0.016,0.006 0.053,0.004 0.022,0.003 0.021,0.002-0.005,0.002 0.020,0.001 0.017,0.000 0.036,0.000 0.009,0.000 0.005,0.000 0.012,0.000 0.071,0.000 0.078,0.000 0.076,0.000 0.067,0.000 0.056,0.000 0.044,0.000 0.033,0.000 0.024,0.000 0.016,0.000 0.009,0.000 0.005,0.000 0.002,0.000 0.000,0.000-0.002,0.000-0.002,0.000-0.002,0.000-0.002,0.000-0.002,0.000-0.002,0.000-0.001,0.000-0.001,0.000-0.001,0.000 0.000,0.000 0.000,0.000 0.000,0.000 0.000,0.000 0.000,0.000 0.000,0.000 0.000,0.000 0.000,0.000 0.000,0.000 0.000,-0.012-0.010,-0.020 0.027,-0.024 0.032,-0.025 0.034,-0.024 0.033,-0.007 0.074,0.000 0.049,0.007 0.024,0.011 0.007,-0.002 0.070,0.021-0.059,0.019-0.071,0.017-0.073,0.013-0.067,0.010-0.057,0.008-0.046,0.005-0.036,0.003-0.026,0.002-0.018,0.001-0.011,0.000-0.006,0.000-0.003,0.000 0.000,-0.001 0.001,-0.001 0.002,0.000 0.002,0.000 0.002,0.000 0.002,0.000 0.002,0.000 0.001,0.000 0.001,0.000 0.001,0.000 0.000,0.000 0.000,0.000 0.000,0.000 0.000,0.000 0.000,0.000 0.000,0.000 0.000,0.000 0.000,-0.001-0.007,-0.002-0.010,-0.002-0.011,-0.002-0.011,-0.002-0.010,-0.001-0.008,-0.001-0.006,-0.001-0.005,-0.001-0.003,0.000-0.002,0.000-0.001,0.000-0.001,0.000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0.000,-0.011-0.020,-0.019-0.036,-0.021-0.041,-0.021-0.041,-0.020-0.038,-0.017-0.033,-0.005-0.037,0.010-0.022,0.016-0.015,0.011 0.022,0.007 0.042,0.004 0.051,0.001 0.053,0.000 0.049,-0.001 0.043,-0.001 0.036,-0.002 0.028,-0.002 0.021,-0.001 0.015,-0.001 0.010,-0.001 0.006,-0.001 0.003,0.000 0.001,0.000 0.000,0.000-0.001,0.000-0.001,0.000-0.002,0.000-0.002,0.000-0.001,0.000-0.001,0.000-0.001,0.012 0.042,0.010 0.071,0.012 0.083,0.009 0.084,0.012 0.042,0.010 0.023,-0.075 0.177,-0.038 0.089,-0.012 0.028,-0.060 0.093,-0.029 0.054,-0.001-0.002,0.003 0.096,0.032-0.025,0.037-0.063,0.037-0.081,0.034-0.086,0.029-0.081,0.027-0.107,0.026-0.145,0.022-0.141,0.017-0.125,0.013-0.105,0.009-0.083,0.006-0.062,0.003-0.044,0.002-0.029,0.000-0.018,0.000-0.009,-0.001-0.003,-0.001 0.001,-0.001 0.003,-0.001 0.004,-0.001 0.004,-0.001 0.004,0.000 0.004,0.000 0.003,0.000 0.002,-0.009-0.004,-0.005-0.049,-0.006-0.058,0.008-0.128,0.014-0.060,0.018-0.021,0.019 0.006,0.018 0.022,0.016 0.031,0.004-0.149,-0.010-0.054,-0.016-0.001,-0.018 0.032,-0.018 0.049,-0.017 0.056,-0.014 0.091,-0.012 0.112,-0.009 0.113,-0.007 0.103,-0.005 0.089,-0.003 0.072,-0.002 0.056,-0.001 0.041,0.000 0.029,0.000 0.019,0.000 0.011,0.001 0.005,0.001 0.001,0.000-0.001,0.000-0.003,0.000-0.003,0.000-0.003,0.000-0.003,0.000-0.003,0.000-0.002,0.000-0.002,0.000-0.001,0.000-0.001,0.000-0.001,0.000 0.000,0.000 0.000,0.000 0.000,0.000 0.000,0.000 0.000,0.000 0.003,0.000 0.011,0.000 0.013,0.000 0.013,0.000 0.012,0.000 0.010,0.000 0.008,0.000 0.006,0.000 0.005,0.000-0.028,0.000-0.061,0.000-0.070,0.000-0.070,0.000-0.063,0.000-0.054,0.000-0.043,0.000-0.033,0.000-0.024,0.000-0.016,0.000-0.010,0.000-0.006,0.000-0.002,0.000 0.000,0.000 0.001,0.000 0.002,0.000 0.002,0.000 0.002,0.000 0.002,0.000 0.002,0.028-0.056,0.043-0.096,0.048-0.109,0.020-0.108,0.001-0.098,-0.011-0.084,-0.010 0.032,-0.013 0.136,-0.012 0.175,-0.010 0.183,-0.008 0.172,-0.006 0.150,-0.005 0.123,-0.003 0.096,-0.002 0.071,-0.001 0.050,0.000 0.033,0.000 0.019,0.000 0.010,0.000 0.003,0.000-0.002,0.000-0.004,0.000-0.005,-0.006-0.023,-0.007-0.014,-0.008-0.014,-0.008 0.154,-0.007 0.078,-0.006 0.024,-0.005-0.025,-0.004 0.013,-0.003 0.011,-0.002 0.025,-0.001-0.039,-0.001-0.049,0.000 0.033,0.000-0.003,0.000-0.025,0.000-0.069,0.000-0.034,0.000-0.033,0.000-0.004,0.000-0.030,0.000-0.025,0.000-0.042,0.000-0.013,0.000-0.008,0.000-0.037,0.000-0.079,0.000-0.088,0.000-0.087,0.000-0.078,0.000-0.067,0.000-0.055,0.000-0.042,0.000-0.031,0.000-0.022,0.000-0.014,0.000-0.008,0.000-0.004,0.000-0.001,0.000 0.001,0.000-0.077,0.000-0.007,0.000 0.027,0.000 0.046,0.000 0.053,0.000 0.053,0.000 0.048,0.000 0.041,0.000 0.033,0.000 0.025,0.000 0.018,0.000 0.012,0.000 0.008,0.000 0.004,0.000 0.002,0.000 0.000,0.000-0.001,0.000-0.001,0.000-0.002,0.000-0.002,0.000-0.001,0.000-0.001,0.000-0.001,0.000-0.001,0.000-0.001,0.000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0.000,0.000-0.563,0.000-0.368,0.000-0.215,0.000-0.360,0.000-0.103,0.000 0.016,0.000-0.051,0.000 0.079,0.000 0.153,0.000 0.153,0.000 0.155,0.000 0.172,0.000 0.169,0.000 0.154,0.000 0.132,0.000-0.042,0.000-0.023,0.000 0.002,0.000-0.101,0.000-0.013,0.000 0.020,0.000-0.045,0.000 0.002,0.000 0.031,0.000 0.057,0.000 0.005,0.000-0.002,0.000-0.103,0.000-0.008,0.000 0.026,0.000-0.122,0.000-0.036,0.000 0.020,0.025 0.073,0.038 0.020,0.045 0.017,0.114-0.171,0.047-0.030,0.007 0.030,-0.019-0.020,-0.033 0.035,-0.039 0.066,-0.043 0.034,-0.034 0.053,-0.030 0.076,-0.025 0.085,-0.020 0.083,-0.015 0.076,-0.011-0.092,-0.007-0.033,-0.005 0.007,-0.002 0.031,-0.001 0.044,0.000 0.049,0.001-0.031,0.001 0.000,0.001 0.020,0.001 0.030,0.001 0.035,0.001 0.035,0.001 0.011,0.001 0.008,0.000 0.000,0.000-0.004,0.000-0.007,0.000-0.008,0.000-0.062,0.000-0.050,0.000-0.026,0.000-0.090,0.000-0.019,0.000 0.018,0.000 0.039,0.000 0.050,0.000 0.053,0.000 0.027,0.000 0.026,0.000 0.016,0.000 0.008,0.000 0.003,0.000-0.001,0.000-0.131,0.000-0.088,0.000-0.043,0.000-0.077,0.000-0.026,0.000-0.016,0.000-0.148,0.000-0.049,0.000 0.016,0.000 0.028,0.000 0.021,0.000 0.049,-0.009 0.124,-0.014 0.213,-0.016 0.230,-0.016 0.222,-0.014 0.199,-0.012 0.169,-0.010 0.137,-0.008 0.106,-0.006 0.078,-0.025 0.146,-0.031 0.148,-0.034 0.147,0.008 0.021,0.011 0.071,0.020 0.052,0.017 0.184,0.029 0.103,0.027 0.099,0.026 0.217,0.017 0.165,0.014 0.052,0.011 0.672,0.009 0.177,0.006-0.055,0.004-0.054,0.002-0.217,0.001-0.299,0.000-0.136,0.000-0.107,-0.001-0.174,-0.001 0.092,-0.001-0.107,-0.001-0.142,-0.084-0.152,-0.045-0.145,-0.017-0.128,0.010-0.129,0.011-0.069,0.016-0.079,0.013 0.022,0.021-0.107,0.019-0.134,0.016-0.139,0.013-0.131,0.010-0.115,0.008-0.075,0.005-0.009,0.003 0.016,0.002 0.006,0.001-0.022,0.000-0.030,0.000-0.033,0.000-0.032,0.000-0.029,0.000-0.020,-0.001-0.038,-0.001-0.035,0.000-0.030,0.000-0.024,0.000-0.018,0.000-0.013,0.000-0.009,0.000-0.006,0.000-0.003,0.000-0.001,0.000 0.000,0.000 0.001,0.000 0.001,0.000 0.001,0.000 0.001,0.000 0.001,0.000 0.001,0.000 0.001,0.000 0.001,0.000 0.000,0.000 0.000,0.000 0.000,0.000 0.000,0.000 0.000,0.000 0.000,0.000 0.000,0.000 0.000,0.000 0.000,0.000 0.000,0.000 0.000,0.000 0.000,0.000 0.000,0.000 0.000,2.000 0.000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168.000 802.000,'0.000'0.016,"0.000"0.024,0.000 0.027,0.000 0.026,0.000 0.023,0.000 0.019,0.000 0.015,0.000 0.012,0.000 0.008,0.000 0.005,0.000 0.003,0.000 0.002,0.000 0.001,0.000 0.000,0.000 0.000,0.000-0.001,0.000-0.001,0.025 0.043,0.038 0.096,0.045 0.111,0.031 0.102,0.003 0.028,-0.010-0.001,-0.020-0.049,-0.019-0.047,-0.019-0.053,-0.018-0.052,-0.015-0.048,-0.013-0.041,-0.010 0.014,-0.008 0.036,-0.006 0.051,-0.004 0.002,-0.002 0.013,-0.001 0.005,-0.001 0.053,0.000 0.035,0.000 0.038,0.001 0.008,0.001-0.011,0.001-0.022,0.001-0.054,0.000-0.022,0.000-0.020,0.000 0.006,0.000-0.018,0.000-0.015,0.000-0.009,0.000 0.032,0.000 0.041,0.000 0.050,0.000 0.001,0.000-0.012,0.000-0.019,0.000-0.021,0.000-0.021,0.000-0.042,0.000-0.013,0.000-0.010,0.000 0.099,0.000 0.038,0.000 0.011,0.000 0.057,0.000 0.029,0.000-0.001,0.000-0.020,0.000-0.030,0.000-0.034,0.000-0.047,0.000-0.051,0.000-0.050,0.000-0.045,0.000-0.039,0.000-0.032,0.000-0.018,0.000-0.012,0.000-0.005,0.000-0.001,0.000 0.002,0.000 0.003,0.000 0.004,0.000 0.004,0.000 0.004,0.000 0.045,0.000 0.060,0.000 0.066,0.000 0.010,0.000-0.004,0.000-0.020,0.000-0.028,0.000-0.031,0.000-0.031,0.000-0.021,0.000-0.018,0.000-0.012,0.000-0.008,0.000-0.005,0.000-0.002,0.000 0.000,0.000 0.001,0.000 0.001,0.000 0.008,0.000 0.015,0.000 0.017,0.000 0.017,0.000 0.016,0.000 0.014,0.000 0.105,0.000 0.053,0.000 0.022,0.000-0.027,0.000-0.038,0.000-0.048,0.000-0.051,0.000-0.048,0.000-0.043,0.000-0.036,0.000-0.029,0.000-0.022,0.000 1.000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1228.000 304.000,'0.013'0.000,"0.020"0.000,0.023 0.000,0.022 0.000,0.020 0.000,0.017 0.000,0.014 0.000,0.010 0.000,0.008 0.000,0.005 0.000,0.003 0.000,0.002 0.000,0.001 0.000,0.000 0.000,0.000 0.000,-0.001 0.000,-0.001 0.000,-0.001 0.000,-0.001 0.000,0.000 0.000,0.000 0.000,0.000 0.000,0.000 0.000,0.000 0.000,0.000 0.000,0.000 0.000,0.321 0.000,0.243 0.000,0.173 0.000,0.200 0.000,0.115 0.000,0.054 0.000,0.177 0.000,0.156 0.000,0.081 0.000,0.365-0.028,0.069-0.043,-0.050-0.048,0.188-0.020,-0.017-0.001,-0.141 0.011,-0.262 0.024,-0.194 0.018,-0.220 0.018,-0.156 0.014,-0.231 0.016,-0.200 0.013,-0.137 0.010,-0.086 0.008,-0.047 0.005,-0.075 0.003,-0.061 0.002,-0.058 0.001,-0.052 0.000,-0.043 0.000,-0.035 0.000,0.004-0.001,0.039-0.001,0.054-0.001,0.146 0.027,0.064 0.042,0.023 0.048,0.079 0.020,0.023 0.000,-0.013-0.011,0.076-0.024,0.046-0.018,-0.003-0.018,0.041-0.014,-0.018-0.016,-0.022-0.013,-0.067-0.011,-0.015-0.007,-0.011-0.005,0.036-0.004,-0.009-0.002,-0.009-0.001,0.104 0.000,0.081 0.000,0.060 0.000,0.003 0.001,-0.005 0.001,-0.048 0.001,0.145 0.000,-0.006 0.000,-0.062 0.000,0.188 0.000,0.075 0.000,-0.001 0.000,0.004 0.000,-0.015 0.000,-0.074 0.000,0.289 0.000,0.039 0.000,-0.071 0.000,-0.107 0.000,-0.058 0.000,-0.079 0.000,-0.063 0.000,-0.164 0.000,-0.165 0.000,-0.152 0.000,-0.131 0.000,-0.107 0.000,-0.060 0.000,0.003 0.000,0.027 0.000,0.210 0.000,0.096 0.000,0.033 0.000,0.075 0.000,0.010 0.000,-0.030 0.000,0.006 0.000,0.028 0.000,0.010 0.000,0.022 0.000,-0.058 0.000,-0.070 0.000,-0.007 0.000,0.022 0.000,0.013 0.000,0.025 0.000,-0.047 0.000,-0.058 0.000,-0.075 0.012,-0.105 0.018,-0.103 0.020,-0.092 0.020,-0.078 0.018,-0.062 0.015,-0.047 0.012,-0.034 0.009,-0.023 0.006,-0.014 0.004,-0.008 0.003,-0.003 0.001,0.000 0.001,0.002 0.000,0.003 0.000,0.003-0.001,0.003-0.001,0.003-0.001,0.002-0.001,0.002 0.000,0.001 0.000,0.001 0.000,0.001 0.000,0.000 0.000,0.000 0.000,0.000 0.000,0.000 0.000,0.000 0.000,0.000 0.000,0.000 0.000,0.000 0.000,0.000 0.000,0.000 0.000,0.000 0.000,0.000 0.000,0.000 0.000,0.000 0.000,-0.028 0.069,-0.043 0.111,-0.048 0.126,-0.010 0.425,-0.002 0.275,0.009 0.141,-0.075 0.528,-0.025 0.232,0.003 0.084,0.020 0.320,0.029 0.104,0.032-0.038,0.012-0.117,-0.013-0.053,-0.023-0.108,-0.098 0.944,-0.032 0.363,0.005 0.067,0.027 0.046,0.038-0.222,0.042-0.369,0.023-0.175,-0.006-0.128,-0.016-0.212,-0.009 0.193,0.018-0.160,0.025-0.259,-0.041-0.064,-0.018-0.016,0.003-0.077,0.006 0.130,0.028-0.145,0.031-0.214,0.030-0.210,0.027-0.190,0.023-0.162,0.020-0.152,0.013-0.010,0.010 0.027,-0.077 0.362,-0.039 0.066,-0.014-0.071,-0.013 0.358,-0.027 0.247,-0.029 0.094,-0.017 0.253,0.017-0.096,0.028-0.209,0.032-0.065,0.032-0.139,0.030-0.173,0.028-0.053,0.019-0.019,0.015-0.071,0.011 0.115,0.009-0.043,0.006-0.065,0.004 0.094,0.002-0.067,0.001-0.161,-0.001-0.133,-0.001-0.104,-0.001-0.142,-0.001 0.211,-0.001 0.044,-0.001-0.013,-0.001 0.540,-0.001 0.249,0.000 0.049,0.000-0.066,0.000-0.041,0.000-0.114,-0.084 0.300,-0.045-0.016,-0.017-0.124,0.006-0.121,0.012-0.159,0.017-0.215,0.020-0.233,0.019-0.226,0.018-0.203,0.015 0.032,0.013-0.040,0.010-0.058,0.008 0.100,0.005 0.072,0.003 0.007,0.002 0.208,0.001 0.018,0.000-0.052,-0.025 0.031,-0.039 0.070,-0.045 0.035,-0.031 0.335,-0.004 0.074,0.010-0.031,0.017 0.103,0.020 0.009,0.020-0.050,0.021-0.022,0.014-0.028,0.012-0.108,0.009 0.309,0.008 0.026,0.006-0.078,0.004 0.367,0.002 0.108,0.001-0.060,0.000-0.122,0.000-0.127,0.000-0.219,0.000 0.225,-0.001-0.045,-0.001-0.125,0.000 0.031,0.000-0.043,0.000-0.085,0.000-0.041,0.000-0.040,0.000-0.114,0.000 0.306,0.000 0.028,0.000-0.074,0.000 0.054,0.000 0.037,0.000-0.058,0.000 0.146,0.000-0.122,0.000-0.193,0.000-0.069,0.000-0.135,0.000-0.204,0.000-0.230,0.000-0.229,0.000-0.210,0.000 0.153,0.000 0.082,0.000 0.048,0.000 0.026,0.000 0.052,0.000 0.021,0.000 0.191,0.000 0.066,0.000 0.032,0.000 0.176,0.000-0.002,0.000-0.111,0.000 0.001,0.000-0.002,0.000-0.065,0.000 0.179,0.000-0.004,0.000-0.056,0.000 0.028,0.000-0.090,0.000-0.155,0.074 0.049,0.042 0.006,0.018-0.076,0.011 0.033,-0.011-0.123,-0.018-0.153,-0.001-0.037,0.020-0.009,0.027-0.035,0.017 0.069,-0.011-0.063,-0.021-0.097,-0.028-0.067,-0.024-0.079,-0.023-0.098,-0.020-0.103,-0.017-0.097,-0.013-0.087,-0.010-0.023,-0.008 0.002,-0.005 0.025,-0.003-0.017,-0.002-0.020,-0.001-0.029,0.000-0.032,0.000-0.031,0.001-0.028,0.029 0.024,0.044 0.043,0.049 0.056,0.016 0.004,0.002-0.006,-0.010-0.020,-0.016-0.027,-0.019-0.029,-0.019-0.028,-0.018-0.039,-0.021-0.066,-0.018-0.066,-0.015-0.060,-0.011-0.052,-0.008-0.042,-0.006-0.032,-0.004-0.023,-0.002-0.016,-0.001-0.010,0.000-0.006,0.000-0.003,0.000 0.000,0.001 0.001,0.001 0.002,0.001 0.002,0.000 0.002,0.000 0.002,0.000 0.002,0.000 0.001,0.000 0.001,0.000 0.001,0.000 0.000,0.000 0.000,0.000 0.000,0.000 0.000,0.000 0.000,0.000 0.000,0.000 0.000,0.000 0.000,0.000 0.000,0.000 0.000,0.000 0.000,0.000 0.000,0.000 0.000,0.000 0.000,0.000 0.000,-0.053-0.097,-0.082-0.154,-0.093-0.174,-0.065-0.092,-0.077-0.107,-0.069-0.086,-0.601-0.998,-0.401-0.537,-0.264-0.243,-0.380-0.377,-0.169-0.093,-0.025 0.090,0.080 0.310,0.049 0.203,0.118 0.240,-0.046 0.018,0.232 0.262,0.300 0.299,0.317 0.296,0.300 0.270,0.265 0.231,0.228 0.217,0.192 0.200,0.149 0.167,0.111 0.133,0.078 0.101,0.051 0.072,0.030 0.049,0.015 0.030,0.004 0.016,-0.003 0.006,-0.007 0.000,-0.009-0.004,-0.009-0.006,-0.009-0.007,-0.007-0.007,-0.006-0.006,-0.005-0.005,-0.004-0.004,-0.003-0.003,-0.002-0.002,-0.001-0.002,-0.001-0.001,0.000-0.001,0.000 0.000,0.000 0.000,0.000 0.000,0.000 0.000,0.000 0.000,0.000 0.000,0.034 0.064,0.066 0.108,0.076 0.125,0.107 0.169,0.078 0.128,0.065 0.107,0.498 0.756,0.305 0.422,0.160 0.180,-0.092-0.143,-0.078-0.103,-0.123-0.155,0.086 0.053,-0.076-0.159,-0.120-0.206,-0.137-0.050,-0.136-0.117,-0.124-0.148,-0.088-0.107,-0.073-0.048,-0.086-0.051,0.070 0.031,0.037-0.011,0.033 0.001,0.012-0.026,-0.013-0.021,-0.051-0.052,0.065 0.143,-0.004 0.003,-0.024-0.051,-0.063-0.079,-0.081-0.091,-0.085-0.090,-0.074-0.098,-0.068-0.111,-0.055-0.102,-0.042-0.088,-0.031-0.071,-0.021-0.055,-0.013-0.041,-0.007-0.028,-0.003-0.018,0.000-0.010,0.001-0.005,0.002-0.001,0.003 0.001,0.003 0.003,0.002 0.003,0.002 0.003,0.002 0.003,0.001 0.003,0.001 0.002,0.001 0.002,0.000 0.001,0.000 0.001,0.000 0.001,0.004-0.003,0.006-0.006,0.006-0.006,0.006-0.006,0.006-0.006,0.005-0.005,0.004-0.004,0.003-0.003,0.002-0.002,0.001-0.002,0.001-0.001,0.000-0.001,0.000 0.000,0.000 0.000,0.000 0.000,0.000 0.000,0.000 0.000,0.000 0.000,0.000 0.000,0.000 0.000,0.000 0.000,0.000 0.000,0.000 0.000,0.158-0.319,0.112-0.279,0.070-0.233,0.186-0.318,0.059-0.131,-0.016-0.021,-0.062 0.050,-0.085 0.090,-0.094 0.109,0.279-0.292,0.133-0.130,0.041-0.040,0.315-0.373,0.123-0.127,-0.006 0.035,-0.009 0.092,-0.024 0.070,-0.084 0.129,-0.054-0.017,-0.149 0.146,-0.146 0.165,-0.048 0.163,-0.068 0.148,-0.074 0.126,-0.128 0.174,-0.094 0.106,-0.092 0.093,-0.044 0.050,-0.037 0.072,-0.016 0.055,0.058-0.013,0.049-0.018,0.031-0.004,0.156-0.079,0.092-0.071,0.061-0.078,0.176-0.103,0.064-0.027,-0.010 0.023,-0.129 0.094,-0.104 0.055,-0.116 0.057,0.612-1.000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1324.000 393.000,'0.027'0.018,"0.041"0.028,0.047 0.031,0.047 0.031,0.043 0.029,0.037 0.025,0.031 0.020,0.024 0.016,0.018 0.012,0.121-0.018,0.128-0.020,0.114-0.025,0.127 0.007,0.039 0.013,0.009 0.022,-0.049-0.008,-0.038-0.016,-0.045-0.023,-0.045-0.026,-0.042-0.025,-0.037-0.023,1.332-0.020,0.750-0.016,0.326-0.013,0.034-0.010,-0.152-0.007,-0.257-0.005,0.502-0.003,0.218-0.001,0.077 0.000,0.091-0.024,0.083-0.038,-0.065-0.044,0.088-0.030,-0.283-0.002,-0.343 0.011,0.320 0.018,0.031 0.021,-0.150 0.021,-0.468 0.021,-0.323 0.014,-0.335 0.012,0.083-0.075,-0.103-0.036,-0.124-0.011,0.460-0.078,0.195-0.029,0.015 0.003,0.243-0.038,0.124-0.013,-0.066 0.014,0.377-0.013,-0.022 0.001,-0.147-0.002,0.124-0.060,-0.055-0.007,-0.161 0.027,-0.105 0.036,-0.063 0.008,-0.152 0.002,0.374 0.007,-0.026 0.040,-0.160 0.046,0.061-0.046,0.035-0.044,-0.099-0.031,0.772-0.101,0.191-0.013,-0.065 0.028,0.174 0.024,-0.113 0.019,-0.280 0.014,-0.173 0.047,-0.240 0.047,-0.333 0.050,-0.365 0.047,-0.356 0.042,-0.323 0.036,-0.034 0.030,-0.064 0.021,-0.115 0.016,0.308-0.016,0.053-0.035,-0.044-0.044,0.123-0.018,0.048 0.000,-0.002 0.011,-0.034 0.022,0.010 0.016,-0.044 0.016,0.297 0.013,0.023 0.015,-0.066 0.012,0.219-0.074,0.041-0.038,-0.071-0.012,0.049 0.014,-0.004 0.013,-0.135 0.017,0.392 0.014,0.030 0.021,-0.100 0.018,0.100 0.017,0.041 0.011,-0.106 0.009,0.324 0.007,-0.051 0.005,-0.168 0.003,-0.058 0.002,-0.153 0.001,-0.199 0.000,-0.162-0.025,-0.049-0.039,-0.068-0.045,0.166-0.031,-0.091-0.003,-0.155 0.009,0.182 0.017,0.039 0.020,-0.052 0.020,-0.074 0.020,-0.131 0.015,-0.199 0.012,-0.226 0.010,-0.225 0.007,-0.207 0.005,0.390 0.004,0.174 0.002,0.049 0.001,-0.039 0.000,-0.056 0.000,-0.132 0.000,0.073 0.000,-0.122-0.001,-0.170-0.001,-0.023-0.001,-0.032 0.000,-0.087 0.000,0.056 0.000,-0.058 0.000,-0.076 0.000,0.170 0.000,0.056 0.000,-0.019 0.000,0.110 0.000,0.093 0.000,0.024 0.000,0.271 0.000,0.067 0.000,-0.002 0.000,0.190 0.000,0.119 0.000,-0.009 0.000,0.041 0.000,-0.162 0.000,-0.186 0.000,0.206 0.000,0.012 0.000,-0.109 0.000,-0.201 0.000,-0.130 0.000,-0.153 0.000,0.003 0.000,-0.125 0.000,-0.133 0.000,-0.071 0.000,-0.111 0.000,-0.126 0.000,-0.080 0.000,-0.084 0.000,-0.097 0.000,-0.098 0.000,-0.091 0.000,-0.079 0.000,-0.068-0.011,-0.085-0.017,-0.073-0.019,-0.060-0.018,-0.046-0.016,-0.034-0.014,-0.023-0.011,-0.015-0.008,-0.009-0.006,-0.004-0.004,-0.001-0.002,0.001-0.001,0.002 0.000,0.003 0.000,0.003 0.000,0.003 0.001,0.002 0.001,0.002 0.001,0.001 0.000,0.001 0.000,0.001 0.000,0.000 0.000,0.000 0.000,0.000 0.000,0.000 0.000,0.000 0.000,0.000 0.000,0.000 0.000,0.000 0.000,0.000 0.000,0.000 0.000,0.000 0.000,-0.052-0.042,-0.082-0.070,-0.092-0.079,-0.211-0.196,-0.160-0.150,-0.105-0.096,-0.287-0.197,-0.117-0.066,-0.033-0.011,-0.117-0.172,0.008-0.005,0.084 0.098,0.110 0.131,0.078 0.111,0.100 0.135,0.060 0.083,0.118 0.108,0.106 0.084,0.117 0.096,0.097 0.083,0.084 0.074,0.070 0.063,0.055 0.051,0.042 0.039,0.030 0.029,0.020 0.020,0.012 0.013,-0.010-0.006,-0.025-0.017,-0.031-0.023,-0.033-0.024,-0.032-0.024,-0.028-0.021,-0.003-0.005,0.042 0.019,0.055 0.028,0.058 0.030,0.055 0.029,0.048 0.026,0.040 0.022,0.031 0.017,0.023 0.013,0.016 0.009,0.010 0.006,0.006 0.004,0.003 0.002,0.001 0.001,-0.001 0.000,-0.001-0.001,-0.002-0.001,-0.002-0.001,-0.002-0.001,-0.001-0.001,-0.001-0.001,-0.001 0.000,-0.001 0.000,0.000 0.000,0.000 0.000,0.000 0.000,0.000 0.000,0.000 0.000,0.000 0.000,0.000 0.000,0.000 0.000,0.000 0.000,0.000 0.000,0.000 0.000,0.350 0.493,0.206 0.256,0.099 0.088,0.024-0.023,-0.024-0.090,-0.052-0.123,-0.077 0.036,-0.019 0.046,-0.009 0.022,0.178 0.198,0.046 0.034,-0.014-0.037,0.117 0.090,0.021-0.007,-0.040-0.066,-0.112-0.135,-0.103-0.121,-0.107-0.122,-0.102-0.113,-0.090-0.098,-0.076-0.081,-0.068-0.061,-0.083-0.069,-0.072-0.055,-0.059-0.041,-0.046-0.029,-0.034-0.020,-0.023-0.012,-0.015-0.006,-0.009-0.002,-0.004 0.000,-0.001 0.002,0.001 0.003,0.002 0.003,0.003 0.003,0.003 0.002,0.002 0.002,0.002 0.002,0.002 0.001,0.001 0.001,0.001 0.001,0.001 0.000,0.000 0.000,0.000 0.000,0.000 0.000,0.000 0.000,0.000 0.000,0.000 0.000,0.000 0.000,0.000 0.000,0.000 0.000,0.000 0.000,0.000 0.000,0.000 0.000,0.000 0.000,-0.077 0.077,-0.121 0.121,-0.137 0.137,-0.389 0.438,-0.281 0.284,-0.175 0.149,-0.441 0.394,-0.164 0.191,-0.031 0.103,-0.113 0.179,0.013 0.043,0.090-0.044,0.060-0.093,0.073-0.124,0.151-0.220,-0.002 0.034,0.143-0.137,0.154-0.162,0.037-0.108,0.129-0.149,0.175-0.162,0.202-0.225,0.122-0.161,0.101-0.149,-0.685 0.000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360.000 295.000,'0.054'-0.009,"0.083"-0.014,0.094-0.016,0.094-0.016,0.086-0.014,0.074-0.012,0.061-0.010,0.048-0.008,0.036-0.006,0.046-0.016,0.095-0.029,0.102-0.032,0.590-0.048,0.317-0.031,0.158-0.025,0.549 0.008,0.326 0.028,0.161 0.038,0.001-0.024,-0.001-0.007,-0.121 0.013,0.366 0.014,-0.078 0.036,-0.227 0.037,-0.077 0.035,-0.229 0.030,-0.304 0.025,-0.380 0.021,-0.268 0.013,-0.269 0.010,-0.080 0.007,-0.160 0.005,-0.139 0.003,-0.114 0.000,-0.074 0.000,-0.083-0.001,0.192-0.001,0.024-0.001,-0.051-0.001,-0.093-0.001,-0.111-0.001,-0.113-0.001,-0.116-0.001,-0.061 0.000,-0.045 0.000,0.215 0.000,0.108 0.000,0.040 0.000,-0.006 0.000,-0.034 0.000,-0.049 0.000,0.437 0.000,0.250 0.000,0.127 0.000,0.292 0.000,0.117 0.000,0.000 0.000,0.164 0.000,0.079 0.000,-0.055 0.000,-0.047 0.000,-0.253 0.000,-0.275 0.000,-0.265 0.000,-0.237 0.000,-0.199 0.000,-0.176 0.005,-0.173 0.007,-0.142 0.008,-0.111 0.008,-0.082 0.007,-0.058 0.006,-0.038 0.005,-0.022 0.004,-0.011 0.003,-0.003 0.002,0.002 0.001,0.005 0.001,0.006 0.000,0.006 0.000,0.006 0.000,0.005 0.000,0.004 0.000,0.003 0.000,0.002 0.000,0.002 0.000,0.001 0.000,0.001 0.000,0.000 0.000,0.000 0.000,0.000 0.000,0.000 0.000,0.000 0.000,0.000 0.000,0.000 0.000,0.000 0.000,0.000 0.000,0.000 0.000,0.000 0.000,0.000 0.000,0.000 0.000,0.000 0.000,0.000 0.000,0.000 0.433,0.000 0.318,0.000 0.218,-0.028 0.253,-0.043 0.119,-0.048 0.068,-0.020 0.366,-0.001 0.184,0.011 0.056,0.024 0.289,0.018 0.266,0.018 0.149,0.014 0.564,0.016 0.038,0.013-0.176,0.011-0.113,0.007-0.049,0.005-0.132,0.004 0.552,0.002 0.043,0.001-0.155,0.000-0.124,0.000-0.263,0.000-0.326,-0.001-0.265,-0.001-0.189,-0.001-0.232,0.000 0.133,0.000-0.089,0.000-0.137,0.000-0.032,0.000-0.007,0.000-0.064,0.000 0.007,0.000-0.131,0.000-0.133,0.000-0.095,0.000-0.064,0.000-0.039,0.000 0.171,0.000 0.127,0.000 0.038,0.000 0.167,0.000-0.031,0.000-0.083,0.000 0.031,0.000-0.068,0.000-0.124,0.074-0.029,0.042-0.043,0.018-0.110,0.011 0.177,-0.011-0.045,-0.018-0.123,0.007-0.021,0.022-0.040,0.029-0.049,-0.008 0.075,-0.010 0.050,-0.018-0.019,-0.016 0.214,-0.026 0.030,-0.024-0.031,-0.023-0.032,-0.015-0.022,-0.012-0.075,-0.009 0.479,-0.008 0.133,-0.005-0.033,-0.003 0.091,-0.002-0.092,-0.001-0.197,0.000-0.034,0.000 0.018,0.001-0.022,0.001 0.121,0.001-0.073,0.001-0.114,0.014-0.070,0.021-0.113,0.024-0.164,0.024-0.184,0.022-0.182,0.019-0.166,0.002 0.329,-0.008 0.142,-0.014 0.013,-0.017-0.069,-0.017-0.115,-0.016-0.134,-0.013 0.110,-0.012 0.039,-0.010 0.012,-0.007 0.413,-0.005 0.207,-0.003 0.063,0.072 0.201,0.041 0.175,0.018 0.071,0.011 0.376,-0.010 0.026,-0.017-0.097,-0.020-0.026,-0.020-0.147,-0.018-0.209,-0.017-0.070,-0.012-0.065,-0.009-0.145,-0.007 0.168,-0.006-0.095,-0.004-0.171,-0.002-0.121,-0.001-0.056,0.000-0.084,0.000 0.051,0.000-0.113,0.001-0.140,0.001-0.089,0.001-0.134,0.001-0.151,0.001-0.119,0.000-0.076,0.000-0.083,0.000-0.017,0.000-0.043,0.000-0.025,0.000 0.021,0.000 0.000,0.000-0.025,0.000-0.039,0.000-0.044,0.000-0.044,0.028 0.000,0.043 0.004,0.048 0.016,0.010 0.085,0.002 0.104,-0.009 0.088,-0.008 0.218,-0.020 0.100,-0.020 0.052,0.065 0.185,0.029 0.085,0.004 0.015,0.003 0.031,0.021 0.042,0.023-0.012,0.013 0.273,-0.020 0.012,-0.030-0.088,-0.006 0.249,0.010 0.101,0.018 0.001,-0.018 0.088,-0.017 0.054,-0.023-0.054,0.092 0.650,0.059 0.217,0.039 0.020,0.000-0.083,0.013-0.051,0.007-0.148,-0.001 0.208,-0.045-0.122,-0.054-0.201,0.057 0.074,0.037-0.098,0.021-0.196,-0.015-0.239,0.004-0.168,0.000-0.206,-0.006 0.098,-0.048-0.145,-0.055-0.209,-0.064-0.079,-0.045-0.072,-0.039-0.125,-0.002-0.085,0.014-0.176,0.027-0.166,0.011-0.168,-0.007-0.186,-0.015-0.166,-0.018-0.139,-0.019-0.110,-0.017-0.083,-0.015-0.059,-0.012-0.040,-0.009-0.024,-0.007-0.013,-0.005-0.005,-0.003 0.001,-0.002 0.004,-0.001 0.005,0.000 0.006,0.000 0.006,0.000 0.005,0.001 0.004,0.001 0.003,0.001 0.002,0.000 0.002,0.000 0.001,0.000 0.001,0.000 0.000,0.000 0.000,0.000 0.000,0.000 0.000,0.000 0.000,0.000 0.000,0.000 0.000,0.000 0.000,0.000 0.000,0.000 0.000,0.000 0.000,0.000 0.000,0.000 0.000,0.000 0.000,-0.003-0.072,-0.003-0.115,-0.004-0.130,-0.053-0.160,-0.080-0.150,-0.092-0.115,-0.161-0.335,-0.074-0.086,-0.022 0.039,0.011 0.113,0.031 0.150,0.041 0.159,0.074 0.172,0.055 0.100,0.054 0.079,0.015-0.018,0.005 0.047,-0.010 0.065,0.002 0.051,-0.001 0.024,0.001 0.011,0.002 0.003,0.003-0.003,0.003-0.006,-0.045 0.010,-0.061 0.035,-0.070 0.042,-0.014 0.033,0.000 0.016,0.016 0.009,0.025 0.003,0.028 0.000,0.028-0.003,0.026-0.017,0.023-0.025,0.019-0.027,0.015-0.027,0.011-0.025,0.008-0.021,-0.014-0.028,-0.018-0.014,-0.022-0.009,-0.023-0.062,-0.021-0.005,-0.019 0.030,0.004 0.042,-0.012 0.012,-0.011 0.006,-0.003-0.102,0.037-0.044,0.045-0.017,0.032 0.029,0.015 0.038,0.006 0.048,0.000 0.049,-0.004 0.047,-0.006 0.041,-0.007 0.034,-0.007 0.027,-0.006 0.021,-0.004-0.021,-0.018-0.055,-0.019-0.068,-0.024-0.045,0.004 0.011,0.011 0.033,0.014 0.044,0.015 0.047,0.014 0.045,0.026 0.043,0.042 0.043,0.043 0.037,0.040 0.029,0.035 0.022,0.029 0.016,0.022 0.011,0.016 0.007,0.011 0.004,0.007 0.002,0.004 0.000,0.002-0.001,0.000-0.001,-0.001-0.001,-0.001-0.001,-0.001-0.001,-0.001-0.001,-0.001-0.001,-0.001-0.001,-0.001 0.000,-0.001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0.000,0.005 0.018,0.013 0.034,0.015 0.039,0.016 0.039,0.014 0.036,0.012 0.031,0.197 0.315,0.119 0.197,0.063 0.113,0.038 0.113,0.004 0.059,-0.038-0.015,-0.009-0.001,-0.041-0.102,-0.037-0.113,-0.059-0.027,-0.067-0.055,-0.067-0.068,-0.044-0.104,-0.008-0.057,0.005-0.049,-0.005-0.042,-0.022-0.056,-0.027-0.051,-0.027-0.043,-0.026-0.035,-0.023-0.028,-0.005-0.018,0.005-0.015,0.012-0.010,0.015-0.006,0.016-0.003,0.015-0.001,0.013 0.000,0.011 0.001,0.009 0.002,0.007 0.002,0.005 0.002,0.003 0.001,-0.012 0.005,-0.019 0.008,-0.023 0.009,-0.023 0.009,-0.022 0.008,-0.019 0.007,-0.016 0.005,-0.012 0.004,-0.009 0.003,0.002 0.002,0.009 0.001,0.013 0.001,0.014 0.000,0.014 0.000,0.012 0.000,0.011 0.000,0.009 0.000,0.007 0.000,0.002-0.006,-0.008-0.024,-0.011-0.028,-0.012-0.027,-0.012-0.025,-0.010-0.021,-0.009-0.017,-0.007-0.013,-0.005-0.009,-0.004-0.006,-0.002-0.004,-0.001-0.002,-0.001-0.001,0.000 0.000,0.000 0.000,0.000 0.001,0.000 0.001,0.000 0.001,0.000 0.001,0.000 0.001,0.000 0.000,0.000 0.000,0.000 0.000,0.000 0.000,0.000 0.000,0.000 0.000,0.000 0.000,0.000 0.000,0.000 0.000,0.000 0.000,0.000 0.000,0.000 0.000,0.000 0.000,0.000 0.000,0.000 0.000,0.000 0.000,0.000 0.000,0.000 0.000,0.000 0.000,0.000 0.000,0.000 0.000,0.000 0.000,0.000 0.000,0.023-0.058,0.038-0.087,0.043-0.099,0.043-0.099,0.040-0.091,0.035-0.079,0.122-0.252,0.068-0.142,0.033-0.071,-0.046 0.064,-0.042 0.043,-0.055 0.064,-0.046-0.052,-0.065 0.039,-0.058 0.061,-0.049 0.070,-0.039 0.069,-0.030 0.063,0.057-0.078,0.029-0.026,0.008 0.019,-0.005 0.046,-0.013 0.059,-0.017 0.063,0.078-0.016,0.063-0.011,0.047 0.002,0.030-0.186,-0.020-0.070,-0.037-0.012,-0.017 0.025,-0.003 0.046,0.006 0.055,-0.006 0.037,0.013 0.041,0.014 0.064,0.034-0.029,0.012 0.041,0.009 0.062,-0.021 0.014,-0.038-0.017,-0.046-0.034,-0.054 0.013,-0.038-0.003,-0.034 0.003,0.002-0.019,0.017 0.012,0.029 0.014,0.034-0.042,0.034 0.010,0.032 0.042,-0.008 0.053,-0.019 0.039,-0.029 0.034,-0.032 0.029,-0.032 0.023,-0.030 0.017,0.000 0.013,0.019 0.009,0.030 0.005,0.034 0.003,0.034 0.001,0.031 0.000,0.036-0.020,0.023-0.022,0.017-0.025,-0.034-0.032,-0.030-0.060,-0.038-0.064,0.292-1.000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250.000 566.000,'0.006'-0.004,"0.009"-0.006,0.010-0.007,0.010-0.007,0.009-0.006,0.007-0.005,0.006-0.004,0.004-0.003,0.003-0.002,0.002-0.001,0.001-0.001,0.001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0.000,0.048 0.005,0.077 0.006,0.087 0.006,0.086 0.006,0.078 0.005,0.067 0.005,0.016 0.004,0.041 0.003,0.033 0.002,0.126 0.002,0.020 0.001,-0.022 0.001,0.037 0.000,-0.013 0.000,-0.043 0.000,-0.011 0.013,-0.034 0.020,-0.060 0.023,-0.072 0.023,-0.074 0.021,-0.069 0.018,-0.047 0.015,-0.030 0.012,-0.017 0.009,-0.007 0.007,-0.001 0.004,0.003 0.003,0.016 0.021,0.006 0.021,0.006 0.023,-0.018 0.079,-0.015 0.043,-0.019 0.012,-0.019-0.009,-0.018-0.021,-0.016-0.027,0.062 0.189,0.011 0.124,-0.017 0.080,-0.045-0.029,-0.035-0.015,-0.036-0.034,-0.031-0.039,-0.032-0.071,-0.027-0.072,-0.022-0.067,-0.017-0.059,-0.012-0.049,-0.009 0.009,-0.006 0.032,-0.003 0.050,-0.001 0.028,0.000 0.013,0.001 0.002,0.002-0.030,0.001-0.006,0.001-0.006,-0.195 0.129,-0.131 0.079,-0.081 0.057,-0.239 0.094,-0.149 0.025,-0.080-0.019,0.051-0.109,0.034-0.086,0.056-0.095,-0.142 0.035,-0.012-0.008,0.040-0.016,0.040-0.047,0.037-0.063,0.032-0.067,-0.005-0.069,0.015-0.054,0.041-0.045,0.054-0.037,0.058-0.028,0.056-0.021,0.064-0.014,0.039-0.009,0.032-0.005,-0.082-0.004,-0.023-0.001,-0.001 0.001,0.046 0.002,0.052 0.002,0.059 0.002,0.058 0.002,0.054 0.002,0.046 0.001,0.038 0.001,0.030 0.001,0.022 0.001,0.016 0.000,0.011 0.000,0.006 0.000,0.003 0.000,0.001 0.000,0.000 0.000,0.006 0.005,0.015 0.008,0.017 0.009,0.017 0.009,0.015 0.008,0.013 0.006,0.010 0.005,0.008 0.004,0.006 0.003,0.004 0.002,0.002 0.001,0.001 0.001,0.000 0.000,0.000 0.000,0.000 0.000,0.000 0.000,-0.001 0.000,-0.001 0.000,0.000 0.000,0.000 0.000,0.000 0.000,0.000 0.000,0.000 0.000,0.000 0.000,0.000 0.000,0.000 0.000,0.000 0.000,0.000 0.000,0.000 0.000,0.000 0.000,0.000 0.000,0.000 0.000,0.000 0.000,0.000 0.000,0.088 0.039,0.147 0.070,0.171 0.082,0.480 0.167,0.309 0.086,0.197 0.039,0.138 0.133,0.016 0.054,-0.090-0.010,-0.149-0.050,-0.175-0.071,-0.177-0.078,0.053-0.051,-0.021-0.053,-0.045-0.040,0.036 0.001,0.036-0.012,-0.007-0.035,0.144-0.003,-0.056-0.015,-0.131-0.007,0.084-0.021,0.087 0.002,0.041 0.005,0.149 0.027,-0.019 0.006,-0.070 0.004,-0.012 0.059,-0.059 0.004,-0.083-0.030,-0.176-0.066,-0.113-0.049,-0.111-0.050,0.018-0.039,-0.055-0.045,-0.065-0.037,0.176 0.000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27T23:13:10"/>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142.000 645.000,'0.027'-0.027,"0.041"-0.041,0.047-0.047,0.047-0.047,0.043-0.043,0.037-0.037,0.031-0.030,0.024-0.024,0.018-0.018,-0.008-0.020,-0.035-0.008,-0.044-0.004,0.038-0.001,0.085 0.000,0.107 0.001,0.118-0.050,0.101-0.041,0.064-0.019,0.201-0.034,0.099 0.011,0.057 0.019,0.005 0.073,0.015 0.057,-0.024 0.061,0.076 0.049,-0.068 0.060,-0.106 0.050,-0.121 0.040,-0.120 0.031,-0.109 0.022,-0.122 0.015,-0.066 0.009,-0.051 0.005,0.137 0.087,0.036 0.045,-0.012 0.016,-0.041-0.004,-0.055-0.015,-0.059-0.021,0.010 0.071,0.016 0.060,0.003 0.045,0.023 0.083,-0.015 0.063,-0.019 0.058,-0.044-0.037,-0.015-0.038,-0.012-0.055,0.013 0.009,-0.010 0.015,-0.008 0.032,-0.035 0.040,-0.048 0.041,-0.052 0.039,-0.033-0.029,-0.002-0.010,0.010-0.019,0.004 0.006,-0.022-0.030,-0.028-0.029,-0.030 0.113,-0.028 0.108,-0.025 0.095,-0.292 0.195,-0.217 0.110,-0.155 0.017,-0.410 0.106,-0.199-0.050,-0.077-0.097,-0.186-0.095,-0.160-0.064,-0.081-0.081,-0.281-0.044,-0.019-0.095,0.073-0.085,-0.072 0.012,0.096-0.013,0.192-0.028,0.209-0.075,0.203-0.073,0.218-0.077,0.210-0.073,0.188-0.065,0.160-0.054,0.132-0.036,0.142-0.029,0.114-0.017,0.088-0.009,0.064-0.003,0.043 0.001,0.027 0.003,0.015 0.004,0.007 0.005,0.001 0.004,-0.003 0.004,-0.005 0.003,-0.006 0.003,-0.005 0.002,-0.005 0.001,-0.004 0.001,-0.003 0.000,-0.003 0.000,-0.002 0.000,-0.001 0.000,-0.001 0.000,0.000 0.000,0.000 0.000,0.000 0.000,0.000 0.000,0.000 0.000,0.000 0.000,0.000 0.000,0.000 0.000,0.000 0.000,0.000 0.000,0.000 0.000,0.000 0.000,0.000 0.000,0.049 0.021,0.078 0.035,0.088 0.040,0.255 0.095,0.168 0.038,0.101-0.001,0.241 0.083,0.183 0.086,0.101 0.071,0.572 0.116,0.196 0.024,-0.028-0.024,-0.167-0.053,-0.241-0.067,-0.268-0.070,0.308-0.070,0.076-0.085,-0.046-0.077,-0.145-0.066,-0.194-0.054,-0.207-0.042,-0.175-0.031,-0.114-0.020,-0.114-0.013,-0.068-0.010,-0.105-0.005,-0.087-0.002,-0.095 0.001,-0.077 0.002,-0.067 0.002,-0.055 0.003,-0.043 0.003,-0.032 0.002,-0.023 0.002,-0.015 0.002,-0.009 0.001,0.012 0.001,0.026 0.001,0.032 0.000,0.033 0.000,0.031 0.000,0.028 0.000,0.033 0.000,0.019 0.000,0.013 0.000,-0.012 0.000,0.007 0.000,0.005 0.000,0.982 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25ba823c423_0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5ba823c423_0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25ba823c423_0_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5ba823c423_0_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g25ba823c423_0_8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5ba823c423_0_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g25ba823c423_0_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ba823c423_0_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g25ba823c423_0_1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5ba823c423_0_1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g25ba823c423_0_1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5ba823c423_0_1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g25ba823c423_0_1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5ba823c423_0_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g25fb19be310_0_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5fb19be310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g2a36fa719fa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a36fa719fa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25ba823c423_0_1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5ba823c423_0_1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25b389a3452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5b389a345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25ba823c423_0_1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5ba823c423_0_1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5" name="Shape 255"/>
        <p:cNvGrpSpPr/>
        <p:nvPr/>
      </p:nvGrpSpPr>
      <p:grpSpPr>
        <a:xfrm>
          <a:off x="0" y="0"/>
          <a:ext cx="0" cy="0"/>
          <a:chOff x="0" y="0"/>
          <a:chExt cx="0" cy="0"/>
        </a:xfrm>
      </p:grpSpPr>
      <p:sp>
        <p:nvSpPr>
          <p:cNvPr id="256" name="Google Shape;256;g237c670dd56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37c670dd56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5" name="Shape 255"/>
        <p:cNvGrpSpPr/>
        <p:nvPr/>
      </p:nvGrpSpPr>
      <p:grpSpPr>
        <a:xfrm>
          <a:off x="0" y="0"/>
          <a:ext cx="0" cy="0"/>
          <a:chOff x="0" y="0"/>
          <a:chExt cx="0" cy="0"/>
        </a:xfrm>
      </p:grpSpPr>
      <p:sp>
        <p:nvSpPr>
          <p:cNvPr id="256" name="Google Shape;256;g237c670dd56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37c670dd56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g237c670dd56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37c670dd56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g237c670dd56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37c670dd56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g25fb19be310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5fb19be310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7" name="Shape 317"/>
        <p:cNvGrpSpPr/>
        <p:nvPr/>
      </p:nvGrpSpPr>
      <p:grpSpPr>
        <a:xfrm>
          <a:off x="0" y="0"/>
          <a:ext cx="0" cy="0"/>
          <a:chOff x="0" y="0"/>
          <a:chExt cx="0" cy="0"/>
        </a:xfrm>
      </p:grpSpPr>
      <p:sp>
        <p:nvSpPr>
          <p:cNvPr id="318" name="Google Shape;318;g25f1c52d35f_0_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5f1c52d35f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0" name="Shape 330"/>
        <p:cNvGrpSpPr/>
        <p:nvPr/>
      </p:nvGrpSpPr>
      <p:grpSpPr>
        <a:xfrm>
          <a:off x="0" y="0"/>
          <a:ext cx="0" cy="0"/>
          <a:chOff x="0" y="0"/>
          <a:chExt cx="0" cy="0"/>
        </a:xfrm>
      </p:grpSpPr>
      <p:sp>
        <p:nvSpPr>
          <p:cNvPr id="331" name="Google Shape;331;g263d5a1c2a4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63d5a1c2a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6" name="Shape 336"/>
        <p:cNvGrpSpPr/>
        <p:nvPr/>
      </p:nvGrpSpPr>
      <p:grpSpPr>
        <a:xfrm>
          <a:off x="0" y="0"/>
          <a:ext cx="0" cy="0"/>
          <a:chOff x="0" y="0"/>
          <a:chExt cx="0" cy="0"/>
        </a:xfrm>
      </p:grpSpPr>
      <p:sp>
        <p:nvSpPr>
          <p:cNvPr id="337" name="Google Shape;337;g237c670dd56_0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37c670dd56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9" name="Shape 349"/>
        <p:cNvGrpSpPr/>
        <p:nvPr/>
      </p:nvGrpSpPr>
      <p:grpSpPr>
        <a:xfrm>
          <a:off x="0" y="0"/>
          <a:ext cx="0" cy="0"/>
          <a:chOff x="0" y="0"/>
          <a:chExt cx="0" cy="0"/>
        </a:xfrm>
      </p:grpSpPr>
      <p:sp>
        <p:nvSpPr>
          <p:cNvPr id="350" name="Google Shape;350;g25f1c52d35f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5f1c52d35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g25b389a3452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5b389a3452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g25b389a3452_0_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5b389a3452_0_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g25b755569c1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5b755569c1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25ba823c423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5ba823c423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25ba823c423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5ba823c423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25ba823c423_0_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ba823c423_0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25ba823c423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5ba823c423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customXml" Target="../ink/ink2.xml"/><Relationship Id="rId7" Type="http://schemas.openxmlformats.org/officeDocument/2006/relationships/image" Target="../media/image25.png"/><Relationship Id="rId6" Type="http://schemas.openxmlformats.org/officeDocument/2006/relationships/customXml" Target="../ink/ink1.xml"/><Relationship Id="rId5" Type="http://schemas.openxmlformats.org/officeDocument/2006/relationships/hyperlink" Target="http://www.facweb.iitkgp.ac.in/~isg/VLSI/SLIDES/Grid-Routing.pdf" TargetMode="External"/><Relationship Id="rId4" Type="http://schemas.openxmlformats.org/officeDocument/2006/relationships/image" Target="../media/image24.png"/><Relationship Id="rId35" Type="http://schemas.openxmlformats.org/officeDocument/2006/relationships/notesSlide" Target="../notesSlides/notesSlide18.xml"/><Relationship Id="rId34" Type="http://schemas.openxmlformats.org/officeDocument/2006/relationships/slideLayout" Target="../slideLayouts/slideLayout3.xml"/><Relationship Id="rId33" Type="http://schemas.openxmlformats.org/officeDocument/2006/relationships/image" Target="../media/image38.png"/><Relationship Id="rId32" Type="http://schemas.openxmlformats.org/officeDocument/2006/relationships/customXml" Target="../ink/ink14.xml"/><Relationship Id="rId31" Type="http://schemas.openxmlformats.org/officeDocument/2006/relationships/image" Target="../media/image37.png"/><Relationship Id="rId30" Type="http://schemas.openxmlformats.org/officeDocument/2006/relationships/customXml" Target="../ink/ink13.xml"/><Relationship Id="rId3" Type="http://schemas.openxmlformats.org/officeDocument/2006/relationships/image" Target="../media/image23.png"/><Relationship Id="rId29" Type="http://schemas.openxmlformats.org/officeDocument/2006/relationships/image" Target="../media/image36.png"/><Relationship Id="rId28" Type="http://schemas.openxmlformats.org/officeDocument/2006/relationships/customXml" Target="../ink/ink12.xml"/><Relationship Id="rId27" Type="http://schemas.openxmlformats.org/officeDocument/2006/relationships/image" Target="../media/image35.png"/><Relationship Id="rId26" Type="http://schemas.openxmlformats.org/officeDocument/2006/relationships/customXml" Target="../ink/ink11.xml"/><Relationship Id="rId25" Type="http://schemas.openxmlformats.org/officeDocument/2006/relationships/image" Target="../media/image34.png"/><Relationship Id="rId24" Type="http://schemas.openxmlformats.org/officeDocument/2006/relationships/customXml" Target="../ink/ink10.xml"/><Relationship Id="rId23" Type="http://schemas.openxmlformats.org/officeDocument/2006/relationships/image" Target="../media/image33.png"/><Relationship Id="rId22" Type="http://schemas.openxmlformats.org/officeDocument/2006/relationships/customXml" Target="../ink/ink9.xml"/><Relationship Id="rId21" Type="http://schemas.openxmlformats.org/officeDocument/2006/relationships/image" Target="../media/image32.png"/><Relationship Id="rId20" Type="http://schemas.openxmlformats.org/officeDocument/2006/relationships/customXml" Target="../ink/ink8.xml"/><Relationship Id="rId2" Type="http://schemas.openxmlformats.org/officeDocument/2006/relationships/image" Target="../media/image22.png"/><Relationship Id="rId19" Type="http://schemas.openxmlformats.org/officeDocument/2006/relationships/image" Target="../media/image31.png"/><Relationship Id="rId18" Type="http://schemas.openxmlformats.org/officeDocument/2006/relationships/customXml" Target="../ink/ink7.xml"/><Relationship Id="rId17" Type="http://schemas.openxmlformats.org/officeDocument/2006/relationships/image" Target="../media/image30.png"/><Relationship Id="rId16" Type="http://schemas.openxmlformats.org/officeDocument/2006/relationships/customXml" Target="../ink/ink6.xml"/><Relationship Id="rId15" Type="http://schemas.openxmlformats.org/officeDocument/2006/relationships/image" Target="../media/image29.png"/><Relationship Id="rId14" Type="http://schemas.openxmlformats.org/officeDocument/2006/relationships/customXml" Target="../ink/ink5.xml"/><Relationship Id="rId13" Type="http://schemas.openxmlformats.org/officeDocument/2006/relationships/image" Target="../media/image28.png"/><Relationship Id="rId12" Type="http://schemas.openxmlformats.org/officeDocument/2006/relationships/customXml" Target="../ink/ink4.xml"/><Relationship Id="rId11" Type="http://schemas.openxmlformats.org/officeDocument/2006/relationships/image" Target="../media/image27.png"/><Relationship Id="rId10" Type="http://schemas.openxmlformats.org/officeDocument/2006/relationships/customXml" Target="../ink/ink3.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21.png"/><Relationship Id="rId1" Type="http://schemas.openxmlformats.org/officeDocument/2006/relationships/image" Target="../media/image39.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3.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9" Type="http://schemas.openxmlformats.org/officeDocument/2006/relationships/image" Target="../media/image44.png"/><Relationship Id="rId8" Type="http://schemas.openxmlformats.org/officeDocument/2006/relationships/customXml" Target="../ink/ink18.xml"/><Relationship Id="rId7" Type="http://schemas.openxmlformats.org/officeDocument/2006/relationships/image" Target="../media/image43.png"/><Relationship Id="rId6" Type="http://schemas.openxmlformats.org/officeDocument/2006/relationships/customXml" Target="../ink/ink17.xml"/><Relationship Id="rId5" Type="http://schemas.openxmlformats.org/officeDocument/2006/relationships/image" Target="../media/image42.png"/><Relationship Id="rId4" Type="http://schemas.openxmlformats.org/officeDocument/2006/relationships/customXml" Target="../ink/ink16.xml"/><Relationship Id="rId39" Type="http://schemas.openxmlformats.org/officeDocument/2006/relationships/notesSlide" Target="../notesSlides/notesSlide21.xml"/><Relationship Id="rId38" Type="http://schemas.openxmlformats.org/officeDocument/2006/relationships/slideLayout" Target="../slideLayouts/slideLayout3.xml"/><Relationship Id="rId37" Type="http://schemas.openxmlformats.org/officeDocument/2006/relationships/image" Target="../media/image58.png"/><Relationship Id="rId36" Type="http://schemas.openxmlformats.org/officeDocument/2006/relationships/customXml" Target="../ink/ink32.xml"/><Relationship Id="rId35" Type="http://schemas.openxmlformats.org/officeDocument/2006/relationships/image" Target="../media/image57.png"/><Relationship Id="rId34" Type="http://schemas.openxmlformats.org/officeDocument/2006/relationships/customXml" Target="../ink/ink31.xml"/><Relationship Id="rId33" Type="http://schemas.openxmlformats.org/officeDocument/2006/relationships/image" Target="../media/image56.png"/><Relationship Id="rId32" Type="http://schemas.openxmlformats.org/officeDocument/2006/relationships/customXml" Target="../ink/ink30.xml"/><Relationship Id="rId31" Type="http://schemas.openxmlformats.org/officeDocument/2006/relationships/image" Target="../media/image55.png"/><Relationship Id="rId30" Type="http://schemas.openxmlformats.org/officeDocument/2006/relationships/customXml" Target="../ink/ink29.xml"/><Relationship Id="rId3" Type="http://schemas.openxmlformats.org/officeDocument/2006/relationships/image" Target="../media/image41.png"/><Relationship Id="rId29" Type="http://schemas.openxmlformats.org/officeDocument/2006/relationships/image" Target="../media/image54.png"/><Relationship Id="rId28" Type="http://schemas.openxmlformats.org/officeDocument/2006/relationships/customXml" Target="../ink/ink28.xml"/><Relationship Id="rId27" Type="http://schemas.openxmlformats.org/officeDocument/2006/relationships/image" Target="../media/image53.png"/><Relationship Id="rId26" Type="http://schemas.openxmlformats.org/officeDocument/2006/relationships/customXml" Target="../ink/ink27.xml"/><Relationship Id="rId25" Type="http://schemas.openxmlformats.org/officeDocument/2006/relationships/image" Target="../media/image52.png"/><Relationship Id="rId24" Type="http://schemas.openxmlformats.org/officeDocument/2006/relationships/customXml" Target="../ink/ink26.xml"/><Relationship Id="rId23" Type="http://schemas.openxmlformats.org/officeDocument/2006/relationships/image" Target="../media/image51.png"/><Relationship Id="rId22" Type="http://schemas.openxmlformats.org/officeDocument/2006/relationships/customXml" Target="../ink/ink25.xml"/><Relationship Id="rId21" Type="http://schemas.openxmlformats.org/officeDocument/2006/relationships/image" Target="../media/image50.png"/><Relationship Id="rId20" Type="http://schemas.openxmlformats.org/officeDocument/2006/relationships/customXml" Target="../ink/ink24.xml"/><Relationship Id="rId2" Type="http://schemas.openxmlformats.org/officeDocument/2006/relationships/customXml" Target="../ink/ink15.xml"/><Relationship Id="rId19" Type="http://schemas.openxmlformats.org/officeDocument/2006/relationships/image" Target="../media/image49.png"/><Relationship Id="rId18" Type="http://schemas.openxmlformats.org/officeDocument/2006/relationships/customXml" Target="../ink/ink23.xml"/><Relationship Id="rId17" Type="http://schemas.openxmlformats.org/officeDocument/2006/relationships/image" Target="../media/image48.png"/><Relationship Id="rId16" Type="http://schemas.openxmlformats.org/officeDocument/2006/relationships/customXml" Target="../ink/ink22.xml"/><Relationship Id="rId15" Type="http://schemas.openxmlformats.org/officeDocument/2006/relationships/image" Target="../media/image47.png"/><Relationship Id="rId14" Type="http://schemas.openxmlformats.org/officeDocument/2006/relationships/customXml" Target="../ink/ink21.xml"/><Relationship Id="rId13" Type="http://schemas.openxmlformats.org/officeDocument/2006/relationships/image" Target="../media/image46.png"/><Relationship Id="rId12" Type="http://schemas.openxmlformats.org/officeDocument/2006/relationships/customXml" Target="../ink/ink20.xml"/><Relationship Id="rId11" Type="http://schemas.openxmlformats.org/officeDocument/2006/relationships/image" Target="../media/image45.png"/><Relationship Id="rId10" Type="http://schemas.openxmlformats.org/officeDocument/2006/relationships/customXml" Target="../ink/ink19.xml"/><Relationship Id="rId1" Type="http://schemas.openxmlformats.org/officeDocument/2006/relationships/image" Target="../media/image40.png"/></Relationships>
</file>

<file path=ppt/slides/_rels/slide24.xml.rels><?xml version="1.0" encoding="UTF-8" standalone="yes"?>
<Relationships xmlns="http://schemas.openxmlformats.org/package/2006/relationships"><Relationship Id="rId9" Type="http://schemas.openxmlformats.org/officeDocument/2006/relationships/image" Target="../media/image62.png"/><Relationship Id="rId8" Type="http://schemas.openxmlformats.org/officeDocument/2006/relationships/customXml" Target="../ink/ink36.xml"/><Relationship Id="rId7" Type="http://schemas.openxmlformats.org/officeDocument/2006/relationships/image" Target="../media/image61.png"/><Relationship Id="rId6" Type="http://schemas.openxmlformats.org/officeDocument/2006/relationships/customXml" Target="../ink/ink35.xml"/><Relationship Id="rId5" Type="http://schemas.openxmlformats.org/officeDocument/2006/relationships/image" Target="../media/image60.png"/><Relationship Id="rId4" Type="http://schemas.openxmlformats.org/officeDocument/2006/relationships/customXml" Target="../ink/ink34.xml"/><Relationship Id="rId3" Type="http://schemas.openxmlformats.org/officeDocument/2006/relationships/image" Target="../media/image59.png"/><Relationship Id="rId21" Type="http://schemas.openxmlformats.org/officeDocument/2006/relationships/notesSlide" Target="../notesSlides/notesSlide22.xml"/><Relationship Id="rId20" Type="http://schemas.openxmlformats.org/officeDocument/2006/relationships/slideLayout" Target="../slideLayouts/slideLayout3.xml"/><Relationship Id="rId2" Type="http://schemas.openxmlformats.org/officeDocument/2006/relationships/customXml" Target="../ink/ink33.xml"/><Relationship Id="rId19" Type="http://schemas.openxmlformats.org/officeDocument/2006/relationships/image" Target="../media/image67.png"/><Relationship Id="rId18" Type="http://schemas.openxmlformats.org/officeDocument/2006/relationships/customXml" Target="../ink/ink41.xml"/><Relationship Id="rId17" Type="http://schemas.openxmlformats.org/officeDocument/2006/relationships/image" Target="../media/image66.png"/><Relationship Id="rId16" Type="http://schemas.openxmlformats.org/officeDocument/2006/relationships/customXml" Target="../ink/ink40.xml"/><Relationship Id="rId15" Type="http://schemas.openxmlformats.org/officeDocument/2006/relationships/image" Target="../media/image65.png"/><Relationship Id="rId14" Type="http://schemas.openxmlformats.org/officeDocument/2006/relationships/customXml" Target="../ink/ink39.xml"/><Relationship Id="rId13" Type="http://schemas.openxmlformats.org/officeDocument/2006/relationships/image" Target="../media/image64.png"/><Relationship Id="rId12" Type="http://schemas.openxmlformats.org/officeDocument/2006/relationships/customXml" Target="../ink/ink38.xml"/><Relationship Id="rId11" Type="http://schemas.openxmlformats.org/officeDocument/2006/relationships/image" Target="../media/image63.png"/><Relationship Id="rId10" Type="http://schemas.openxmlformats.org/officeDocument/2006/relationships/customXml" Target="../ink/ink37.xml"/><Relationship Id="rId1" Type="http://schemas.openxmlformats.org/officeDocument/2006/relationships/image" Target="../media/image40.png"/></Relationships>
</file>

<file path=ppt/slides/_rels/slide25.xml.rels><?xml version="1.0" encoding="UTF-8" standalone="yes"?>
<Relationships xmlns="http://schemas.openxmlformats.org/package/2006/relationships"><Relationship Id="rId9" Type="http://schemas.openxmlformats.org/officeDocument/2006/relationships/image" Target="../media/image71.png"/><Relationship Id="rId8" Type="http://schemas.openxmlformats.org/officeDocument/2006/relationships/customXml" Target="../ink/ink45.xml"/><Relationship Id="rId7" Type="http://schemas.openxmlformats.org/officeDocument/2006/relationships/image" Target="../media/image70.png"/><Relationship Id="rId64" Type="http://schemas.openxmlformats.org/officeDocument/2006/relationships/slideLayout" Target="../slideLayouts/slideLayout3.xml"/><Relationship Id="rId63" Type="http://schemas.openxmlformats.org/officeDocument/2006/relationships/image" Target="../media/image98.png"/><Relationship Id="rId62" Type="http://schemas.openxmlformats.org/officeDocument/2006/relationships/customXml" Target="../ink/ink72.xml"/><Relationship Id="rId61" Type="http://schemas.openxmlformats.org/officeDocument/2006/relationships/image" Target="../media/image97.png"/><Relationship Id="rId60" Type="http://schemas.openxmlformats.org/officeDocument/2006/relationships/customXml" Target="../ink/ink71.xml"/><Relationship Id="rId6" Type="http://schemas.openxmlformats.org/officeDocument/2006/relationships/customXml" Target="../ink/ink44.xml"/><Relationship Id="rId59" Type="http://schemas.openxmlformats.org/officeDocument/2006/relationships/image" Target="../media/image96.png"/><Relationship Id="rId58" Type="http://schemas.openxmlformats.org/officeDocument/2006/relationships/customXml" Target="../ink/ink70.xml"/><Relationship Id="rId57" Type="http://schemas.openxmlformats.org/officeDocument/2006/relationships/image" Target="../media/image95.png"/><Relationship Id="rId56" Type="http://schemas.openxmlformats.org/officeDocument/2006/relationships/customXml" Target="../ink/ink69.xml"/><Relationship Id="rId55" Type="http://schemas.openxmlformats.org/officeDocument/2006/relationships/image" Target="../media/image94.png"/><Relationship Id="rId54" Type="http://schemas.openxmlformats.org/officeDocument/2006/relationships/customXml" Target="../ink/ink68.xml"/><Relationship Id="rId53" Type="http://schemas.openxmlformats.org/officeDocument/2006/relationships/image" Target="../media/image93.png"/><Relationship Id="rId52" Type="http://schemas.openxmlformats.org/officeDocument/2006/relationships/customXml" Target="../ink/ink67.xml"/><Relationship Id="rId51" Type="http://schemas.openxmlformats.org/officeDocument/2006/relationships/image" Target="../media/image92.png"/><Relationship Id="rId50" Type="http://schemas.openxmlformats.org/officeDocument/2006/relationships/customXml" Target="../ink/ink66.xml"/><Relationship Id="rId5" Type="http://schemas.openxmlformats.org/officeDocument/2006/relationships/image" Target="../media/image69.png"/><Relationship Id="rId49" Type="http://schemas.openxmlformats.org/officeDocument/2006/relationships/image" Target="../media/image91.png"/><Relationship Id="rId48" Type="http://schemas.openxmlformats.org/officeDocument/2006/relationships/customXml" Target="../ink/ink65.xml"/><Relationship Id="rId47" Type="http://schemas.openxmlformats.org/officeDocument/2006/relationships/image" Target="../media/image90.png"/><Relationship Id="rId46" Type="http://schemas.openxmlformats.org/officeDocument/2006/relationships/customXml" Target="../ink/ink64.xml"/><Relationship Id="rId45" Type="http://schemas.openxmlformats.org/officeDocument/2006/relationships/image" Target="../media/image89.png"/><Relationship Id="rId44" Type="http://schemas.openxmlformats.org/officeDocument/2006/relationships/customXml" Target="../ink/ink63.xml"/><Relationship Id="rId43" Type="http://schemas.openxmlformats.org/officeDocument/2006/relationships/image" Target="../media/image88.png"/><Relationship Id="rId42" Type="http://schemas.openxmlformats.org/officeDocument/2006/relationships/customXml" Target="../ink/ink62.xml"/><Relationship Id="rId41" Type="http://schemas.openxmlformats.org/officeDocument/2006/relationships/image" Target="../media/image87.png"/><Relationship Id="rId40" Type="http://schemas.openxmlformats.org/officeDocument/2006/relationships/customXml" Target="../ink/ink61.xml"/><Relationship Id="rId4" Type="http://schemas.openxmlformats.org/officeDocument/2006/relationships/customXml" Target="../ink/ink43.xml"/><Relationship Id="rId39" Type="http://schemas.openxmlformats.org/officeDocument/2006/relationships/image" Target="../media/image86.png"/><Relationship Id="rId38" Type="http://schemas.openxmlformats.org/officeDocument/2006/relationships/customXml" Target="../ink/ink60.xml"/><Relationship Id="rId37" Type="http://schemas.openxmlformats.org/officeDocument/2006/relationships/image" Target="../media/image85.png"/><Relationship Id="rId36" Type="http://schemas.openxmlformats.org/officeDocument/2006/relationships/customXml" Target="../ink/ink59.xml"/><Relationship Id="rId35" Type="http://schemas.openxmlformats.org/officeDocument/2006/relationships/image" Target="../media/image84.png"/><Relationship Id="rId34" Type="http://schemas.openxmlformats.org/officeDocument/2006/relationships/customXml" Target="../ink/ink58.xml"/><Relationship Id="rId33" Type="http://schemas.openxmlformats.org/officeDocument/2006/relationships/image" Target="../media/image83.png"/><Relationship Id="rId32" Type="http://schemas.openxmlformats.org/officeDocument/2006/relationships/customXml" Target="../ink/ink57.xml"/><Relationship Id="rId31" Type="http://schemas.openxmlformats.org/officeDocument/2006/relationships/image" Target="../media/image82.png"/><Relationship Id="rId30" Type="http://schemas.openxmlformats.org/officeDocument/2006/relationships/customXml" Target="../ink/ink56.xml"/><Relationship Id="rId3" Type="http://schemas.openxmlformats.org/officeDocument/2006/relationships/image" Target="../media/image68.png"/><Relationship Id="rId29" Type="http://schemas.openxmlformats.org/officeDocument/2006/relationships/image" Target="../media/image81.png"/><Relationship Id="rId28" Type="http://schemas.openxmlformats.org/officeDocument/2006/relationships/customXml" Target="../ink/ink55.xml"/><Relationship Id="rId27" Type="http://schemas.openxmlformats.org/officeDocument/2006/relationships/image" Target="../media/image80.png"/><Relationship Id="rId26" Type="http://schemas.openxmlformats.org/officeDocument/2006/relationships/customXml" Target="../ink/ink54.xml"/><Relationship Id="rId25" Type="http://schemas.openxmlformats.org/officeDocument/2006/relationships/image" Target="../media/image79.png"/><Relationship Id="rId24" Type="http://schemas.openxmlformats.org/officeDocument/2006/relationships/customXml" Target="../ink/ink53.xml"/><Relationship Id="rId23" Type="http://schemas.openxmlformats.org/officeDocument/2006/relationships/image" Target="../media/image78.png"/><Relationship Id="rId22" Type="http://schemas.openxmlformats.org/officeDocument/2006/relationships/customXml" Target="../ink/ink52.xml"/><Relationship Id="rId21" Type="http://schemas.openxmlformats.org/officeDocument/2006/relationships/image" Target="../media/image77.png"/><Relationship Id="rId20" Type="http://schemas.openxmlformats.org/officeDocument/2006/relationships/customXml" Target="../ink/ink51.xml"/><Relationship Id="rId2" Type="http://schemas.openxmlformats.org/officeDocument/2006/relationships/customXml" Target="../ink/ink42.xml"/><Relationship Id="rId19" Type="http://schemas.openxmlformats.org/officeDocument/2006/relationships/image" Target="../media/image76.png"/><Relationship Id="rId18" Type="http://schemas.openxmlformats.org/officeDocument/2006/relationships/customXml" Target="../ink/ink50.xml"/><Relationship Id="rId17" Type="http://schemas.openxmlformats.org/officeDocument/2006/relationships/image" Target="../media/image75.png"/><Relationship Id="rId16" Type="http://schemas.openxmlformats.org/officeDocument/2006/relationships/customXml" Target="../ink/ink49.xml"/><Relationship Id="rId15" Type="http://schemas.openxmlformats.org/officeDocument/2006/relationships/image" Target="../media/image74.png"/><Relationship Id="rId14" Type="http://schemas.openxmlformats.org/officeDocument/2006/relationships/customXml" Target="../ink/ink48.xml"/><Relationship Id="rId13" Type="http://schemas.openxmlformats.org/officeDocument/2006/relationships/image" Target="../media/image73.png"/><Relationship Id="rId12" Type="http://schemas.openxmlformats.org/officeDocument/2006/relationships/customXml" Target="../ink/ink47.xml"/><Relationship Id="rId11" Type="http://schemas.openxmlformats.org/officeDocument/2006/relationships/image" Target="../media/image72.png"/><Relationship Id="rId10" Type="http://schemas.openxmlformats.org/officeDocument/2006/relationships/customXml" Target="../ink/ink46.xml"/><Relationship Id="rId1" Type="http://schemas.openxmlformats.org/officeDocument/2006/relationships/image" Target="../media/image4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9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3.xml"/><Relationship Id="rId2" Type="http://schemas.openxmlformats.org/officeDocument/2006/relationships/image" Target="../media/image99.png"/><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1.png"/><Relationship Id="rId1" Type="http://schemas.openxmlformats.org/officeDocument/2006/relationships/image" Target="../media/image10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3.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4.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3.xml"/><Relationship Id="rId3" Type="http://schemas.openxmlformats.org/officeDocument/2006/relationships/hyperlink" Target="http://users.eecs.northwestern.edu/~haizhou/357/lec6.pdf" TargetMode="External"/><Relationship Id="rId2" Type="http://schemas.openxmlformats.org/officeDocument/2006/relationships/hyperlink" Target="https://www.researchgate.net/publication/3224646_Fundamental_CAD_algorithms" TargetMode="External"/><Relationship Id="rId1" Type="http://schemas.openxmlformats.org/officeDocument/2006/relationships/hyperlink" Target="http://www.facweb.iitkgp.ac.in/~isg/VLSI/SLIDES/Grid-Routing.pdf"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54575"/>
            <a:ext cx="8520600" cy="1428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4800"/>
              <a:t>CSE460: VLSI Design</a:t>
            </a:r>
            <a:endParaRPr sz="4800"/>
          </a:p>
        </p:txBody>
      </p:sp>
      <p:sp>
        <p:nvSpPr>
          <p:cNvPr id="55" name="Google Shape;55;p13"/>
          <p:cNvSpPr txBox="1"/>
          <p:nvPr>
            <p:ph type="subTitle" idx="1"/>
          </p:nvPr>
        </p:nvSpPr>
        <p:spPr>
          <a:xfrm>
            <a:off x="311700" y="262837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GB"/>
              <a:t>Lecture 15+16: VLSI Physical Design</a:t>
            </a:r>
            <a:endParaRPr lang="en-GB"/>
          </a:p>
          <a:p>
            <a:pPr marL="0" lvl="0" indent="0" algn="ctr" rtl="0">
              <a:spcBef>
                <a:spcPts val="0"/>
              </a:spcBef>
              <a:spcAft>
                <a:spcPts val="0"/>
              </a:spcAft>
              <a:buNone/>
            </a:pPr>
            <a:r>
              <a:rPr lang="en-GB"/>
              <a:t>Routing Algorithm</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1</a:t>
            </a:r>
            <a:endParaRPr lang="en-GB"/>
          </a:p>
        </p:txBody>
      </p:sp>
      <p:pic>
        <p:nvPicPr>
          <p:cNvPr id="148" name="Google Shape;148;p22"/>
          <p:cNvPicPr preferRelativeResize="0"/>
          <p:nvPr/>
        </p:nvPicPr>
        <p:blipFill>
          <a:blip r:embed="rId1"/>
          <a:stretch>
            <a:fillRect/>
          </a:stretch>
        </p:blipFill>
        <p:spPr>
          <a:xfrm>
            <a:off x="2686050" y="1568725"/>
            <a:ext cx="3771900" cy="2343150"/>
          </a:xfrm>
          <a:prstGeom prst="rect">
            <a:avLst/>
          </a:prstGeom>
          <a:noFill/>
          <a:ln>
            <a:noFill/>
          </a:ln>
        </p:spPr>
      </p:pic>
      <p:sp>
        <p:nvSpPr>
          <p:cNvPr id="149" name="Google Shape;149;p22"/>
          <p:cNvSpPr txBox="1"/>
          <p:nvPr/>
        </p:nvSpPr>
        <p:spPr>
          <a:xfrm>
            <a:off x="311700" y="1093125"/>
            <a:ext cx="377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rPr>
              <a:t>Initial routing problem:</a:t>
            </a:r>
            <a:endParaRPr lang="en-GB">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1</a:t>
            </a:r>
            <a:endParaRPr lang="en-GB"/>
          </a:p>
        </p:txBody>
      </p:sp>
      <p:sp>
        <p:nvSpPr>
          <p:cNvPr id="155" name="Google Shape;155;p23"/>
          <p:cNvSpPr txBox="1"/>
          <p:nvPr/>
        </p:nvSpPr>
        <p:spPr>
          <a:xfrm>
            <a:off x="311700" y="1093125"/>
            <a:ext cx="377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dk1"/>
                </a:solidFill>
              </a:rPr>
              <a:t>Step 1: Wave propagation</a:t>
            </a:r>
            <a:endParaRPr lang="en-GB" b="1">
              <a:solidFill>
                <a:schemeClr val="dk1"/>
              </a:solidFill>
            </a:endParaRPr>
          </a:p>
        </p:txBody>
      </p:sp>
      <p:sp>
        <p:nvSpPr>
          <p:cNvPr id="156" name="Google Shape;156;p23"/>
          <p:cNvSpPr txBox="1"/>
          <p:nvPr/>
        </p:nvSpPr>
        <p:spPr>
          <a:xfrm>
            <a:off x="1543050" y="2535250"/>
            <a:ext cx="578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t>i = 1</a:t>
            </a:r>
            <a:endParaRPr sz="1500" b="1"/>
          </a:p>
        </p:txBody>
      </p:sp>
      <p:pic>
        <p:nvPicPr>
          <p:cNvPr id="157" name="Google Shape;157;p23"/>
          <p:cNvPicPr preferRelativeResize="0"/>
          <p:nvPr/>
        </p:nvPicPr>
        <p:blipFill>
          <a:blip r:embed="rId1"/>
          <a:stretch>
            <a:fillRect/>
          </a:stretch>
        </p:blipFill>
        <p:spPr>
          <a:xfrm>
            <a:off x="2686050" y="1568725"/>
            <a:ext cx="3771900" cy="23485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1</a:t>
            </a:r>
            <a:endParaRPr lang="en-GB"/>
          </a:p>
        </p:txBody>
      </p:sp>
      <p:sp>
        <p:nvSpPr>
          <p:cNvPr id="163" name="Google Shape;163;p24"/>
          <p:cNvSpPr txBox="1"/>
          <p:nvPr/>
        </p:nvSpPr>
        <p:spPr>
          <a:xfrm>
            <a:off x="311700" y="1093125"/>
            <a:ext cx="377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dk1"/>
                </a:solidFill>
              </a:rPr>
              <a:t>Step 1</a:t>
            </a:r>
            <a:r>
              <a:rPr lang="en-GB" b="1">
                <a:solidFill>
                  <a:schemeClr val="dk1"/>
                </a:solidFill>
              </a:rPr>
              <a:t>: </a:t>
            </a:r>
            <a:r>
              <a:rPr lang="en-GB" b="1">
                <a:solidFill>
                  <a:schemeClr val="dk1"/>
                </a:solidFill>
              </a:rPr>
              <a:t>Wave propagation</a:t>
            </a:r>
            <a:endParaRPr b="1"/>
          </a:p>
        </p:txBody>
      </p:sp>
      <p:pic>
        <p:nvPicPr>
          <p:cNvPr id="164" name="Google Shape;164;p24"/>
          <p:cNvPicPr preferRelativeResize="0"/>
          <p:nvPr/>
        </p:nvPicPr>
        <p:blipFill>
          <a:blip r:embed="rId1"/>
          <a:stretch>
            <a:fillRect/>
          </a:stretch>
        </p:blipFill>
        <p:spPr>
          <a:xfrm>
            <a:off x="2690813" y="1568725"/>
            <a:ext cx="3762375" cy="2362200"/>
          </a:xfrm>
          <a:prstGeom prst="rect">
            <a:avLst/>
          </a:prstGeom>
          <a:noFill/>
          <a:ln>
            <a:noFill/>
          </a:ln>
        </p:spPr>
      </p:pic>
      <p:sp>
        <p:nvSpPr>
          <p:cNvPr id="165" name="Google Shape;165;p24"/>
          <p:cNvSpPr txBox="1"/>
          <p:nvPr/>
        </p:nvSpPr>
        <p:spPr>
          <a:xfrm>
            <a:off x="1568775" y="2542075"/>
            <a:ext cx="578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t>i = 2</a:t>
            </a:r>
            <a:endParaRPr sz="1500" b="1"/>
          </a:p>
        </p:txBody>
      </p:sp>
      <p:sp>
        <p:nvSpPr>
          <p:cNvPr id="2" name="Text Box 1"/>
          <p:cNvSpPr txBox="1"/>
          <p:nvPr/>
        </p:nvSpPr>
        <p:spPr>
          <a:xfrm>
            <a:off x="1851025" y="4253230"/>
            <a:ext cx="3920490" cy="521970"/>
          </a:xfrm>
          <a:prstGeom prst="rect">
            <a:avLst/>
          </a:prstGeom>
          <a:gradFill>
            <a:gsLst>
              <a:gs pos="0">
                <a:srgbClr val="FECF40"/>
              </a:gs>
              <a:gs pos="100000">
                <a:srgbClr val="846C21"/>
              </a:gs>
            </a:gsLst>
            <a:lin scaled="0"/>
          </a:gradFill>
        </p:spPr>
        <p:txBody>
          <a:bodyPr wrap="square" rtlCol="0">
            <a:spAutoFit/>
          </a:bodyPr>
          <a:p>
            <a:r>
              <a:rPr lang="en-US"/>
              <a:t>just proceed one manhattan distance horizontally/vertically from cells labelled as ‘1’</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1</a:t>
            </a:r>
            <a:endParaRPr lang="en-GB"/>
          </a:p>
        </p:txBody>
      </p:sp>
      <p:sp>
        <p:nvSpPr>
          <p:cNvPr id="171" name="Google Shape;171;p25"/>
          <p:cNvSpPr txBox="1"/>
          <p:nvPr/>
        </p:nvSpPr>
        <p:spPr>
          <a:xfrm>
            <a:off x="311700" y="1093125"/>
            <a:ext cx="377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dk1"/>
                </a:solidFill>
              </a:rPr>
              <a:t>Step 1: </a:t>
            </a:r>
            <a:r>
              <a:rPr lang="en-GB" b="1">
                <a:solidFill>
                  <a:schemeClr val="dk1"/>
                </a:solidFill>
              </a:rPr>
              <a:t>Wave propagation</a:t>
            </a:r>
            <a:endParaRPr b="1"/>
          </a:p>
        </p:txBody>
      </p:sp>
      <p:sp>
        <p:nvSpPr>
          <p:cNvPr id="172" name="Google Shape;172;p25"/>
          <p:cNvSpPr txBox="1"/>
          <p:nvPr/>
        </p:nvSpPr>
        <p:spPr>
          <a:xfrm>
            <a:off x="1568775" y="2542075"/>
            <a:ext cx="578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t>i = 3</a:t>
            </a:r>
            <a:endParaRPr sz="1500" b="1"/>
          </a:p>
        </p:txBody>
      </p:sp>
      <p:pic>
        <p:nvPicPr>
          <p:cNvPr id="173" name="Google Shape;173;p25"/>
          <p:cNvPicPr preferRelativeResize="0"/>
          <p:nvPr/>
        </p:nvPicPr>
        <p:blipFill>
          <a:blip r:embed="rId1"/>
          <a:stretch>
            <a:fillRect/>
          </a:stretch>
        </p:blipFill>
        <p:spPr>
          <a:xfrm>
            <a:off x="2686050" y="1583013"/>
            <a:ext cx="3771900" cy="2333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1</a:t>
            </a:r>
            <a:endParaRPr lang="en-GB"/>
          </a:p>
        </p:txBody>
      </p:sp>
      <p:sp>
        <p:nvSpPr>
          <p:cNvPr id="179" name="Google Shape;179;p26"/>
          <p:cNvSpPr txBox="1"/>
          <p:nvPr/>
        </p:nvSpPr>
        <p:spPr>
          <a:xfrm>
            <a:off x="311700" y="1093125"/>
            <a:ext cx="377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dk1"/>
                </a:solidFill>
              </a:rPr>
              <a:t>Step 1: </a:t>
            </a:r>
            <a:r>
              <a:rPr lang="en-GB" b="1">
                <a:solidFill>
                  <a:schemeClr val="dk1"/>
                </a:solidFill>
              </a:rPr>
              <a:t>Wave propagation</a:t>
            </a:r>
            <a:endParaRPr b="1"/>
          </a:p>
        </p:txBody>
      </p:sp>
      <p:sp>
        <p:nvSpPr>
          <p:cNvPr id="180" name="Google Shape;180;p26"/>
          <p:cNvSpPr txBox="1"/>
          <p:nvPr/>
        </p:nvSpPr>
        <p:spPr>
          <a:xfrm>
            <a:off x="1908300" y="4252300"/>
            <a:ext cx="578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t>i = 4</a:t>
            </a:r>
            <a:endParaRPr sz="1500" b="1"/>
          </a:p>
        </p:txBody>
      </p:sp>
      <p:pic>
        <p:nvPicPr>
          <p:cNvPr id="181" name="Google Shape;181;p26"/>
          <p:cNvPicPr preferRelativeResize="0"/>
          <p:nvPr/>
        </p:nvPicPr>
        <p:blipFill>
          <a:blip r:embed="rId1"/>
          <a:stretch>
            <a:fillRect/>
          </a:stretch>
        </p:blipFill>
        <p:spPr>
          <a:xfrm>
            <a:off x="435350" y="1632875"/>
            <a:ext cx="3790950" cy="2362200"/>
          </a:xfrm>
          <a:prstGeom prst="rect">
            <a:avLst/>
          </a:prstGeom>
          <a:noFill/>
          <a:ln>
            <a:noFill/>
          </a:ln>
        </p:spPr>
      </p:pic>
      <p:pic>
        <p:nvPicPr>
          <p:cNvPr id="182" name="Google Shape;182;p26"/>
          <p:cNvPicPr preferRelativeResize="0"/>
          <p:nvPr/>
        </p:nvPicPr>
        <p:blipFill>
          <a:blip r:embed="rId2"/>
          <a:stretch>
            <a:fillRect/>
          </a:stretch>
        </p:blipFill>
        <p:spPr>
          <a:xfrm>
            <a:off x="4572000" y="1632875"/>
            <a:ext cx="3771900" cy="2362200"/>
          </a:xfrm>
          <a:prstGeom prst="rect">
            <a:avLst/>
          </a:prstGeom>
          <a:noFill/>
          <a:ln>
            <a:noFill/>
          </a:ln>
        </p:spPr>
      </p:pic>
      <p:sp>
        <p:nvSpPr>
          <p:cNvPr id="183" name="Google Shape;183;p26"/>
          <p:cNvSpPr txBox="1"/>
          <p:nvPr/>
        </p:nvSpPr>
        <p:spPr>
          <a:xfrm>
            <a:off x="6168600" y="4252300"/>
            <a:ext cx="578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t>i = 5</a:t>
            </a:r>
            <a:endParaRPr sz="15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1</a:t>
            </a:r>
            <a:endParaRPr lang="en-GB"/>
          </a:p>
        </p:txBody>
      </p:sp>
      <p:sp>
        <p:nvSpPr>
          <p:cNvPr id="189" name="Google Shape;189;p27"/>
          <p:cNvSpPr txBox="1"/>
          <p:nvPr/>
        </p:nvSpPr>
        <p:spPr>
          <a:xfrm>
            <a:off x="311700" y="1093125"/>
            <a:ext cx="377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dk1"/>
                </a:solidFill>
              </a:rPr>
              <a:t>Step 1: </a:t>
            </a:r>
            <a:r>
              <a:rPr lang="en-GB" b="1">
                <a:solidFill>
                  <a:schemeClr val="dk1"/>
                </a:solidFill>
              </a:rPr>
              <a:t>Wave propagation</a:t>
            </a:r>
            <a:endParaRPr b="1"/>
          </a:p>
        </p:txBody>
      </p:sp>
      <p:sp>
        <p:nvSpPr>
          <p:cNvPr id="190" name="Google Shape;190;p27"/>
          <p:cNvSpPr txBox="1"/>
          <p:nvPr/>
        </p:nvSpPr>
        <p:spPr>
          <a:xfrm>
            <a:off x="1972613" y="4252300"/>
            <a:ext cx="578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t>i = 6</a:t>
            </a:r>
            <a:endParaRPr sz="1500" b="1"/>
          </a:p>
        </p:txBody>
      </p:sp>
      <p:sp>
        <p:nvSpPr>
          <p:cNvPr id="191" name="Google Shape;191;p27"/>
          <p:cNvSpPr txBox="1"/>
          <p:nvPr/>
        </p:nvSpPr>
        <p:spPr>
          <a:xfrm>
            <a:off x="6168600" y="4252300"/>
            <a:ext cx="5787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t>i = 7</a:t>
            </a:r>
            <a:endParaRPr sz="1500" b="1"/>
          </a:p>
        </p:txBody>
      </p:sp>
      <p:pic>
        <p:nvPicPr>
          <p:cNvPr id="192" name="Google Shape;192;p27"/>
          <p:cNvPicPr preferRelativeResize="0"/>
          <p:nvPr/>
        </p:nvPicPr>
        <p:blipFill>
          <a:blip r:embed="rId1"/>
          <a:stretch>
            <a:fillRect/>
          </a:stretch>
        </p:blipFill>
        <p:spPr>
          <a:xfrm>
            <a:off x="448388" y="1632175"/>
            <a:ext cx="3781425" cy="2352675"/>
          </a:xfrm>
          <a:prstGeom prst="rect">
            <a:avLst/>
          </a:prstGeom>
          <a:noFill/>
          <a:ln>
            <a:noFill/>
          </a:ln>
        </p:spPr>
      </p:pic>
      <p:pic>
        <p:nvPicPr>
          <p:cNvPr id="193" name="Google Shape;193;p27"/>
          <p:cNvPicPr preferRelativeResize="0"/>
          <p:nvPr/>
        </p:nvPicPr>
        <p:blipFill>
          <a:blip r:embed="rId2"/>
          <a:stretch>
            <a:fillRect/>
          </a:stretch>
        </p:blipFill>
        <p:spPr>
          <a:xfrm>
            <a:off x="4571988" y="1632175"/>
            <a:ext cx="3771900" cy="2352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1</a:t>
            </a:r>
            <a:endParaRPr lang="en-GB"/>
          </a:p>
        </p:txBody>
      </p:sp>
      <p:sp>
        <p:nvSpPr>
          <p:cNvPr id="199" name="Google Shape;199;p28"/>
          <p:cNvSpPr txBox="1"/>
          <p:nvPr/>
        </p:nvSpPr>
        <p:spPr>
          <a:xfrm>
            <a:off x="414575" y="1131625"/>
            <a:ext cx="377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dk1"/>
                </a:solidFill>
              </a:rPr>
              <a:t>Step 2: Backtrace</a:t>
            </a:r>
            <a:endParaRPr b="1"/>
          </a:p>
        </p:txBody>
      </p:sp>
      <p:sp>
        <p:nvSpPr>
          <p:cNvPr id="200" name="Google Shape;200;p28"/>
          <p:cNvSpPr txBox="1"/>
          <p:nvPr/>
        </p:nvSpPr>
        <p:spPr>
          <a:xfrm>
            <a:off x="4576763" y="1134013"/>
            <a:ext cx="3771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dk1"/>
                </a:solidFill>
              </a:rPr>
              <a:t>Step 3: Clear</a:t>
            </a:r>
            <a:endParaRPr b="1"/>
          </a:p>
        </p:txBody>
      </p:sp>
      <p:pic>
        <p:nvPicPr>
          <p:cNvPr id="201" name="Google Shape;201;p28"/>
          <p:cNvPicPr preferRelativeResize="0"/>
          <p:nvPr/>
        </p:nvPicPr>
        <p:blipFill>
          <a:blip r:embed="rId1"/>
          <a:stretch>
            <a:fillRect/>
          </a:stretch>
        </p:blipFill>
        <p:spPr>
          <a:xfrm>
            <a:off x="405050" y="1645725"/>
            <a:ext cx="3790950" cy="2362200"/>
          </a:xfrm>
          <a:prstGeom prst="rect">
            <a:avLst/>
          </a:prstGeom>
          <a:noFill/>
          <a:ln>
            <a:noFill/>
          </a:ln>
        </p:spPr>
      </p:pic>
      <p:pic>
        <p:nvPicPr>
          <p:cNvPr id="202" name="Google Shape;202;p28"/>
          <p:cNvPicPr preferRelativeResize="0"/>
          <p:nvPr/>
        </p:nvPicPr>
        <p:blipFill>
          <a:blip r:embed="rId2"/>
          <a:stretch>
            <a:fillRect/>
          </a:stretch>
        </p:blipFill>
        <p:spPr>
          <a:xfrm>
            <a:off x="4572000" y="1650513"/>
            <a:ext cx="3781425" cy="2352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Example 1</a:t>
            </a:r>
            <a:endParaRPr lang="en-GB"/>
          </a:p>
        </p:txBody>
      </p:sp>
      <p:sp>
        <p:nvSpPr>
          <p:cNvPr id="208" name="Google Shape;208;p29"/>
          <p:cNvSpPr txBox="1"/>
          <p:nvPr>
            <p:ph type="body" idx="1"/>
          </p:nvPr>
        </p:nvSpPr>
        <p:spPr>
          <a:xfrm>
            <a:off x="311700" y="1165350"/>
            <a:ext cx="2594400" cy="50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solidFill>
                  <a:schemeClr val="dk1"/>
                </a:solidFill>
              </a:rPr>
              <a:t>Final output (Mark):</a:t>
            </a:r>
            <a:endParaRPr sz="1600">
              <a:solidFill>
                <a:schemeClr val="dk1"/>
              </a:solidFill>
            </a:endParaRPr>
          </a:p>
        </p:txBody>
      </p:sp>
      <p:pic>
        <p:nvPicPr>
          <p:cNvPr id="209" name="Google Shape;209;p29"/>
          <p:cNvPicPr preferRelativeResize="0"/>
          <p:nvPr/>
        </p:nvPicPr>
        <p:blipFill>
          <a:blip r:embed="rId1"/>
          <a:stretch>
            <a:fillRect/>
          </a:stretch>
        </p:blipFill>
        <p:spPr>
          <a:xfrm>
            <a:off x="1078225" y="1819375"/>
            <a:ext cx="3771900" cy="2343150"/>
          </a:xfrm>
          <a:prstGeom prst="rect">
            <a:avLst/>
          </a:prstGeom>
          <a:noFill/>
          <a:ln>
            <a:noFill/>
          </a:ln>
        </p:spPr>
      </p:pic>
      <p:sp>
        <p:nvSpPr>
          <p:cNvPr id="210" name="Google Shape;210;p29"/>
          <p:cNvSpPr txBox="1"/>
          <p:nvPr/>
        </p:nvSpPr>
        <p:spPr>
          <a:xfrm>
            <a:off x="5341620" y="1165225"/>
            <a:ext cx="3670935" cy="3215005"/>
          </a:xfrm>
          <a:prstGeom prst="rect">
            <a:avLst/>
          </a:prstGeom>
          <a:noFill/>
          <a:ln w="38100" cap="flat" cmpd="sng">
            <a:solidFill>
              <a:srgbClr val="FF0000"/>
            </a:solidFill>
            <a:prstDash val="solid"/>
            <a:round/>
            <a:headEnd type="none" w="sm" len="sm"/>
            <a:tailEnd type="none" w="sm" len="sm"/>
          </a:ln>
          <a:extLst>
            <a:ext uri="{909E8E84-426E-40DD-AFC4-6F175D3DCCD1}">
              <a14:hiddenFill xmlns:a14="http://schemas.microsoft.com/office/drawing/2010/main">
                <a:solidFill>
                  <a:schemeClr val="accent5">
                    <a:lumMod val="20000"/>
                    <a:lumOff val="80000"/>
                  </a:schemeClr>
                </a:solidFill>
              </a14:hiddenFill>
            </a:ext>
          </a:extLst>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GB" sz="1800"/>
              <a:t>Marked region is now </a:t>
            </a:r>
            <a:r>
              <a:rPr lang="en-GB" sz="1800">
                <a:highlight>
                  <a:srgbClr val="FFFF00"/>
                </a:highlight>
              </a:rPr>
              <a:t>blocked</a:t>
            </a:r>
            <a:r>
              <a:rPr lang="en-GB" sz="1800"/>
              <a:t>.</a:t>
            </a:r>
            <a:endParaRPr lang="en-GB" sz="1800"/>
          </a:p>
          <a:p>
            <a:pPr marL="457200" lvl="0" indent="-317500" algn="l" rtl="0">
              <a:spcBef>
                <a:spcPts val="0"/>
              </a:spcBef>
              <a:spcAft>
                <a:spcPts val="0"/>
              </a:spcAft>
              <a:buSzPts val="1400"/>
              <a:buChar char="●"/>
            </a:pPr>
            <a:r>
              <a:rPr lang="en-GB" sz="1800"/>
              <a:t>New wave cannot propagate through this merged region </a:t>
            </a:r>
            <a:r>
              <a:rPr lang="en-GB" sz="1800">
                <a:highlight>
                  <a:srgbClr val="FFFF00"/>
                </a:highlight>
              </a:rPr>
              <a:t>unless the same S</a:t>
            </a:r>
            <a:r>
              <a:rPr lang="en-GB" sz="1800"/>
              <a:t> has another target T.</a:t>
            </a:r>
            <a:endParaRPr lang="en-GB" sz="1800"/>
          </a:p>
          <a:p>
            <a:pPr marL="457200" lvl="0" indent="-317500" algn="l" rtl="0">
              <a:spcBef>
                <a:spcPts val="0"/>
              </a:spcBef>
              <a:spcAft>
                <a:spcPts val="0"/>
              </a:spcAft>
              <a:buSzPts val="1400"/>
              <a:buChar char="●"/>
            </a:pPr>
            <a:r>
              <a:rPr lang="en-GB" sz="1800" u="sng"/>
              <a:t>If the source has another target T, then </a:t>
            </a:r>
            <a:r>
              <a:rPr lang="en-GB" sz="1800" u="sng">
                <a:highlight>
                  <a:srgbClr val="00FF00"/>
                </a:highlight>
              </a:rPr>
              <a:t>whole marked (</a:t>
            </a:r>
            <a:r>
              <a:rPr lang="en-GB" sz="1800" u="sng">
                <a:solidFill>
                  <a:schemeClr val="accent1"/>
                </a:solidFill>
                <a:highlight>
                  <a:srgbClr val="00FF00"/>
                </a:highlight>
              </a:rPr>
              <a:t>blue</a:t>
            </a:r>
            <a:r>
              <a:rPr lang="en-GB" sz="1800" u="sng">
                <a:highlight>
                  <a:srgbClr val="00FF00"/>
                </a:highlight>
              </a:rPr>
              <a:t>) region will be considered as Source, S</a:t>
            </a:r>
            <a:r>
              <a:rPr lang="en-GB" sz="1800">
                <a:highlight>
                  <a:srgbClr val="00FF00"/>
                </a:highlight>
              </a:rPr>
              <a:t> </a:t>
            </a:r>
            <a:r>
              <a:rPr lang="en-GB" sz="1800"/>
              <a:t>which we will explore in </a:t>
            </a:r>
            <a:r>
              <a:rPr lang="en-GB" sz="1800">
                <a:solidFill>
                  <a:schemeClr val="accent1"/>
                </a:solidFill>
              </a:rPr>
              <a:t>Example 2</a:t>
            </a:r>
            <a:r>
              <a:rPr lang="en-GB" sz="1800"/>
              <a:t>.</a:t>
            </a:r>
            <a:endParaRPr lang="en-GB"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311700" y="583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t>Multi-Terminal Nets </a:t>
            </a:r>
            <a:endParaRPr lang="en-GB"/>
          </a:p>
        </p:txBody>
      </p:sp>
      <p:sp>
        <p:nvSpPr>
          <p:cNvPr id="216" name="Google Shape;216;p30"/>
          <p:cNvSpPr txBox="1"/>
          <p:nvPr>
            <p:ph type="body" idx="1"/>
          </p:nvPr>
        </p:nvSpPr>
        <p:spPr>
          <a:xfrm>
            <a:off x="495000" y="491550"/>
            <a:ext cx="8520600" cy="17316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chemeClr val="dk1"/>
              </a:buClr>
              <a:buSzPts val="1300"/>
              <a:buFont typeface="Times New Roman" panose="02020603050405020304"/>
              <a:buChar char="❏"/>
            </a:pPr>
            <a:r>
              <a:rPr lang="en-GB" sz="1300">
                <a:solidFill>
                  <a:schemeClr val="dk1"/>
                </a:solidFill>
                <a:latin typeface="Times New Roman" panose="02020603050405020304"/>
                <a:ea typeface="Times New Roman" panose="02020603050405020304"/>
                <a:cs typeface="Times New Roman" panose="02020603050405020304"/>
                <a:sym typeface="Times New Roman" panose="02020603050405020304"/>
              </a:rPr>
              <a:t>Step 1: Propagate wave from the source s to the closet target. </a:t>
            </a:r>
            <a:endParaRPr sz="1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11150" algn="l" rtl="0">
              <a:lnSpc>
                <a:spcPct val="115000"/>
              </a:lnSpc>
              <a:spcBef>
                <a:spcPts val="0"/>
              </a:spcBef>
              <a:spcAft>
                <a:spcPts val="0"/>
              </a:spcAft>
              <a:buClr>
                <a:schemeClr val="dk1"/>
              </a:buClr>
              <a:buSzPts val="1300"/>
              <a:buFont typeface="Times New Roman" panose="02020603050405020304"/>
              <a:buChar char="❏"/>
            </a:pPr>
            <a:r>
              <a:rPr lang="en-GB" sz="1300">
                <a:solidFill>
                  <a:schemeClr val="dk1"/>
                </a:solidFill>
                <a:latin typeface="Times New Roman" panose="02020603050405020304"/>
                <a:ea typeface="Times New Roman" panose="02020603050405020304"/>
                <a:cs typeface="Times New Roman" panose="02020603050405020304"/>
                <a:sym typeface="Times New Roman" panose="02020603050405020304"/>
              </a:rPr>
              <a:t>One of the terminals (</a:t>
            </a:r>
            <a:r>
              <a:rPr lang="en-GB" sz="1300" b="1">
                <a:solidFill>
                  <a:schemeClr val="dk1"/>
                </a:solidFill>
                <a:latin typeface="Times New Roman" panose="02020603050405020304"/>
                <a:ea typeface="Times New Roman" panose="02020603050405020304"/>
                <a:cs typeface="Times New Roman" panose="02020603050405020304"/>
                <a:sym typeface="Times New Roman" panose="02020603050405020304"/>
              </a:rPr>
              <a:t>A</a:t>
            </a:r>
            <a:r>
              <a:rPr lang="en-GB" sz="1300">
                <a:solidFill>
                  <a:schemeClr val="dk1"/>
                </a:solidFill>
                <a:latin typeface="Times New Roman" panose="02020603050405020304"/>
                <a:ea typeface="Times New Roman" panose="02020603050405020304"/>
                <a:cs typeface="Times New Roman" panose="02020603050405020304"/>
                <a:sym typeface="Times New Roman" panose="02020603050405020304"/>
              </a:rPr>
              <a:t>; out of 5) of the net is treated as source, and the rest as targets.</a:t>
            </a:r>
            <a:endParaRPr sz="1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11150" algn="l" rtl="0">
              <a:lnSpc>
                <a:spcPct val="115000"/>
              </a:lnSpc>
              <a:spcBef>
                <a:spcPts val="0"/>
              </a:spcBef>
              <a:spcAft>
                <a:spcPts val="0"/>
              </a:spcAft>
              <a:buClr>
                <a:schemeClr val="dk1"/>
              </a:buClr>
              <a:buSzPts val="1300"/>
              <a:buFont typeface="Times New Roman" panose="02020603050405020304"/>
              <a:buChar char="❏"/>
            </a:pPr>
            <a:r>
              <a:rPr lang="en-GB" sz="1300">
                <a:solidFill>
                  <a:schemeClr val="dk1"/>
                </a:solidFill>
                <a:latin typeface="Times New Roman" panose="02020603050405020304"/>
                <a:ea typeface="Times New Roman" panose="02020603050405020304"/>
                <a:cs typeface="Times New Roman" panose="02020603050405020304"/>
                <a:sym typeface="Times New Roman" panose="02020603050405020304"/>
              </a:rPr>
              <a:t>A wave is propagated from the source until one of the targets is reached.</a:t>
            </a:r>
            <a:endParaRPr sz="1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0"/>
              </a:spcBef>
              <a:spcAft>
                <a:spcPts val="0"/>
              </a:spcAft>
              <a:buClr>
                <a:schemeClr val="dk1"/>
              </a:buClr>
              <a:buSzPts val="1300"/>
              <a:buFont typeface="Times New Roman" panose="02020603050405020304"/>
              <a:buChar char="❏"/>
            </a:pPr>
            <a:r>
              <a:rPr lang="en-GB" sz="1300">
                <a:solidFill>
                  <a:schemeClr val="dk1"/>
                </a:solidFill>
                <a:latin typeface="Times New Roman" panose="02020603050405020304"/>
                <a:ea typeface="Times New Roman" panose="02020603050405020304"/>
                <a:cs typeface="Times New Roman" panose="02020603050405020304"/>
                <a:sym typeface="Times New Roman" panose="02020603050405020304"/>
              </a:rPr>
              <a:t>Step 2: </a:t>
            </a:r>
            <a:r>
              <a:rPr lang="en-GB" sz="1300" u="sng">
                <a:solidFill>
                  <a:schemeClr val="dk1"/>
                </a:solidFill>
                <a:latin typeface="Times New Roman" panose="02020603050405020304"/>
                <a:ea typeface="Times New Roman" panose="02020603050405020304"/>
                <a:cs typeface="Times New Roman" panose="02020603050405020304"/>
                <a:sym typeface="Times New Roman" panose="02020603050405020304"/>
              </a:rPr>
              <a:t>All the cells in the marked  path are next labeled as source cells</a:t>
            </a:r>
            <a:r>
              <a:rPr lang="en-GB" sz="1300">
                <a:solidFill>
                  <a:schemeClr val="dk1"/>
                </a:solidFill>
                <a:latin typeface="Times New Roman" panose="02020603050405020304"/>
                <a:ea typeface="Times New Roman" panose="02020603050405020304"/>
                <a:cs typeface="Times New Roman" panose="02020603050405020304"/>
                <a:sym typeface="Times New Roman" panose="02020603050405020304"/>
              </a:rPr>
              <a:t>,(t</a:t>
            </a:r>
            <a:r>
              <a:rPr lang="en-GB" sz="1300">
                <a:solidFill>
                  <a:schemeClr val="dk1"/>
                </a:solidFill>
                <a:highlight>
                  <a:srgbClr val="FFFF00"/>
                </a:highlight>
                <a:latin typeface="Times New Roman" panose="02020603050405020304"/>
                <a:ea typeface="Times New Roman" panose="02020603050405020304"/>
                <a:cs typeface="Times New Roman" panose="02020603050405020304"/>
                <a:sym typeface="Times New Roman" panose="02020603050405020304"/>
              </a:rPr>
              <a:t>otal path from A-B is considered as 1 source)</a:t>
            </a:r>
            <a:r>
              <a:rPr lang="en-GB" sz="1300">
                <a:solidFill>
                  <a:schemeClr val="dk1"/>
                </a:solidFill>
                <a:latin typeface="Times New Roman" panose="02020603050405020304"/>
                <a:ea typeface="Times New Roman" panose="02020603050405020304"/>
                <a:cs typeface="Times New Roman" panose="02020603050405020304"/>
                <a:sym typeface="Times New Roman" panose="02020603050405020304"/>
              </a:rPr>
              <a:t> and the remaining unconnected terminals as targets.</a:t>
            </a:r>
            <a:endParaRPr sz="1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0"/>
              </a:spcBef>
              <a:spcAft>
                <a:spcPts val="0"/>
              </a:spcAft>
              <a:buClr>
                <a:schemeClr val="dk1"/>
              </a:buClr>
              <a:buSzPts val="1300"/>
              <a:buFont typeface="Times New Roman" panose="02020603050405020304"/>
              <a:buChar char="❏"/>
            </a:pPr>
            <a:r>
              <a:rPr lang="en-GB" sz="1300">
                <a:solidFill>
                  <a:schemeClr val="dk1"/>
                </a:solidFill>
                <a:latin typeface="Times New Roman" panose="02020603050405020304"/>
                <a:ea typeface="Times New Roman" panose="02020603050405020304"/>
                <a:cs typeface="Times New Roman" panose="02020603050405020304"/>
                <a:sym typeface="Times New Roman" panose="02020603050405020304"/>
              </a:rPr>
              <a:t>Step 3: Propagate wave from ALL s cells to the other cells. </a:t>
            </a:r>
            <a:endParaRPr sz="1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0"/>
              </a:spcBef>
              <a:spcAft>
                <a:spcPts val="0"/>
              </a:spcAft>
              <a:buClr>
                <a:schemeClr val="dk1"/>
              </a:buClr>
              <a:buSzPts val="1300"/>
              <a:buFont typeface="Times New Roman" panose="02020603050405020304"/>
              <a:buChar char="❏"/>
            </a:pPr>
            <a:r>
              <a:rPr lang="en-GB" sz="1300">
                <a:solidFill>
                  <a:schemeClr val="dk1"/>
                </a:solidFill>
                <a:latin typeface="Times New Roman" panose="02020603050405020304"/>
                <a:ea typeface="Times New Roman" panose="02020603050405020304"/>
                <a:cs typeface="Times New Roman" panose="02020603050405020304"/>
                <a:sym typeface="Times New Roman" panose="02020603050405020304"/>
              </a:rPr>
              <a:t>Step 4: Continue until all cells are reached. </a:t>
            </a:r>
            <a:endParaRPr sz="1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0"/>
              </a:spcBef>
              <a:spcAft>
                <a:spcPts val="0"/>
              </a:spcAft>
              <a:buClr>
                <a:schemeClr val="dk1"/>
              </a:buClr>
              <a:buSzPts val="1300"/>
              <a:buFont typeface="Times New Roman" panose="02020603050405020304"/>
              <a:buChar char="❏"/>
            </a:pPr>
            <a:r>
              <a:rPr lang="en-GB" sz="1300">
                <a:solidFill>
                  <a:schemeClr val="dk1"/>
                </a:solidFill>
                <a:latin typeface="Times New Roman" panose="02020603050405020304"/>
                <a:ea typeface="Times New Roman" panose="02020603050405020304"/>
                <a:cs typeface="Times New Roman" panose="02020603050405020304"/>
                <a:sym typeface="Times New Roman" panose="02020603050405020304"/>
              </a:rPr>
              <a:t>Step 5: Apply heuristics to further reduce the tree cost</a:t>
            </a:r>
            <a:endParaRPr sz="1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17" name="Google Shape;217;p30"/>
          <p:cNvPicPr preferRelativeResize="0"/>
          <p:nvPr/>
        </p:nvPicPr>
        <p:blipFill>
          <a:blip r:embed="rId1"/>
          <a:stretch>
            <a:fillRect/>
          </a:stretch>
        </p:blipFill>
        <p:spPr>
          <a:xfrm>
            <a:off x="950938" y="2502050"/>
            <a:ext cx="7087380" cy="1954625"/>
          </a:xfrm>
          <a:prstGeom prst="rect">
            <a:avLst/>
          </a:prstGeom>
          <a:noFill/>
          <a:ln>
            <a:noFill/>
          </a:ln>
        </p:spPr>
      </p:pic>
      <p:sp>
        <p:nvSpPr>
          <p:cNvPr id="218" name="Google Shape;218;p30"/>
          <p:cNvSpPr txBox="1"/>
          <p:nvPr/>
        </p:nvSpPr>
        <p:spPr>
          <a:xfrm>
            <a:off x="210900" y="4456675"/>
            <a:ext cx="8804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Fig: (a) A as source; B-E as targets  (b) A-B as source; C-E as Targets. (c) all paths from source to target were found (d) </a:t>
            </a:r>
            <a:r>
              <a:rPr lang="en-GB">
                <a:highlight>
                  <a:srgbClr val="00FF00"/>
                </a:highlight>
                <a:latin typeface="Times New Roman" panose="02020603050405020304"/>
                <a:ea typeface="Times New Roman" panose="02020603050405020304"/>
                <a:cs typeface="Times New Roman" panose="02020603050405020304"/>
                <a:sym typeface="Times New Roman" panose="02020603050405020304"/>
              </a:rPr>
              <a:t>optimized path from A-B (</a:t>
            </a:r>
            <a:r>
              <a:rPr lang="en-GB" i="1">
                <a:highlight>
                  <a:srgbClr val="00FF00"/>
                </a:highlight>
                <a:latin typeface="Times New Roman" panose="02020603050405020304"/>
                <a:ea typeface="Times New Roman" panose="02020603050405020304"/>
                <a:cs typeface="Times New Roman" panose="02020603050405020304"/>
                <a:sym typeface="Times New Roman" panose="02020603050405020304"/>
              </a:rPr>
              <a:t>low bend</a:t>
            </a:r>
            <a:r>
              <a:rPr lang="en-GB">
                <a:highlight>
                  <a:srgbClr val="00FF00"/>
                </a:highlight>
                <a:latin typeface="Times New Roman" panose="02020603050405020304"/>
                <a:ea typeface="Times New Roman" panose="02020603050405020304"/>
                <a:cs typeface="Times New Roman" panose="02020603050405020304"/>
                <a:sym typeface="Times New Roman" panose="02020603050405020304"/>
              </a:rPr>
              <a:t>)</a:t>
            </a:r>
            <a:endParaRPr lang="en-GB">
              <a:highlight>
                <a:srgbClr val="00FF00"/>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97180" y="621030"/>
            <a:ext cx="8549640" cy="3901440"/>
          </a:xfrm>
          <a:prstGeom prst="rect">
            <a:avLst/>
          </a:prstGeom>
        </p:spPr>
      </p:pic>
      <p:sp>
        <p:nvSpPr>
          <p:cNvPr id="5" name="Text Box 4"/>
          <p:cNvSpPr txBox="1"/>
          <p:nvPr/>
        </p:nvSpPr>
        <p:spPr>
          <a:xfrm>
            <a:off x="2465070" y="490855"/>
            <a:ext cx="2568575" cy="521970"/>
          </a:xfrm>
          <a:prstGeom prst="rect">
            <a:avLst/>
          </a:prstGeom>
          <a:solidFill>
            <a:srgbClr val="FFFF00"/>
          </a:solidFill>
        </p:spPr>
        <p:txBody>
          <a:bodyPr wrap="square" rtlCol="0">
            <a:spAutoFit/>
          </a:bodyPr>
          <a:p>
            <a:r>
              <a:rPr lang="en-US"/>
              <a:t>goal: same S must be connected to T1 and T2</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Introduction</a:t>
            </a:r>
            <a:endParaRPr b="1"/>
          </a:p>
        </p:txBody>
      </p:sp>
      <p:pic>
        <p:nvPicPr>
          <p:cNvPr id="67" name="Google Shape;67;p15"/>
          <p:cNvPicPr preferRelativeResize="0"/>
          <p:nvPr/>
        </p:nvPicPr>
        <p:blipFill rotWithShape="1">
          <a:blip r:embed="rId1"/>
          <a:srcRect/>
          <a:stretch>
            <a:fillRect/>
          </a:stretch>
        </p:blipFill>
        <p:spPr>
          <a:xfrm>
            <a:off x="4732925" y="1442575"/>
            <a:ext cx="4099376" cy="2842600"/>
          </a:xfrm>
          <a:prstGeom prst="rect">
            <a:avLst/>
          </a:prstGeom>
          <a:noFill/>
          <a:ln>
            <a:noFill/>
          </a:ln>
        </p:spPr>
      </p:pic>
      <p:sp>
        <p:nvSpPr>
          <p:cNvPr id="68" name="Google Shape;68;p15"/>
          <p:cNvSpPr txBox="1"/>
          <p:nvPr/>
        </p:nvSpPr>
        <p:spPr>
          <a:xfrm>
            <a:off x="412400" y="1154150"/>
            <a:ext cx="4159500" cy="3417000"/>
          </a:xfrm>
          <a:prstGeom prst="rect">
            <a:avLst/>
          </a:prstGeom>
          <a:noFill/>
          <a:ln>
            <a:noFill/>
          </a:ln>
        </p:spPr>
        <p:txBody>
          <a:bodyPr spcFirstLastPara="1" wrap="square" lIns="91425" tIns="91425" rIns="91425" bIns="91425" anchor="t" anchorCtr="0">
            <a:spAutoFit/>
          </a:bodyPr>
          <a:lstStyle/>
          <a:p>
            <a:pPr marL="457200" lvl="0" indent="-317500" algn="just" rtl="0">
              <a:spcBef>
                <a:spcPts val="0"/>
              </a:spcBef>
              <a:spcAft>
                <a:spcPts val="0"/>
              </a:spcAft>
              <a:buSzPts val="1400"/>
              <a:buChar char="➢"/>
            </a:pPr>
            <a:r>
              <a:rPr lang="en-GB"/>
              <a:t>Forming physical connection between pins. First, approx. path (</a:t>
            </a:r>
            <a:r>
              <a:rPr lang="en-GB" b="1"/>
              <a:t>Global Routing</a:t>
            </a:r>
            <a:r>
              <a:rPr lang="en-GB"/>
              <a:t>), then, placing metal line segment (</a:t>
            </a:r>
            <a:r>
              <a:rPr lang="en-GB" b="1"/>
              <a:t>Detailed Routing</a:t>
            </a:r>
            <a:r>
              <a:rPr lang="en-GB"/>
              <a:t>)</a:t>
            </a:r>
            <a:br>
              <a:rPr lang="en-GB"/>
            </a:br>
            <a:endParaRPr lang="en-GB"/>
          </a:p>
          <a:p>
            <a:pPr marL="457200" lvl="0" indent="-317500" algn="just" rtl="0">
              <a:spcBef>
                <a:spcPts val="0"/>
              </a:spcBef>
              <a:spcAft>
                <a:spcPts val="0"/>
              </a:spcAft>
              <a:buSzPts val="1400"/>
              <a:buChar char="➢"/>
            </a:pPr>
            <a:r>
              <a:rPr lang="en-GB"/>
              <a:t>After</a:t>
            </a:r>
            <a:r>
              <a:rPr lang="en-GB"/>
              <a:t> </a:t>
            </a:r>
            <a:r>
              <a:rPr lang="en-GB" b="1"/>
              <a:t>placement</a:t>
            </a:r>
            <a:r>
              <a:rPr lang="en-GB"/>
              <a:t> phase, the exact </a:t>
            </a:r>
            <a:r>
              <a:rPr lang="en-GB" b="1"/>
              <a:t>locations</a:t>
            </a:r>
            <a:r>
              <a:rPr lang="en-GB"/>
              <a:t> of </a:t>
            </a:r>
            <a:r>
              <a:rPr lang="en-GB" b="1"/>
              <a:t>circuit blocks</a:t>
            </a:r>
            <a:r>
              <a:rPr lang="en-GB"/>
              <a:t> and </a:t>
            </a:r>
            <a:r>
              <a:rPr lang="en-GB" b="1"/>
              <a:t>pins</a:t>
            </a:r>
            <a:r>
              <a:rPr lang="en-GB"/>
              <a:t> are determined.</a:t>
            </a:r>
            <a:br>
              <a:rPr lang="en-GB"/>
            </a:br>
            <a:endParaRPr lang="en-GB"/>
          </a:p>
          <a:p>
            <a:pPr marL="457200" lvl="0" indent="-317500" algn="just" rtl="0">
              <a:spcBef>
                <a:spcPts val="0"/>
              </a:spcBef>
              <a:spcAft>
                <a:spcPts val="0"/>
              </a:spcAft>
              <a:buSzPts val="1400"/>
              <a:buChar char="➢"/>
            </a:pPr>
            <a:r>
              <a:rPr lang="en-GB">
                <a:solidFill>
                  <a:schemeClr val="dk1"/>
                </a:solidFill>
              </a:rPr>
              <a:t>Space not occupied by the blocks</a:t>
            </a:r>
            <a:r>
              <a:rPr lang="en-GB"/>
              <a:t> are used for routing and are called as </a:t>
            </a:r>
            <a:r>
              <a:rPr lang="en-GB" b="1"/>
              <a:t>routing regions</a:t>
            </a:r>
            <a:r>
              <a:rPr lang="en-GB"/>
              <a:t>.</a:t>
            </a:r>
            <a:br>
              <a:rPr lang="en-GB"/>
            </a:br>
            <a:endParaRPr lang="en-GB"/>
          </a:p>
          <a:p>
            <a:pPr marL="457200" lvl="0" indent="-317500" algn="just" rtl="0">
              <a:spcBef>
                <a:spcPts val="0"/>
              </a:spcBef>
              <a:spcAft>
                <a:spcPts val="0"/>
              </a:spcAft>
              <a:buSzPts val="1400"/>
              <a:buChar char="➢"/>
            </a:pPr>
            <a:r>
              <a:rPr lang="en-GB"/>
              <a:t>Two kinds of approaches to solve global routing problem: </a:t>
            </a:r>
            <a:r>
              <a:rPr lang="en-GB" b="1"/>
              <a:t>Sequential</a:t>
            </a:r>
            <a:r>
              <a:rPr lang="en-GB"/>
              <a:t> &amp; </a:t>
            </a:r>
            <a:r>
              <a:rPr lang="en-GB" b="1"/>
              <a:t>Concurrent</a:t>
            </a:r>
            <a:r>
              <a:rPr lang="en-GB"/>
              <a:t> Approach.</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2</a:t>
            </a:r>
            <a:endParaRPr lang="en-GB"/>
          </a:p>
        </p:txBody>
      </p:sp>
      <p:sp>
        <p:nvSpPr>
          <p:cNvPr id="224" name="Google Shape;224;p31"/>
          <p:cNvSpPr txBox="1"/>
          <p:nvPr>
            <p:ph type="body" idx="1"/>
          </p:nvPr>
        </p:nvSpPr>
        <p:spPr>
          <a:xfrm>
            <a:off x="311700" y="1165350"/>
            <a:ext cx="2594400" cy="50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solidFill>
                  <a:schemeClr val="dk1"/>
                </a:solidFill>
              </a:rPr>
              <a:t>Step 1 to 3:</a:t>
            </a:r>
            <a:endParaRPr sz="1600">
              <a:solidFill>
                <a:schemeClr val="dk1"/>
              </a:solidFill>
            </a:endParaRPr>
          </a:p>
        </p:txBody>
      </p:sp>
      <p:pic>
        <p:nvPicPr>
          <p:cNvPr id="225" name="Google Shape;225;p31"/>
          <p:cNvPicPr preferRelativeResize="0"/>
          <p:nvPr/>
        </p:nvPicPr>
        <p:blipFill>
          <a:blip r:embed="rId1"/>
          <a:stretch>
            <a:fillRect/>
          </a:stretch>
        </p:blipFill>
        <p:spPr>
          <a:xfrm>
            <a:off x="409575" y="1747000"/>
            <a:ext cx="3762375" cy="2362200"/>
          </a:xfrm>
          <a:prstGeom prst="rect">
            <a:avLst/>
          </a:prstGeom>
          <a:noFill/>
          <a:ln>
            <a:noFill/>
          </a:ln>
        </p:spPr>
      </p:pic>
      <p:sp>
        <p:nvSpPr>
          <p:cNvPr id="226" name="Google Shape;226;p31"/>
          <p:cNvSpPr txBox="1"/>
          <p:nvPr>
            <p:ph type="body" idx="1"/>
          </p:nvPr>
        </p:nvSpPr>
        <p:spPr>
          <a:xfrm>
            <a:off x="4645825" y="1165350"/>
            <a:ext cx="2594400" cy="50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600">
                <a:solidFill>
                  <a:schemeClr val="dk1"/>
                </a:solidFill>
              </a:rPr>
              <a:t>Step 1 to 3 (Again):</a:t>
            </a:r>
            <a:endParaRPr sz="1600">
              <a:solidFill>
                <a:schemeClr val="dk1"/>
              </a:solidFill>
            </a:endParaRPr>
          </a:p>
        </p:txBody>
      </p:sp>
      <p:pic>
        <p:nvPicPr>
          <p:cNvPr id="227" name="Google Shape;227;p31"/>
          <p:cNvPicPr preferRelativeResize="0"/>
          <p:nvPr/>
        </p:nvPicPr>
        <p:blipFill>
          <a:blip r:embed="rId2"/>
          <a:stretch>
            <a:fillRect/>
          </a:stretch>
        </p:blipFill>
        <p:spPr>
          <a:xfrm>
            <a:off x="4645825" y="1751763"/>
            <a:ext cx="3771900" cy="2352675"/>
          </a:xfrm>
          <a:prstGeom prst="rect">
            <a:avLst/>
          </a:prstGeom>
          <a:noFill/>
          <a:ln>
            <a:noFill/>
          </a:ln>
        </p:spPr>
      </p:pic>
      <p:pic>
        <p:nvPicPr>
          <p:cNvPr id="228" name="Google Shape;228;p31"/>
          <p:cNvPicPr preferRelativeResize="0"/>
          <p:nvPr/>
        </p:nvPicPr>
        <p:blipFill>
          <a:blip r:embed="rId3"/>
          <a:stretch>
            <a:fillRect/>
          </a:stretch>
        </p:blipFill>
        <p:spPr>
          <a:xfrm>
            <a:off x="4636300" y="1747013"/>
            <a:ext cx="3790950" cy="2362200"/>
          </a:xfrm>
          <a:prstGeom prst="rect">
            <a:avLst/>
          </a:prstGeom>
          <a:noFill/>
          <a:ln>
            <a:noFill/>
          </a:ln>
        </p:spPr>
      </p:pic>
      <p:pic>
        <p:nvPicPr>
          <p:cNvPr id="229" name="Google Shape;229;p31"/>
          <p:cNvPicPr preferRelativeResize="0"/>
          <p:nvPr/>
        </p:nvPicPr>
        <p:blipFill>
          <a:blip r:embed="rId4"/>
          <a:stretch>
            <a:fillRect/>
          </a:stretch>
        </p:blipFill>
        <p:spPr>
          <a:xfrm>
            <a:off x="4645825" y="1747000"/>
            <a:ext cx="3771900" cy="2362200"/>
          </a:xfrm>
          <a:prstGeom prst="rect">
            <a:avLst/>
          </a:prstGeom>
          <a:noFill/>
          <a:ln>
            <a:noFill/>
          </a:ln>
        </p:spPr>
      </p:pic>
      <p:sp>
        <p:nvSpPr>
          <p:cNvPr id="230" name="Google Shape;230;p31"/>
          <p:cNvSpPr txBox="1"/>
          <p:nvPr/>
        </p:nvSpPr>
        <p:spPr>
          <a:xfrm>
            <a:off x="311688" y="4490750"/>
            <a:ext cx="82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Ref. [</a:t>
            </a:r>
            <a:r>
              <a:rPr lang="en-GB" u="sng">
                <a:solidFill>
                  <a:schemeClr val="hlink"/>
                </a:solidFill>
                <a:hlinkClick r:id="rId5"/>
              </a:rPr>
              <a:t>1</a:t>
            </a:r>
            <a:r>
              <a:rPr lang="en-GB"/>
              <a:t>]</a:t>
            </a:r>
            <a:endParaRPr lang="en-GB"/>
          </a:p>
        </p:txBody>
      </p:sp>
      <mc:AlternateContent xmlns:mc="http://schemas.openxmlformats.org/markup-compatibility/2006" xmlns:p14="http://schemas.microsoft.com/office/powerpoint/2010/main">
        <mc:Choice Requires="p14">
          <p:contentPart r:id="rId6" p14:bwMode="auto">
            <p14:nvContentPartPr>
              <p14:cNvPr id="2" name="Ink 1"/>
              <p14:cNvContentPartPr/>
              <p14:nvPr/>
            </p14:nvContentPartPr>
            <p14:xfrm>
              <a:off x="3286125" y="3409950"/>
              <a:ext cx="4445" cy="166370"/>
            </p14:xfrm>
          </p:contentPart>
        </mc:Choice>
        <mc:Fallback xmlns="">
          <p:pic>
            <p:nvPicPr>
              <p:cNvPr id="2" name="Ink 1"/>
            </p:nvPicPr>
            <p:blipFill>
              <a:blip r:embed="rId7"/>
            </p:blipFill>
            <p:spPr>
              <a:xfrm>
                <a:off x="3286125" y="3409950"/>
                <a:ext cx="4445" cy="16637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3" name="Ink 2"/>
              <p14:cNvContentPartPr/>
              <p14:nvPr/>
            </p14:nvContentPartPr>
            <p14:xfrm>
              <a:off x="3281045" y="3776345"/>
              <a:ext cx="28575" cy="176530"/>
            </p14:xfrm>
          </p:contentPart>
        </mc:Choice>
        <mc:Fallback xmlns="">
          <p:pic>
            <p:nvPicPr>
              <p:cNvPr id="3" name="Ink 2"/>
            </p:nvPicPr>
            <p:blipFill>
              <a:blip r:embed="rId9"/>
            </p:blipFill>
            <p:spPr>
              <a:xfrm>
                <a:off x="3281045" y="3776345"/>
                <a:ext cx="28575" cy="17653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4" name="Ink 3"/>
              <p14:cNvContentPartPr/>
              <p14:nvPr/>
            </p14:nvContentPartPr>
            <p14:xfrm>
              <a:off x="2766695" y="3052445"/>
              <a:ext cx="5080" cy="219075"/>
            </p14:xfrm>
          </p:contentPart>
        </mc:Choice>
        <mc:Fallback xmlns="">
          <p:pic>
            <p:nvPicPr>
              <p:cNvPr id="4" name="Ink 3"/>
            </p:nvPicPr>
            <p:blipFill>
              <a:blip r:embed="rId11"/>
            </p:blipFill>
            <p:spPr>
              <a:xfrm>
                <a:off x="2766695" y="3052445"/>
                <a:ext cx="5080" cy="21907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5" name="Ink 4"/>
              <p14:cNvContentPartPr/>
              <p14:nvPr/>
            </p14:nvContentPartPr>
            <p14:xfrm>
              <a:off x="1704975" y="3438525"/>
              <a:ext cx="13970" cy="147320"/>
            </p14:xfrm>
          </p:contentPart>
        </mc:Choice>
        <mc:Fallback xmlns="">
          <p:pic>
            <p:nvPicPr>
              <p:cNvPr id="5" name="Ink 4"/>
            </p:nvPicPr>
            <p:blipFill>
              <a:blip r:embed="rId13"/>
            </p:blipFill>
            <p:spPr>
              <a:xfrm>
                <a:off x="1704975" y="3438525"/>
                <a:ext cx="13970" cy="14732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6" name="Ink 5"/>
              <p14:cNvContentPartPr/>
              <p14:nvPr/>
            </p14:nvContentPartPr>
            <p14:xfrm>
              <a:off x="723900" y="3452495"/>
              <a:ext cx="13970" cy="157480"/>
            </p14:xfrm>
          </p:contentPart>
        </mc:Choice>
        <mc:Fallback xmlns="">
          <p:pic>
            <p:nvPicPr>
              <p:cNvPr id="6" name="Ink 5"/>
            </p:nvPicPr>
            <p:blipFill>
              <a:blip r:embed="rId15"/>
            </p:blipFill>
            <p:spPr>
              <a:xfrm>
                <a:off x="723900" y="3452495"/>
                <a:ext cx="13970" cy="15748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7" name="Ink 6"/>
              <p14:cNvContentPartPr/>
              <p14:nvPr/>
            </p14:nvContentPartPr>
            <p14:xfrm>
              <a:off x="1195070" y="3023870"/>
              <a:ext cx="14605" cy="195580"/>
            </p14:xfrm>
          </p:contentPart>
        </mc:Choice>
        <mc:Fallback xmlns="">
          <p:pic>
            <p:nvPicPr>
              <p:cNvPr id="7" name="Ink 6"/>
            </p:nvPicPr>
            <p:blipFill>
              <a:blip r:embed="rId17"/>
            </p:blipFill>
            <p:spPr>
              <a:xfrm>
                <a:off x="1195070" y="3023870"/>
                <a:ext cx="14605" cy="19558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8" name="Ink 7"/>
              <p14:cNvContentPartPr/>
              <p14:nvPr/>
            </p14:nvContentPartPr>
            <p14:xfrm>
              <a:off x="800100" y="3819525"/>
              <a:ext cx="4445" cy="190500"/>
            </p14:xfrm>
          </p:contentPart>
        </mc:Choice>
        <mc:Fallback xmlns="">
          <p:pic>
            <p:nvPicPr>
              <p:cNvPr id="8" name="Ink 7"/>
            </p:nvPicPr>
            <p:blipFill>
              <a:blip r:embed="rId19"/>
            </p:blipFill>
            <p:spPr>
              <a:xfrm>
                <a:off x="800100" y="3819525"/>
                <a:ext cx="4445" cy="1905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9" name="Ink 8"/>
              <p14:cNvContentPartPr/>
              <p14:nvPr/>
            </p14:nvContentPartPr>
            <p14:xfrm>
              <a:off x="1190625" y="2680970"/>
              <a:ext cx="194945" cy="180975"/>
            </p14:xfrm>
          </p:contentPart>
        </mc:Choice>
        <mc:Fallback xmlns="">
          <p:pic>
            <p:nvPicPr>
              <p:cNvPr id="9" name="Ink 8"/>
            </p:nvPicPr>
            <p:blipFill>
              <a:blip r:embed="rId21"/>
            </p:blipFill>
            <p:spPr>
              <a:xfrm>
                <a:off x="1190625" y="2680970"/>
                <a:ext cx="194945" cy="18097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0" name="Ink 9"/>
              <p14:cNvContentPartPr/>
              <p14:nvPr/>
            </p14:nvContentPartPr>
            <p14:xfrm>
              <a:off x="676275" y="3028950"/>
              <a:ext cx="190500" cy="171450"/>
            </p14:xfrm>
          </p:contentPart>
        </mc:Choice>
        <mc:Fallback xmlns="">
          <p:pic>
            <p:nvPicPr>
              <p:cNvPr id="10" name="Ink 9"/>
            </p:nvPicPr>
            <p:blipFill>
              <a:blip r:embed="rId23"/>
            </p:blipFill>
            <p:spPr>
              <a:xfrm>
                <a:off x="676275" y="3028950"/>
                <a:ext cx="190500" cy="1714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1" name="Ink 10"/>
              <p14:cNvContentPartPr/>
              <p14:nvPr/>
            </p14:nvContentPartPr>
            <p14:xfrm>
              <a:off x="3776345" y="3390900"/>
              <a:ext cx="71755" cy="137795"/>
            </p14:xfrm>
          </p:contentPart>
        </mc:Choice>
        <mc:Fallback xmlns="">
          <p:pic>
            <p:nvPicPr>
              <p:cNvPr id="11" name="Ink 10"/>
            </p:nvPicPr>
            <p:blipFill>
              <a:blip r:embed="rId25"/>
            </p:blipFill>
            <p:spPr>
              <a:xfrm>
                <a:off x="3776345" y="3390900"/>
                <a:ext cx="71755" cy="13779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2" name="Ink 11"/>
              <p14:cNvContentPartPr/>
              <p14:nvPr/>
            </p14:nvContentPartPr>
            <p14:xfrm>
              <a:off x="3766820" y="3776345"/>
              <a:ext cx="180975" cy="138430"/>
            </p14:xfrm>
          </p:contentPart>
        </mc:Choice>
        <mc:Fallback xmlns="">
          <p:pic>
            <p:nvPicPr>
              <p:cNvPr id="12" name="Ink 11"/>
            </p:nvPicPr>
            <p:blipFill>
              <a:blip r:embed="rId27"/>
            </p:blipFill>
            <p:spPr>
              <a:xfrm>
                <a:off x="3766820" y="3776345"/>
                <a:ext cx="180975" cy="13843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3" name="Ink 12"/>
              <p14:cNvContentPartPr/>
              <p14:nvPr/>
            </p14:nvContentPartPr>
            <p14:xfrm>
              <a:off x="3242945" y="3019425"/>
              <a:ext cx="285750" cy="219075"/>
            </p14:xfrm>
          </p:contentPart>
        </mc:Choice>
        <mc:Fallback xmlns="">
          <p:pic>
            <p:nvPicPr>
              <p:cNvPr id="13" name="Ink 12"/>
            </p:nvPicPr>
            <p:blipFill>
              <a:blip r:embed="rId29"/>
            </p:blipFill>
            <p:spPr>
              <a:xfrm>
                <a:off x="3242945" y="3019425"/>
                <a:ext cx="285750" cy="21907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4" name="Ink 13"/>
              <p14:cNvContentPartPr/>
              <p14:nvPr/>
            </p14:nvContentPartPr>
            <p14:xfrm>
              <a:off x="2166620" y="3014345"/>
              <a:ext cx="233680" cy="214630"/>
            </p14:xfrm>
          </p:contentPart>
        </mc:Choice>
        <mc:Fallback xmlns="">
          <p:pic>
            <p:nvPicPr>
              <p:cNvPr id="14" name="Ink 13"/>
            </p:nvPicPr>
            <p:blipFill>
              <a:blip r:embed="rId31"/>
            </p:blipFill>
            <p:spPr>
              <a:xfrm>
                <a:off x="2166620" y="3014345"/>
                <a:ext cx="233680" cy="21463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5" name="Ink 14"/>
              <p14:cNvContentPartPr/>
              <p14:nvPr/>
            </p14:nvContentPartPr>
            <p14:xfrm>
              <a:off x="2719070" y="2642870"/>
              <a:ext cx="219075" cy="228600"/>
            </p14:xfrm>
          </p:contentPart>
        </mc:Choice>
        <mc:Fallback xmlns="">
          <p:pic>
            <p:nvPicPr>
              <p:cNvPr id="15" name="Ink 14"/>
            </p:nvPicPr>
            <p:blipFill>
              <a:blip r:embed="rId33"/>
            </p:blipFill>
            <p:spPr>
              <a:xfrm>
                <a:off x="2719070" y="2642870"/>
                <a:ext cx="219075" cy="228600"/>
              </a:xfrm>
              <a:prstGeom prst="rect"/>
            </p:spPr>
          </p:pic>
        </mc:Fallback>
      </mc:AlternateContent>
      <p:sp>
        <p:nvSpPr>
          <p:cNvPr id="16" name="Text Box 15"/>
          <p:cNvSpPr txBox="1"/>
          <p:nvPr/>
        </p:nvSpPr>
        <p:spPr>
          <a:xfrm>
            <a:off x="1771015" y="4321810"/>
            <a:ext cx="1757680" cy="737235"/>
          </a:xfrm>
          <a:prstGeom prst="rect">
            <a:avLst/>
          </a:prstGeom>
          <a:gradFill>
            <a:gsLst>
              <a:gs pos="0">
                <a:srgbClr val="14CD68"/>
              </a:gs>
              <a:gs pos="100000">
                <a:srgbClr val="035C7D"/>
              </a:gs>
            </a:gsLst>
            <a:lin scaled="0"/>
          </a:gradFill>
          <a:ln>
            <a:gradFill>
              <a:gsLst>
                <a:gs pos="0">
                  <a:srgbClr val="14CD68"/>
                </a:gs>
                <a:gs pos="100000">
                  <a:srgbClr val="035C7D"/>
                </a:gs>
              </a:gsLst>
            </a:gradFill>
          </a:ln>
        </p:spPr>
        <p:txBody>
          <a:bodyPr wrap="square" rtlCol="0">
            <a:spAutoFit/>
          </a:bodyPr>
          <a:p>
            <a:pPr algn="ctr"/>
            <a:r>
              <a:rPr lang="en-US"/>
              <a:t>this whole metal bar now acts as the source</a:t>
            </a:r>
            <a:endParaRPr lang="en-US"/>
          </a:p>
        </p:txBody>
      </p:sp>
      <p:cxnSp>
        <p:nvCxnSpPr>
          <p:cNvPr id="17" name="Straight Arrow Connector 16"/>
          <p:cNvCxnSpPr>
            <a:endCxn id="16" idx="0"/>
          </p:cNvCxnSpPr>
          <p:nvPr/>
        </p:nvCxnSpPr>
        <p:spPr>
          <a:xfrm>
            <a:off x="2236470" y="3943350"/>
            <a:ext cx="413385" cy="3784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27"/>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28"/>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389050" y="4579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00">
                <a:latin typeface="Times New Roman" panose="02020603050405020304"/>
                <a:ea typeface="Times New Roman" panose="02020603050405020304"/>
                <a:cs typeface="Times New Roman" panose="02020603050405020304"/>
                <a:sym typeface="Times New Roman" panose="02020603050405020304"/>
              </a:rPr>
              <a:t>Example 2: </a:t>
            </a:r>
            <a:r>
              <a:rPr lang="en-GB" sz="2200">
                <a:latin typeface="Times New Roman" panose="02020603050405020304"/>
                <a:ea typeface="Times New Roman" panose="02020603050405020304"/>
                <a:cs typeface="Times New Roman" panose="02020603050405020304"/>
                <a:sym typeface="Times New Roman" panose="02020603050405020304"/>
              </a:rPr>
              <a:t>Extension of Lee’s algorithm[Multi point nets/ Target]</a:t>
            </a:r>
            <a:endParaRPr sz="2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36" name="Google Shape;236;p32"/>
          <p:cNvPicPr preferRelativeResize="0"/>
          <p:nvPr/>
        </p:nvPicPr>
        <p:blipFill>
          <a:blip r:embed="rId1"/>
          <a:stretch>
            <a:fillRect/>
          </a:stretch>
        </p:blipFill>
        <p:spPr>
          <a:xfrm>
            <a:off x="575325" y="1494938"/>
            <a:ext cx="3771900" cy="2352675"/>
          </a:xfrm>
          <a:prstGeom prst="rect">
            <a:avLst/>
          </a:prstGeom>
          <a:noFill/>
          <a:ln>
            <a:noFill/>
          </a:ln>
        </p:spPr>
      </p:pic>
      <p:sp>
        <p:nvSpPr>
          <p:cNvPr id="237" name="Google Shape;237;p32"/>
          <p:cNvSpPr txBox="1"/>
          <p:nvPr/>
        </p:nvSpPr>
        <p:spPr>
          <a:xfrm>
            <a:off x="5831375" y="1891375"/>
            <a:ext cx="2462100" cy="168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238" name="Google Shape;238;p32"/>
          <p:cNvPicPr preferRelativeResize="0"/>
          <p:nvPr/>
        </p:nvPicPr>
        <p:blipFill>
          <a:blip r:embed="rId2"/>
          <a:stretch>
            <a:fillRect/>
          </a:stretch>
        </p:blipFill>
        <p:spPr>
          <a:xfrm>
            <a:off x="4908525" y="1490188"/>
            <a:ext cx="3762375" cy="2362200"/>
          </a:xfrm>
          <a:prstGeom prst="rect">
            <a:avLst/>
          </a:prstGeom>
          <a:noFill/>
          <a:ln>
            <a:noFill/>
          </a:ln>
        </p:spPr>
      </p:pic>
      <p:cxnSp>
        <p:nvCxnSpPr>
          <p:cNvPr id="239" name="Google Shape;239;p32"/>
          <p:cNvCxnSpPr/>
          <p:nvPr/>
        </p:nvCxnSpPr>
        <p:spPr>
          <a:xfrm>
            <a:off x="5638975" y="3580075"/>
            <a:ext cx="1727400" cy="12900"/>
          </a:xfrm>
          <a:prstGeom prst="straightConnector1">
            <a:avLst/>
          </a:prstGeom>
          <a:noFill/>
          <a:ln w="9525" cap="flat" cmpd="sng">
            <a:solidFill>
              <a:schemeClr val="dk2"/>
            </a:solidFill>
            <a:prstDash val="solid"/>
            <a:round/>
            <a:headEnd type="none" w="med" len="med"/>
            <a:tailEnd type="triangle" w="med" len="med"/>
          </a:ln>
        </p:spPr>
      </p:cxnSp>
      <p:sp>
        <p:nvSpPr>
          <p:cNvPr id="240" name="Google Shape;240;p32"/>
          <p:cNvSpPr txBox="1"/>
          <p:nvPr/>
        </p:nvSpPr>
        <p:spPr>
          <a:xfrm>
            <a:off x="5135249" y="4121525"/>
            <a:ext cx="34161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(b)      Finding Path-1; From S to T2</a:t>
            </a:r>
            <a:endParaRPr lang="en-GB"/>
          </a:p>
        </p:txBody>
      </p:sp>
      <p:sp>
        <p:nvSpPr>
          <p:cNvPr id="241" name="Google Shape;241;p32"/>
          <p:cNvSpPr txBox="1"/>
          <p:nvPr/>
        </p:nvSpPr>
        <p:spPr>
          <a:xfrm>
            <a:off x="1196575" y="413412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1"/>
                </a:solidFill>
              </a:rPr>
              <a:t>(a)      Initial state</a:t>
            </a:r>
            <a:endParaRPr lang="en-GB">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1757825" y="432150"/>
            <a:ext cx="6660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2 : [Multi point nets/ Target]</a:t>
            </a:r>
            <a:endParaRPr lang="en-GB"/>
          </a:p>
        </p:txBody>
      </p:sp>
      <p:pic>
        <p:nvPicPr>
          <p:cNvPr id="247" name="Google Shape;247;p33"/>
          <p:cNvPicPr preferRelativeResize="0"/>
          <p:nvPr/>
        </p:nvPicPr>
        <p:blipFill>
          <a:blip r:embed="rId1"/>
          <a:stretch>
            <a:fillRect/>
          </a:stretch>
        </p:blipFill>
        <p:spPr>
          <a:xfrm>
            <a:off x="409575" y="1747000"/>
            <a:ext cx="3762375" cy="2362200"/>
          </a:xfrm>
          <a:prstGeom prst="rect">
            <a:avLst/>
          </a:prstGeom>
          <a:noFill/>
          <a:ln>
            <a:noFill/>
          </a:ln>
        </p:spPr>
      </p:pic>
      <p:pic>
        <p:nvPicPr>
          <p:cNvPr id="248" name="Google Shape;248;p33"/>
          <p:cNvPicPr preferRelativeResize="0"/>
          <p:nvPr/>
        </p:nvPicPr>
        <p:blipFill>
          <a:blip r:embed="rId2"/>
          <a:stretch>
            <a:fillRect/>
          </a:stretch>
        </p:blipFill>
        <p:spPr>
          <a:xfrm>
            <a:off x="4645825" y="1751763"/>
            <a:ext cx="3771900" cy="2352675"/>
          </a:xfrm>
          <a:prstGeom prst="rect">
            <a:avLst/>
          </a:prstGeom>
          <a:noFill/>
          <a:ln>
            <a:noFill/>
          </a:ln>
        </p:spPr>
      </p:pic>
      <p:pic>
        <p:nvPicPr>
          <p:cNvPr id="249" name="Google Shape;249;p33"/>
          <p:cNvPicPr preferRelativeResize="0"/>
          <p:nvPr/>
        </p:nvPicPr>
        <p:blipFill>
          <a:blip r:embed="rId3"/>
          <a:stretch>
            <a:fillRect/>
          </a:stretch>
        </p:blipFill>
        <p:spPr>
          <a:xfrm>
            <a:off x="4636300" y="1747013"/>
            <a:ext cx="3790950" cy="2362200"/>
          </a:xfrm>
          <a:prstGeom prst="rect">
            <a:avLst/>
          </a:prstGeom>
          <a:noFill/>
          <a:ln>
            <a:noFill/>
          </a:ln>
        </p:spPr>
      </p:pic>
      <p:pic>
        <p:nvPicPr>
          <p:cNvPr id="250" name="Google Shape;250;p33"/>
          <p:cNvPicPr preferRelativeResize="0"/>
          <p:nvPr/>
        </p:nvPicPr>
        <p:blipFill>
          <a:blip r:embed="rId4"/>
          <a:stretch>
            <a:fillRect/>
          </a:stretch>
        </p:blipFill>
        <p:spPr>
          <a:xfrm>
            <a:off x="4645825" y="1747000"/>
            <a:ext cx="3771900" cy="2362200"/>
          </a:xfrm>
          <a:prstGeom prst="rect">
            <a:avLst/>
          </a:prstGeom>
          <a:noFill/>
          <a:ln>
            <a:noFill/>
          </a:ln>
        </p:spPr>
      </p:pic>
      <p:cxnSp>
        <p:nvCxnSpPr>
          <p:cNvPr id="251" name="Google Shape;251;p33"/>
          <p:cNvCxnSpPr/>
          <p:nvPr/>
        </p:nvCxnSpPr>
        <p:spPr>
          <a:xfrm>
            <a:off x="5353075" y="3863675"/>
            <a:ext cx="1727400" cy="12900"/>
          </a:xfrm>
          <a:prstGeom prst="straightConnector1">
            <a:avLst/>
          </a:prstGeom>
          <a:noFill/>
          <a:ln w="9525" cap="flat" cmpd="sng">
            <a:solidFill>
              <a:srgbClr val="FF0000"/>
            </a:solidFill>
            <a:prstDash val="solid"/>
            <a:round/>
            <a:headEnd type="none" w="med" len="med"/>
            <a:tailEnd type="triangle" w="med" len="med"/>
          </a:ln>
        </p:spPr>
      </p:cxnSp>
      <p:cxnSp>
        <p:nvCxnSpPr>
          <p:cNvPr id="252" name="Google Shape;252;p33"/>
          <p:cNvCxnSpPr/>
          <p:nvPr/>
        </p:nvCxnSpPr>
        <p:spPr>
          <a:xfrm>
            <a:off x="5418850" y="2535925"/>
            <a:ext cx="12900" cy="773400"/>
          </a:xfrm>
          <a:prstGeom prst="straightConnector1">
            <a:avLst/>
          </a:prstGeom>
          <a:noFill/>
          <a:ln w="9525" cap="flat" cmpd="sng">
            <a:solidFill>
              <a:srgbClr val="980000"/>
            </a:solidFill>
            <a:prstDash val="solid"/>
            <a:round/>
            <a:headEnd type="none" w="med" len="med"/>
            <a:tailEnd type="triangle" w="med" len="med"/>
          </a:ln>
        </p:spPr>
      </p:cxnSp>
      <p:sp>
        <p:nvSpPr>
          <p:cNvPr id="253" name="Google Shape;253;p33"/>
          <p:cNvSpPr txBox="1"/>
          <p:nvPr/>
        </p:nvSpPr>
        <p:spPr>
          <a:xfrm>
            <a:off x="5011149" y="4286825"/>
            <a:ext cx="34161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(d)      Finding Path-2; From </a:t>
            </a:r>
            <a:r>
              <a:rPr lang="en-GB" b="1" i="1"/>
              <a:t>S1</a:t>
            </a:r>
            <a:r>
              <a:rPr lang="en-GB"/>
              <a:t> to T2</a:t>
            </a:r>
            <a:endParaRPr lang="en-GB"/>
          </a:p>
        </p:txBody>
      </p:sp>
      <p:sp>
        <p:nvSpPr>
          <p:cNvPr id="254" name="Google Shape;254;p33"/>
          <p:cNvSpPr txBox="1"/>
          <p:nvPr/>
        </p:nvSpPr>
        <p:spPr>
          <a:xfrm>
            <a:off x="755849" y="4286825"/>
            <a:ext cx="3416100" cy="42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(c)      S-T2 path as a source, </a:t>
            </a:r>
            <a:r>
              <a:rPr lang="en-GB" b="1" i="1"/>
              <a:t>S1</a:t>
            </a:r>
            <a:r>
              <a:rPr lang="en-GB"/>
              <a:t> for T1</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4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4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311700" y="9768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3: CW/HW</a:t>
            </a:r>
            <a:endParaRPr lang="en-GB"/>
          </a:p>
        </p:txBody>
      </p:sp>
      <p:pic>
        <p:nvPicPr>
          <p:cNvPr id="260" name="Google Shape;260;p34"/>
          <p:cNvPicPr preferRelativeResize="0"/>
          <p:nvPr/>
        </p:nvPicPr>
        <p:blipFill>
          <a:blip r:embed="rId1"/>
          <a:stretch>
            <a:fillRect/>
          </a:stretch>
        </p:blipFill>
        <p:spPr>
          <a:xfrm>
            <a:off x="606645" y="822025"/>
            <a:ext cx="3276600" cy="3048000"/>
          </a:xfrm>
          <a:prstGeom prst="rect">
            <a:avLst/>
          </a:prstGeom>
          <a:noFill/>
          <a:ln>
            <a:noFill/>
          </a:ln>
        </p:spPr>
      </p:pic>
      <p:sp>
        <p:nvSpPr>
          <p:cNvPr id="261" name="Google Shape;261;p34"/>
          <p:cNvSpPr txBox="1"/>
          <p:nvPr/>
        </p:nvSpPr>
        <p:spPr>
          <a:xfrm>
            <a:off x="350545" y="4091815"/>
            <a:ext cx="4020300" cy="631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Find the shortest path for each Target.</a:t>
            </a:r>
            <a:endParaRPr lang="en-GB"/>
          </a:p>
          <a:p>
            <a:pPr marL="457200" lvl="0" indent="-317500" algn="l" rtl="0">
              <a:spcBef>
                <a:spcPts val="0"/>
              </a:spcBef>
              <a:spcAft>
                <a:spcPts val="0"/>
              </a:spcAft>
              <a:buSzPts val="1400"/>
              <a:buChar char="●"/>
            </a:pPr>
            <a:r>
              <a:rPr lang="en-GB"/>
              <a:t>Calculate the memory usage.</a:t>
            </a:r>
            <a:endParaRPr lang="en-GB"/>
          </a:p>
        </p:txBody>
      </p:sp>
      <p:pic>
        <p:nvPicPr>
          <p:cNvPr id="2" name="Google Shape;260;p34"/>
          <p:cNvPicPr preferRelativeResize="0"/>
          <p:nvPr/>
        </p:nvPicPr>
        <p:blipFill>
          <a:blip r:embed="rId1"/>
          <a:stretch>
            <a:fillRect/>
          </a:stretch>
        </p:blipFill>
        <p:spPr>
          <a:xfrm>
            <a:off x="4850350" y="822025"/>
            <a:ext cx="3276600" cy="3048000"/>
          </a:xfrm>
          <a:prstGeom prst="rect">
            <a:avLst/>
          </a:prstGeom>
          <a:noFill/>
          <a:ln>
            <a:noFill/>
          </a:ln>
        </p:spPr>
      </p:pic>
      <mc:AlternateContent xmlns:mc="http://schemas.openxmlformats.org/markup-compatibility/2006" xmlns:p14="http://schemas.microsoft.com/office/powerpoint/2010/main">
        <mc:Choice Requires="p14">
          <p:contentPart r:id="rId2" p14:bwMode="auto">
            <p14:nvContentPartPr>
              <p14:cNvPr id="3" name="Ink 2"/>
              <p14:cNvContentPartPr/>
              <p14:nvPr/>
            </p14:nvContentPartPr>
            <p14:xfrm>
              <a:off x="5643245" y="1118870"/>
              <a:ext cx="5080" cy="186055"/>
            </p14:xfrm>
          </p:contentPart>
        </mc:Choice>
        <mc:Fallback xmlns="">
          <p:pic>
            <p:nvPicPr>
              <p:cNvPr id="3" name="Ink 2"/>
            </p:nvPicPr>
            <p:blipFill>
              <a:blip r:embed="rId3"/>
            </p:blipFill>
            <p:spPr>
              <a:xfrm>
                <a:off x="5643245" y="1118870"/>
                <a:ext cx="5080" cy="18605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Ink 3"/>
              <p14:cNvContentPartPr/>
              <p14:nvPr/>
            </p14:nvContentPartPr>
            <p14:xfrm>
              <a:off x="6115050" y="1518920"/>
              <a:ext cx="4445" cy="214630"/>
            </p14:xfrm>
          </p:contentPart>
        </mc:Choice>
        <mc:Fallback xmlns="">
          <p:pic>
            <p:nvPicPr>
              <p:cNvPr id="4" name="Ink 3"/>
            </p:nvPicPr>
            <p:blipFill>
              <a:blip r:embed="rId5"/>
            </p:blipFill>
            <p:spPr>
              <a:xfrm>
                <a:off x="6115050" y="1518920"/>
                <a:ext cx="4445" cy="21463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Ink 4"/>
              <p14:cNvContentPartPr/>
              <p14:nvPr/>
            </p14:nvContentPartPr>
            <p14:xfrm>
              <a:off x="5238750" y="1562100"/>
              <a:ext cx="4445" cy="166370"/>
            </p14:xfrm>
          </p:contentPart>
        </mc:Choice>
        <mc:Fallback xmlns="">
          <p:pic>
            <p:nvPicPr>
              <p:cNvPr id="5" name="Ink 4"/>
            </p:nvPicPr>
            <p:blipFill>
              <a:blip r:embed="rId7"/>
            </p:blipFill>
            <p:spPr>
              <a:xfrm>
                <a:off x="5238750" y="1562100"/>
                <a:ext cx="4445" cy="16637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Ink 5"/>
              <p14:cNvContentPartPr/>
              <p14:nvPr/>
            </p14:nvContentPartPr>
            <p14:xfrm>
              <a:off x="5652770" y="2028825"/>
              <a:ext cx="360" cy="204470"/>
            </p14:xfrm>
          </p:contentPart>
        </mc:Choice>
        <mc:Fallback xmlns="">
          <p:pic>
            <p:nvPicPr>
              <p:cNvPr id="6" name="Ink 5"/>
            </p:nvPicPr>
            <p:blipFill>
              <a:blip r:embed="rId9"/>
            </p:blipFill>
            <p:spPr>
              <a:xfrm>
                <a:off x="5652770" y="2028825"/>
                <a:ext cx="360" cy="20447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7" name="Ink 6"/>
              <p14:cNvContentPartPr/>
              <p14:nvPr/>
            </p14:nvContentPartPr>
            <p14:xfrm>
              <a:off x="6048375" y="2052320"/>
              <a:ext cx="152400" cy="128905"/>
            </p14:xfrm>
          </p:contentPart>
        </mc:Choice>
        <mc:Fallback xmlns="">
          <p:pic>
            <p:nvPicPr>
              <p:cNvPr id="7" name="Ink 6"/>
            </p:nvPicPr>
            <p:blipFill>
              <a:blip r:embed="rId11"/>
            </p:blipFill>
            <p:spPr>
              <a:xfrm>
                <a:off x="6048375" y="2052320"/>
                <a:ext cx="152400" cy="12890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8" name="Ink 7"/>
              <p14:cNvContentPartPr/>
              <p14:nvPr/>
            </p14:nvContentPartPr>
            <p14:xfrm>
              <a:off x="5157470" y="2080895"/>
              <a:ext cx="171450" cy="142875"/>
            </p14:xfrm>
          </p:contentPart>
        </mc:Choice>
        <mc:Fallback xmlns="">
          <p:pic>
            <p:nvPicPr>
              <p:cNvPr id="8" name="Ink 7"/>
            </p:nvPicPr>
            <p:blipFill>
              <a:blip r:embed="rId13"/>
            </p:blipFill>
            <p:spPr>
              <a:xfrm>
                <a:off x="5157470" y="2080895"/>
                <a:ext cx="171450" cy="14287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Ink 8"/>
              <p14:cNvContentPartPr/>
              <p14:nvPr/>
            </p14:nvContentPartPr>
            <p14:xfrm>
              <a:off x="5595620" y="2499995"/>
              <a:ext cx="205105" cy="157480"/>
            </p14:xfrm>
          </p:contentPart>
        </mc:Choice>
        <mc:Fallback xmlns="">
          <p:pic>
            <p:nvPicPr>
              <p:cNvPr id="9" name="Ink 8"/>
            </p:nvPicPr>
            <p:blipFill>
              <a:blip r:embed="rId15"/>
            </p:blipFill>
            <p:spPr>
              <a:xfrm>
                <a:off x="5595620" y="2499995"/>
                <a:ext cx="205105" cy="15748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0" name="Ink 9"/>
              <p14:cNvContentPartPr/>
              <p14:nvPr/>
            </p14:nvContentPartPr>
            <p14:xfrm>
              <a:off x="6057900" y="1118870"/>
              <a:ext cx="228600" cy="171450"/>
            </p14:xfrm>
          </p:contentPart>
        </mc:Choice>
        <mc:Fallback xmlns="">
          <p:pic>
            <p:nvPicPr>
              <p:cNvPr id="10" name="Ink 9"/>
            </p:nvPicPr>
            <p:blipFill>
              <a:blip r:embed="rId17"/>
            </p:blipFill>
            <p:spPr>
              <a:xfrm>
                <a:off x="6057900" y="1118870"/>
                <a:ext cx="228600" cy="1714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1" name="Ink 10"/>
              <p14:cNvContentPartPr/>
              <p14:nvPr/>
            </p14:nvContentPartPr>
            <p14:xfrm>
              <a:off x="5181600" y="1099820"/>
              <a:ext cx="194945" cy="157480"/>
            </p14:xfrm>
          </p:contentPart>
        </mc:Choice>
        <mc:Fallback xmlns="">
          <p:pic>
            <p:nvPicPr>
              <p:cNvPr id="11" name="Ink 10"/>
            </p:nvPicPr>
            <p:blipFill>
              <a:blip r:embed="rId19"/>
            </p:blipFill>
            <p:spPr>
              <a:xfrm>
                <a:off x="5181600" y="1099820"/>
                <a:ext cx="194945" cy="15748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2" name="Ink 11"/>
              <p14:cNvContentPartPr/>
              <p14:nvPr/>
            </p14:nvContentPartPr>
            <p14:xfrm>
              <a:off x="6057900" y="2490470"/>
              <a:ext cx="200025" cy="271780"/>
            </p14:xfrm>
          </p:contentPart>
        </mc:Choice>
        <mc:Fallback xmlns="">
          <p:pic>
            <p:nvPicPr>
              <p:cNvPr id="12" name="Ink 11"/>
            </p:nvPicPr>
            <p:blipFill>
              <a:blip r:embed="rId21"/>
            </p:blipFill>
            <p:spPr>
              <a:xfrm>
                <a:off x="6057900" y="2490470"/>
                <a:ext cx="200025" cy="27178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3" name="Ink 12"/>
              <p14:cNvContentPartPr/>
              <p14:nvPr/>
            </p14:nvContentPartPr>
            <p14:xfrm>
              <a:off x="6462395" y="2033270"/>
              <a:ext cx="238125" cy="243205"/>
            </p14:xfrm>
          </p:contentPart>
        </mc:Choice>
        <mc:Fallback xmlns="">
          <p:pic>
            <p:nvPicPr>
              <p:cNvPr id="13" name="Ink 12"/>
            </p:nvPicPr>
            <p:blipFill>
              <a:blip r:embed="rId23"/>
            </p:blipFill>
            <p:spPr>
              <a:xfrm>
                <a:off x="6462395" y="2033270"/>
                <a:ext cx="238125" cy="24320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4" name="Ink 13"/>
              <p14:cNvContentPartPr/>
              <p14:nvPr/>
            </p14:nvContentPartPr>
            <p14:xfrm>
              <a:off x="5067300" y="2528570"/>
              <a:ext cx="247650" cy="257175"/>
            </p14:xfrm>
          </p:contentPart>
        </mc:Choice>
        <mc:Fallback xmlns="">
          <p:pic>
            <p:nvPicPr>
              <p:cNvPr id="14" name="Ink 13"/>
            </p:nvPicPr>
            <p:blipFill>
              <a:blip r:embed="rId25"/>
            </p:blipFill>
            <p:spPr>
              <a:xfrm>
                <a:off x="5067300" y="2528570"/>
                <a:ext cx="247650" cy="257175"/>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5" name="Ink 14"/>
              <p14:cNvContentPartPr/>
              <p14:nvPr/>
            </p14:nvContentPartPr>
            <p14:xfrm>
              <a:off x="6543675" y="1114425"/>
              <a:ext cx="190500" cy="261620"/>
            </p14:xfrm>
          </p:contentPart>
        </mc:Choice>
        <mc:Fallback xmlns="">
          <p:pic>
            <p:nvPicPr>
              <p:cNvPr id="15" name="Ink 14"/>
            </p:nvPicPr>
            <p:blipFill>
              <a:blip r:embed="rId27"/>
            </p:blipFill>
            <p:spPr>
              <a:xfrm>
                <a:off x="6543675" y="1114425"/>
                <a:ext cx="190500" cy="26162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6" name="Ink 15"/>
              <p14:cNvContentPartPr/>
              <p14:nvPr/>
            </p14:nvContentPartPr>
            <p14:xfrm>
              <a:off x="6515100" y="1585595"/>
              <a:ext cx="223520" cy="147955"/>
            </p14:xfrm>
          </p:contentPart>
        </mc:Choice>
        <mc:Fallback xmlns="">
          <p:pic>
            <p:nvPicPr>
              <p:cNvPr id="16" name="Ink 15"/>
            </p:nvPicPr>
            <p:blipFill>
              <a:blip r:embed="rId29"/>
            </p:blipFill>
            <p:spPr>
              <a:xfrm>
                <a:off x="6515100" y="1585595"/>
                <a:ext cx="223520" cy="14795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Ink 17"/>
              <p14:cNvContentPartPr/>
              <p14:nvPr/>
            </p14:nvContentPartPr>
            <p14:xfrm>
              <a:off x="7071995" y="1509395"/>
              <a:ext cx="186055" cy="276225"/>
            </p14:xfrm>
          </p:contentPart>
        </mc:Choice>
        <mc:Fallback xmlns="">
          <p:pic>
            <p:nvPicPr>
              <p:cNvPr id="18" name="Ink 17"/>
            </p:nvPicPr>
            <p:blipFill>
              <a:blip r:embed="rId31"/>
            </p:blipFill>
            <p:spPr>
              <a:xfrm>
                <a:off x="7071995" y="1509395"/>
                <a:ext cx="186055" cy="27622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Ink 18"/>
              <p14:cNvContentPartPr/>
              <p14:nvPr/>
            </p14:nvContentPartPr>
            <p14:xfrm>
              <a:off x="5624195" y="2990850"/>
              <a:ext cx="176530" cy="271145"/>
            </p14:xfrm>
          </p:contentPart>
        </mc:Choice>
        <mc:Fallback xmlns="">
          <p:pic>
            <p:nvPicPr>
              <p:cNvPr id="19" name="Ink 18"/>
            </p:nvPicPr>
            <p:blipFill>
              <a:blip r:embed="rId33"/>
            </p:blipFill>
            <p:spPr>
              <a:xfrm>
                <a:off x="5624195" y="2990850"/>
                <a:ext cx="176530" cy="27114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Ink 19"/>
              <p14:cNvContentPartPr/>
              <p14:nvPr/>
            </p14:nvContentPartPr>
            <p14:xfrm>
              <a:off x="5543550" y="2890520"/>
              <a:ext cx="923925" cy="500380"/>
            </p14:xfrm>
          </p:contentPart>
        </mc:Choice>
        <mc:Fallback xmlns="">
          <p:pic>
            <p:nvPicPr>
              <p:cNvPr id="20" name="Ink 19"/>
            </p:nvPicPr>
            <p:blipFill>
              <a:blip r:embed="rId35"/>
            </p:blipFill>
            <p:spPr>
              <a:xfrm>
                <a:off x="5543550" y="2890520"/>
                <a:ext cx="923925" cy="50038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7" name="Ink 26"/>
              <p14:cNvContentPartPr/>
              <p14:nvPr/>
            </p14:nvContentPartPr>
            <p14:xfrm>
              <a:off x="6052820" y="2385695"/>
              <a:ext cx="433705" cy="1167130"/>
            </p14:xfrm>
          </p:contentPart>
        </mc:Choice>
        <mc:Fallback xmlns="">
          <p:pic>
            <p:nvPicPr>
              <p:cNvPr id="27" name="Ink 26"/>
            </p:nvPicPr>
            <p:blipFill>
              <a:blip r:embed="rId37"/>
            </p:blipFill>
            <p:spPr>
              <a:xfrm>
                <a:off x="6052820" y="2385695"/>
                <a:ext cx="433705" cy="1167130"/>
              </a:xfrm>
              <a:prstGeom prst="rect"/>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311700" y="9768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3: CW/HW</a:t>
            </a:r>
            <a:endParaRPr lang="en-GB"/>
          </a:p>
        </p:txBody>
      </p:sp>
      <p:pic>
        <p:nvPicPr>
          <p:cNvPr id="260" name="Google Shape;260;p34"/>
          <p:cNvPicPr preferRelativeResize="0"/>
          <p:nvPr/>
        </p:nvPicPr>
        <p:blipFill>
          <a:blip r:embed="rId1"/>
          <a:stretch>
            <a:fillRect/>
          </a:stretch>
        </p:blipFill>
        <p:spPr>
          <a:xfrm>
            <a:off x="679035" y="670260"/>
            <a:ext cx="3276600" cy="3048000"/>
          </a:xfrm>
          <a:prstGeom prst="rect">
            <a:avLst/>
          </a:prstGeom>
          <a:noFill/>
          <a:ln>
            <a:noFill/>
          </a:ln>
        </p:spPr>
      </p:pic>
      <p:sp>
        <p:nvSpPr>
          <p:cNvPr id="2" name="Text Box 1"/>
          <p:cNvSpPr txBox="1"/>
          <p:nvPr/>
        </p:nvSpPr>
        <p:spPr>
          <a:xfrm>
            <a:off x="1440180" y="3997960"/>
            <a:ext cx="6263640" cy="737235"/>
          </a:xfrm>
          <a:prstGeom prst="rect">
            <a:avLst/>
          </a:prstGeom>
          <a:solidFill>
            <a:srgbClr val="FFC000"/>
          </a:solidFill>
        </p:spPr>
        <p:txBody>
          <a:bodyPr wrap="square" rtlCol="0">
            <a:spAutoFit/>
          </a:bodyPr>
          <a:p>
            <a:r>
              <a:rPr lang="en-US"/>
              <a:t>if we take the green colored path, we would need to fill additional 3 grids with metal to reach the second target instead of 2 grids while taking the blue path as shown in the next slide. Hence, it’s not the optimum result</a:t>
            </a:r>
            <a:endParaRPr lang="en-US"/>
          </a:p>
        </p:txBody>
      </p:sp>
      <p:pic>
        <p:nvPicPr>
          <p:cNvPr id="17" name="Google Shape;260;p34"/>
          <p:cNvPicPr preferRelativeResize="0"/>
          <p:nvPr/>
        </p:nvPicPr>
        <p:blipFill>
          <a:blip r:embed="rId1"/>
          <a:stretch>
            <a:fillRect/>
          </a:stretch>
        </p:blipFill>
        <p:spPr>
          <a:xfrm>
            <a:off x="4885910" y="670260"/>
            <a:ext cx="3276600" cy="3048000"/>
          </a:xfrm>
          <a:prstGeom prst="rect">
            <a:avLst/>
          </a:prstGeom>
          <a:noFill/>
          <a:ln>
            <a:noFill/>
          </a:ln>
        </p:spPr>
      </p:pic>
      <mc:AlternateContent xmlns:mc="http://schemas.openxmlformats.org/markup-compatibility/2006" xmlns:p14="http://schemas.microsoft.com/office/powerpoint/2010/main">
        <mc:Choice Requires="p14">
          <p:contentPart r:id="rId2" p14:bwMode="auto">
            <p14:nvContentPartPr>
              <p14:cNvPr id="21" name="Ink 20"/>
              <p14:cNvContentPartPr/>
              <p14:nvPr/>
            </p14:nvContentPartPr>
            <p14:xfrm>
              <a:off x="1495425" y="1795145"/>
              <a:ext cx="360" cy="119380"/>
            </p14:xfrm>
          </p:contentPart>
        </mc:Choice>
        <mc:Fallback xmlns="">
          <p:pic>
            <p:nvPicPr>
              <p:cNvPr id="21" name="Ink 20"/>
            </p:nvPicPr>
            <p:blipFill>
              <a:blip r:embed="rId3"/>
            </p:blipFill>
            <p:spPr>
              <a:xfrm>
                <a:off x="1495425" y="1795145"/>
                <a:ext cx="360" cy="11938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22" name="Ink 21"/>
              <p14:cNvContentPartPr/>
              <p14:nvPr/>
            </p14:nvContentPartPr>
            <p14:xfrm>
              <a:off x="1447800" y="2295525"/>
              <a:ext cx="133350" cy="161925"/>
            </p14:xfrm>
          </p:contentPart>
        </mc:Choice>
        <mc:Fallback xmlns="">
          <p:pic>
            <p:nvPicPr>
              <p:cNvPr id="22" name="Ink 21"/>
            </p:nvPicPr>
            <p:blipFill>
              <a:blip r:embed="rId5"/>
            </p:blipFill>
            <p:spPr>
              <a:xfrm>
                <a:off x="1447800" y="2295525"/>
                <a:ext cx="133350" cy="16192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23" name="Ink 22"/>
              <p14:cNvContentPartPr/>
              <p14:nvPr/>
            </p14:nvContentPartPr>
            <p14:xfrm>
              <a:off x="1366520" y="2852420"/>
              <a:ext cx="224155" cy="266700"/>
            </p14:xfrm>
          </p:contentPart>
        </mc:Choice>
        <mc:Fallback xmlns="">
          <p:pic>
            <p:nvPicPr>
              <p:cNvPr id="23" name="Ink 22"/>
            </p:nvPicPr>
            <p:blipFill>
              <a:blip r:embed="rId7"/>
            </p:blipFill>
            <p:spPr>
              <a:xfrm>
                <a:off x="1366520" y="2852420"/>
                <a:ext cx="224155" cy="2667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24" name="Ink 23"/>
              <p14:cNvContentPartPr/>
              <p14:nvPr/>
            </p14:nvContentPartPr>
            <p14:xfrm>
              <a:off x="1137920" y="1242695"/>
              <a:ext cx="1138555" cy="1976755"/>
            </p14:xfrm>
          </p:contentPart>
        </mc:Choice>
        <mc:Fallback xmlns="">
          <p:pic>
            <p:nvPicPr>
              <p:cNvPr id="24" name="Ink 23"/>
            </p:nvPicPr>
            <p:blipFill>
              <a:blip r:embed="rId9"/>
            </p:blipFill>
            <p:spPr>
              <a:xfrm>
                <a:off x="1137920" y="1242695"/>
                <a:ext cx="1138555" cy="197675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25" name="Ink 24"/>
              <p14:cNvContentPartPr/>
              <p14:nvPr/>
            </p14:nvContentPartPr>
            <p14:xfrm>
              <a:off x="3976370" y="1918970"/>
              <a:ext cx="828675" cy="233680"/>
            </p14:xfrm>
          </p:contentPart>
        </mc:Choice>
        <mc:Fallback xmlns="">
          <p:pic>
            <p:nvPicPr>
              <p:cNvPr id="25" name="Ink 24"/>
            </p:nvPicPr>
            <p:blipFill>
              <a:blip r:embed="rId11"/>
            </p:blipFill>
            <p:spPr>
              <a:xfrm>
                <a:off x="3976370" y="1918970"/>
                <a:ext cx="828675" cy="23368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26" name="Ink 25"/>
              <p14:cNvContentPartPr/>
              <p14:nvPr/>
            </p14:nvContentPartPr>
            <p14:xfrm>
              <a:off x="5381625" y="1238250"/>
              <a:ext cx="1057275" cy="1852295"/>
            </p14:xfrm>
          </p:contentPart>
        </mc:Choice>
        <mc:Fallback xmlns="">
          <p:pic>
            <p:nvPicPr>
              <p:cNvPr id="26" name="Ink 25"/>
            </p:nvPicPr>
            <p:blipFill>
              <a:blip r:embed="rId13"/>
            </p:blipFill>
            <p:spPr>
              <a:xfrm>
                <a:off x="5381625" y="1238250"/>
                <a:ext cx="1057275" cy="185229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28" name="Ink 27"/>
              <p14:cNvContentPartPr/>
              <p14:nvPr/>
            </p14:nvContentPartPr>
            <p14:xfrm>
              <a:off x="6214745" y="1819275"/>
              <a:ext cx="33655" cy="175895"/>
            </p14:xfrm>
          </p:contentPart>
        </mc:Choice>
        <mc:Fallback xmlns="">
          <p:pic>
            <p:nvPicPr>
              <p:cNvPr id="28" name="Ink 27"/>
            </p:nvPicPr>
            <p:blipFill>
              <a:blip r:embed="rId15"/>
            </p:blipFill>
            <p:spPr>
              <a:xfrm>
                <a:off x="6214745" y="1819275"/>
                <a:ext cx="33655" cy="17589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9" name="Ink 28"/>
              <p14:cNvContentPartPr/>
              <p14:nvPr/>
            </p14:nvContentPartPr>
            <p14:xfrm>
              <a:off x="6652895" y="1819275"/>
              <a:ext cx="209550" cy="200025"/>
            </p14:xfrm>
          </p:contentPart>
        </mc:Choice>
        <mc:Fallback xmlns="">
          <p:pic>
            <p:nvPicPr>
              <p:cNvPr id="29" name="Ink 28"/>
            </p:nvPicPr>
            <p:blipFill>
              <a:blip r:embed="rId17"/>
            </p:blipFill>
            <p:spPr>
              <a:xfrm>
                <a:off x="6652895" y="1819275"/>
                <a:ext cx="209550" cy="20002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30" name="Ink 29"/>
              <p14:cNvContentPartPr/>
              <p14:nvPr/>
            </p14:nvContentPartPr>
            <p14:xfrm>
              <a:off x="7071995" y="1823720"/>
              <a:ext cx="205105" cy="257175"/>
            </p14:xfrm>
          </p:contentPart>
        </mc:Choice>
        <mc:Fallback xmlns="">
          <p:pic>
            <p:nvPicPr>
              <p:cNvPr id="30" name="Ink 29"/>
            </p:nvPicPr>
            <p:blipFill>
              <a:blip r:embed="rId19"/>
            </p:blipFill>
            <p:spPr>
              <a:xfrm>
                <a:off x="7071995" y="1823720"/>
                <a:ext cx="205105" cy="257175"/>
              </a:xfrm>
              <a:prstGeom prst="rect"/>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Google Shape;260;p34"/>
          <p:cNvPicPr preferRelativeResize="0"/>
          <p:nvPr/>
        </p:nvPicPr>
        <p:blipFill>
          <a:blip r:embed="rId1"/>
          <a:stretch>
            <a:fillRect/>
          </a:stretch>
        </p:blipFill>
        <p:spPr>
          <a:xfrm>
            <a:off x="866360" y="627715"/>
            <a:ext cx="3276600" cy="3048000"/>
          </a:xfrm>
          <a:prstGeom prst="rect">
            <a:avLst/>
          </a:prstGeom>
          <a:noFill/>
          <a:ln>
            <a:noFill/>
          </a:ln>
        </p:spPr>
      </p:pic>
      <mc:AlternateContent xmlns:mc="http://schemas.openxmlformats.org/markup-compatibility/2006" xmlns:p14="http://schemas.microsoft.com/office/powerpoint/2010/main">
        <mc:Choice Requires="p14">
          <p:contentPart r:id="rId2" p14:bwMode="auto">
            <p14:nvContentPartPr>
              <p14:cNvPr id="22" name="Ink 21"/>
              <p14:cNvContentPartPr/>
              <p14:nvPr/>
            </p14:nvContentPartPr>
            <p14:xfrm>
              <a:off x="1390650" y="1228725"/>
              <a:ext cx="1019175" cy="1866900"/>
            </p14:xfrm>
          </p:contentPart>
        </mc:Choice>
        <mc:Fallback xmlns="">
          <p:pic>
            <p:nvPicPr>
              <p:cNvPr id="22" name="Ink 21"/>
            </p:nvPicPr>
            <p:blipFill>
              <a:blip r:embed="rId3"/>
            </p:blipFill>
            <p:spPr>
              <a:xfrm>
                <a:off x="1390650" y="1228725"/>
                <a:ext cx="1019175" cy="18669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23" name="Ink 22"/>
              <p14:cNvContentPartPr/>
              <p14:nvPr/>
            </p14:nvContentPartPr>
            <p14:xfrm>
              <a:off x="2642870" y="2743200"/>
              <a:ext cx="19050" cy="280670"/>
            </p14:xfrm>
          </p:contentPart>
        </mc:Choice>
        <mc:Fallback xmlns="">
          <p:pic>
            <p:nvPicPr>
              <p:cNvPr id="23" name="Ink 22"/>
            </p:nvPicPr>
            <p:blipFill>
              <a:blip r:embed="rId5"/>
            </p:blipFill>
            <p:spPr>
              <a:xfrm>
                <a:off x="2642870" y="2743200"/>
                <a:ext cx="19050" cy="28067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24" name="Ink 23"/>
              <p14:cNvContentPartPr/>
              <p14:nvPr/>
            </p14:nvContentPartPr>
            <p14:xfrm>
              <a:off x="2676525" y="2271395"/>
              <a:ext cx="13970" cy="276225"/>
            </p14:xfrm>
          </p:contentPart>
        </mc:Choice>
        <mc:Fallback xmlns="">
          <p:pic>
            <p:nvPicPr>
              <p:cNvPr id="24" name="Ink 23"/>
            </p:nvPicPr>
            <p:blipFill>
              <a:blip r:embed="rId7"/>
            </p:blipFill>
            <p:spPr>
              <a:xfrm>
                <a:off x="2676525" y="2271395"/>
                <a:ext cx="13970" cy="27622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25" name="Ink 24"/>
              <p14:cNvContentPartPr/>
              <p14:nvPr/>
            </p14:nvContentPartPr>
            <p14:xfrm>
              <a:off x="2695575" y="1842770"/>
              <a:ext cx="19050" cy="200025"/>
            </p14:xfrm>
          </p:contentPart>
        </mc:Choice>
        <mc:Fallback xmlns="">
          <p:pic>
            <p:nvPicPr>
              <p:cNvPr id="25" name="Ink 24"/>
            </p:nvPicPr>
            <p:blipFill>
              <a:blip r:embed="rId9"/>
            </p:blipFill>
            <p:spPr>
              <a:xfrm>
                <a:off x="2695575" y="1842770"/>
                <a:ext cx="19050" cy="20002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26" name="Ink 25"/>
              <p14:cNvContentPartPr/>
              <p14:nvPr/>
            </p14:nvContentPartPr>
            <p14:xfrm>
              <a:off x="2676525" y="1242695"/>
              <a:ext cx="9525" cy="228600"/>
            </p14:xfrm>
          </p:contentPart>
        </mc:Choice>
        <mc:Fallback xmlns="">
          <p:pic>
            <p:nvPicPr>
              <p:cNvPr id="26" name="Ink 25"/>
            </p:nvPicPr>
            <p:blipFill>
              <a:blip r:embed="rId11"/>
            </p:blipFill>
            <p:spPr>
              <a:xfrm>
                <a:off x="2676525" y="1242695"/>
                <a:ext cx="9525" cy="2286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27" name="Ink 26"/>
              <p14:cNvContentPartPr/>
              <p14:nvPr/>
            </p14:nvContentPartPr>
            <p14:xfrm>
              <a:off x="1733550" y="1795145"/>
              <a:ext cx="19050" cy="367030"/>
            </p14:xfrm>
          </p:contentPart>
        </mc:Choice>
        <mc:Fallback xmlns="">
          <p:pic>
            <p:nvPicPr>
              <p:cNvPr id="27" name="Ink 26"/>
            </p:nvPicPr>
            <p:blipFill>
              <a:blip r:embed="rId13"/>
            </p:blipFill>
            <p:spPr>
              <a:xfrm>
                <a:off x="1733550" y="1795145"/>
                <a:ext cx="19050" cy="36703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28" name="Ink 27"/>
              <p14:cNvContentPartPr/>
              <p14:nvPr/>
            </p14:nvContentPartPr>
            <p14:xfrm>
              <a:off x="1704975" y="2381250"/>
              <a:ext cx="23495" cy="213995"/>
            </p14:xfrm>
          </p:contentPart>
        </mc:Choice>
        <mc:Fallback xmlns="">
          <p:pic>
            <p:nvPicPr>
              <p:cNvPr id="28" name="Ink 27"/>
            </p:nvPicPr>
            <p:blipFill>
              <a:blip r:embed="rId15"/>
            </p:blipFill>
            <p:spPr>
              <a:xfrm>
                <a:off x="1704975" y="2381250"/>
                <a:ext cx="23495" cy="21399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9" name="Ink 28"/>
              <p14:cNvContentPartPr/>
              <p14:nvPr/>
            </p14:nvContentPartPr>
            <p14:xfrm>
              <a:off x="1680845" y="2857500"/>
              <a:ext cx="24130" cy="238125"/>
            </p14:xfrm>
          </p:contentPart>
        </mc:Choice>
        <mc:Fallback xmlns="">
          <p:pic>
            <p:nvPicPr>
              <p:cNvPr id="29" name="Ink 28"/>
            </p:nvPicPr>
            <p:blipFill>
              <a:blip r:embed="rId17"/>
            </p:blipFill>
            <p:spPr>
              <a:xfrm>
                <a:off x="1680845" y="2857500"/>
                <a:ext cx="24130" cy="23812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30" name="Ink 29"/>
              <p14:cNvContentPartPr/>
              <p14:nvPr/>
            </p14:nvContentPartPr>
            <p14:xfrm>
              <a:off x="2214245" y="3257550"/>
              <a:ext cx="360" cy="352425"/>
            </p14:xfrm>
          </p:contentPart>
        </mc:Choice>
        <mc:Fallback xmlns="">
          <p:pic>
            <p:nvPicPr>
              <p:cNvPr id="30" name="Ink 29"/>
            </p:nvPicPr>
            <p:blipFill>
              <a:blip r:embed="rId19"/>
            </p:blipFill>
            <p:spPr>
              <a:xfrm>
                <a:off x="2214245" y="3257550"/>
                <a:ext cx="360" cy="35242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31" name="Ink 30"/>
              <p14:cNvContentPartPr/>
              <p14:nvPr/>
            </p14:nvContentPartPr>
            <p14:xfrm>
              <a:off x="2223770" y="833120"/>
              <a:ext cx="14605" cy="214630"/>
            </p14:xfrm>
          </p:contentPart>
        </mc:Choice>
        <mc:Fallback xmlns="">
          <p:pic>
            <p:nvPicPr>
              <p:cNvPr id="31" name="Ink 30"/>
            </p:nvPicPr>
            <p:blipFill>
              <a:blip r:embed="rId21"/>
            </p:blipFill>
            <p:spPr>
              <a:xfrm>
                <a:off x="2223770" y="833120"/>
                <a:ext cx="14605" cy="21463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32" name="Ink 31"/>
              <p14:cNvContentPartPr/>
              <p14:nvPr/>
            </p14:nvContentPartPr>
            <p14:xfrm>
              <a:off x="1680845" y="752475"/>
              <a:ext cx="28575" cy="261620"/>
            </p14:xfrm>
          </p:contentPart>
        </mc:Choice>
        <mc:Fallback xmlns="">
          <p:pic>
            <p:nvPicPr>
              <p:cNvPr id="32" name="Ink 31"/>
            </p:nvPicPr>
            <p:blipFill>
              <a:blip r:embed="rId23"/>
            </p:blipFill>
            <p:spPr>
              <a:xfrm>
                <a:off x="1680845" y="752475"/>
                <a:ext cx="28575" cy="26162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33" name="Ink 32"/>
              <p14:cNvContentPartPr/>
              <p14:nvPr/>
            </p14:nvContentPartPr>
            <p14:xfrm>
              <a:off x="1137920" y="1295400"/>
              <a:ext cx="14605" cy="285750"/>
            </p14:xfrm>
          </p:contentPart>
        </mc:Choice>
        <mc:Fallback xmlns="">
          <p:pic>
            <p:nvPicPr>
              <p:cNvPr id="33" name="Ink 32"/>
            </p:nvPicPr>
            <p:blipFill>
              <a:blip r:embed="rId25"/>
            </p:blipFill>
            <p:spPr>
              <a:xfrm>
                <a:off x="1137920" y="1295400"/>
                <a:ext cx="14605" cy="2857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4" name="Ink 33"/>
              <p14:cNvContentPartPr/>
              <p14:nvPr/>
            </p14:nvContentPartPr>
            <p14:xfrm>
              <a:off x="3057525" y="1804670"/>
              <a:ext cx="271145" cy="176530"/>
            </p14:xfrm>
          </p:contentPart>
        </mc:Choice>
        <mc:Fallback xmlns="">
          <p:pic>
            <p:nvPicPr>
              <p:cNvPr id="34" name="Ink 33"/>
            </p:nvPicPr>
            <p:blipFill>
              <a:blip r:embed="rId27"/>
            </p:blipFill>
            <p:spPr>
              <a:xfrm>
                <a:off x="3057525" y="1804670"/>
                <a:ext cx="271145" cy="17653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5" name="Ink 34"/>
              <p14:cNvContentPartPr/>
              <p14:nvPr/>
            </p14:nvContentPartPr>
            <p14:xfrm>
              <a:off x="3133725" y="2305050"/>
              <a:ext cx="209550" cy="209550"/>
            </p14:xfrm>
          </p:contentPart>
        </mc:Choice>
        <mc:Fallback xmlns="">
          <p:pic>
            <p:nvPicPr>
              <p:cNvPr id="35" name="Ink 34"/>
            </p:nvPicPr>
            <p:blipFill>
              <a:blip r:embed="rId29"/>
            </p:blipFill>
            <p:spPr>
              <a:xfrm>
                <a:off x="3133725" y="2305050"/>
                <a:ext cx="209550" cy="20955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6" name="Ink 35"/>
              <p14:cNvContentPartPr/>
              <p14:nvPr/>
            </p14:nvContentPartPr>
            <p14:xfrm>
              <a:off x="3004820" y="2762250"/>
              <a:ext cx="352425" cy="175895"/>
            </p14:xfrm>
          </p:contentPart>
        </mc:Choice>
        <mc:Fallback xmlns="">
          <p:pic>
            <p:nvPicPr>
              <p:cNvPr id="36" name="Ink 35"/>
            </p:nvPicPr>
            <p:blipFill>
              <a:blip r:embed="rId31"/>
            </p:blipFill>
            <p:spPr>
              <a:xfrm>
                <a:off x="3004820" y="2762250"/>
                <a:ext cx="352425" cy="17589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7" name="Ink 36"/>
              <p14:cNvContentPartPr/>
              <p14:nvPr/>
            </p14:nvContentPartPr>
            <p14:xfrm>
              <a:off x="2652395" y="3276600"/>
              <a:ext cx="205105" cy="257175"/>
            </p14:xfrm>
          </p:contentPart>
        </mc:Choice>
        <mc:Fallback xmlns="">
          <p:pic>
            <p:nvPicPr>
              <p:cNvPr id="37" name="Ink 36"/>
            </p:nvPicPr>
            <p:blipFill>
              <a:blip r:embed="rId33"/>
            </p:blipFill>
            <p:spPr>
              <a:xfrm>
                <a:off x="2652395" y="3276600"/>
                <a:ext cx="205105" cy="25717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8" name="Ink 37"/>
              <p14:cNvContentPartPr/>
              <p14:nvPr/>
            </p14:nvContentPartPr>
            <p14:xfrm>
              <a:off x="1604645" y="3324225"/>
              <a:ext cx="252730" cy="252095"/>
            </p14:xfrm>
          </p:contentPart>
        </mc:Choice>
        <mc:Fallback xmlns="">
          <p:pic>
            <p:nvPicPr>
              <p:cNvPr id="38" name="Ink 37"/>
            </p:nvPicPr>
            <p:blipFill>
              <a:blip r:embed="rId35"/>
            </p:blipFill>
            <p:spPr>
              <a:xfrm>
                <a:off x="1604645" y="3324225"/>
                <a:ext cx="252730" cy="25209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9" name="Ink 38"/>
              <p14:cNvContentPartPr/>
              <p14:nvPr/>
            </p14:nvContentPartPr>
            <p14:xfrm>
              <a:off x="1166495" y="2762250"/>
              <a:ext cx="243205" cy="233045"/>
            </p14:xfrm>
          </p:contentPart>
        </mc:Choice>
        <mc:Fallback xmlns="">
          <p:pic>
            <p:nvPicPr>
              <p:cNvPr id="39" name="Ink 38"/>
            </p:nvPicPr>
            <p:blipFill>
              <a:blip r:embed="rId37"/>
            </p:blipFill>
            <p:spPr>
              <a:xfrm>
                <a:off x="1166495" y="2762250"/>
                <a:ext cx="243205" cy="23304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0" name="Ink 39"/>
              <p14:cNvContentPartPr/>
              <p14:nvPr/>
            </p14:nvContentPartPr>
            <p14:xfrm>
              <a:off x="1185545" y="2295525"/>
              <a:ext cx="243205" cy="285750"/>
            </p14:xfrm>
          </p:contentPart>
        </mc:Choice>
        <mc:Fallback xmlns="">
          <p:pic>
            <p:nvPicPr>
              <p:cNvPr id="40" name="Ink 39"/>
            </p:nvPicPr>
            <p:blipFill>
              <a:blip r:embed="rId39"/>
            </p:blipFill>
            <p:spPr>
              <a:xfrm>
                <a:off x="1185545" y="2295525"/>
                <a:ext cx="243205" cy="28575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1" name="Ink 40"/>
              <p14:cNvContentPartPr/>
              <p14:nvPr/>
            </p14:nvContentPartPr>
            <p14:xfrm>
              <a:off x="1137920" y="1809750"/>
              <a:ext cx="205105" cy="242570"/>
            </p14:xfrm>
          </p:contentPart>
        </mc:Choice>
        <mc:Fallback xmlns="">
          <p:pic>
            <p:nvPicPr>
              <p:cNvPr id="41" name="Ink 40"/>
            </p:nvPicPr>
            <p:blipFill>
              <a:blip r:embed="rId41"/>
            </p:blipFill>
            <p:spPr>
              <a:xfrm>
                <a:off x="1137920" y="1809750"/>
                <a:ext cx="205105" cy="24257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2" name="Ink 41"/>
              <p14:cNvContentPartPr/>
              <p14:nvPr/>
            </p14:nvContentPartPr>
            <p14:xfrm>
              <a:off x="3114675" y="1242695"/>
              <a:ext cx="276225" cy="195580"/>
            </p14:xfrm>
          </p:contentPart>
        </mc:Choice>
        <mc:Fallback xmlns="">
          <p:pic>
            <p:nvPicPr>
              <p:cNvPr id="42" name="Ink 41"/>
            </p:nvPicPr>
            <p:blipFill>
              <a:blip r:embed="rId43"/>
            </p:blipFill>
            <p:spPr>
              <a:xfrm>
                <a:off x="3114675" y="1242695"/>
                <a:ext cx="276225" cy="19558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3" name="Ink 42"/>
              <p14:cNvContentPartPr/>
              <p14:nvPr/>
            </p14:nvContentPartPr>
            <p14:xfrm>
              <a:off x="2585720" y="833120"/>
              <a:ext cx="233680" cy="224155"/>
            </p14:xfrm>
          </p:contentPart>
        </mc:Choice>
        <mc:Fallback xmlns="">
          <p:pic>
            <p:nvPicPr>
              <p:cNvPr id="43" name="Ink 42"/>
            </p:nvPicPr>
            <p:blipFill>
              <a:blip r:embed="rId45"/>
            </p:blipFill>
            <p:spPr>
              <a:xfrm>
                <a:off x="2585720" y="833120"/>
                <a:ext cx="233680" cy="224155"/>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4" name="Ink 43"/>
              <p14:cNvContentPartPr/>
              <p14:nvPr/>
            </p14:nvContentPartPr>
            <p14:xfrm>
              <a:off x="1090295" y="795020"/>
              <a:ext cx="224155" cy="228600"/>
            </p14:xfrm>
          </p:contentPart>
        </mc:Choice>
        <mc:Fallback xmlns="">
          <p:pic>
            <p:nvPicPr>
              <p:cNvPr id="44" name="Ink 43"/>
            </p:nvPicPr>
            <p:blipFill>
              <a:blip r:embed="rId47"/>
            </p:blipFill>
            <p:spPr>
              <a:xfrm>
                <a:off x="1090295" y="795020"/>
                <a:ext cx="224155" cy="22860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45" name="Ink 44"/>
              <p14:cNvContentPartPr/>
              <p14:nvPr/>
            </p14:nvContentPartPr>
            <p14:xfrm>
              <a:off x="2990850" y="1628775"/>
              <a:ext cx="1276350" cy="480695"/>
            </p14:xfrm>
          </p:contentPart>
        </mc:Choice>
        <mc:Fallback xmlns="">
          <p:pic>
            <p:nvPicPr>
              <p:cNvPr id="45" name="Ink 44"/>
            </p:nvPicPr>
            <p:blipFill>
              <a:blip r:embed="rId49"/>
            </p:blipFill>
            <p:spPr>
              <a:xfrm>
                <a:off x="2990850" y="1628775"/>
                <a:ext cx="1276350" cy="480695"/>
              </a:xfrm>
              <a:prstGeom prst="rect"/>
            </p:spPr>
          </p:pic>
        </mc:Fallback>
      </mc:AlternateContent>
      <p:pic>
        <p:nvPicPr>
          <p:cNvPr id="46" name="Google Shape;260;p34"/>
          <p:cNvPicPr preferRelativeResize="0"/>
          <p:nvPr/>
        </p:nvPicPr>
        <p:blipFill>
          <a:blip r:embed="rId1"/>
          <a:stretch>
            <a:fillRect/>
          </a:stretch>
        </p:blipFill>
        <p:spPr>
          <a:xfrm>
            <a:off x="5037040" y="627715"/>
            <a:ext cx="3276600" cy="3048000"/>
          </a:xfrm>
          <a:prstGeom prst="rect">
            <a:avLst/>
          </a:prstGeom>
          <a:noFill/>
          <a:ln>
            <a:noFill/>
          </a:ln>
        </p:spPr>
      </p:pic>
      <mc:AlternateContent xmlns:mc="http://schemas.openxmlformats.org/markup-compatibility/2006" xmlns:p14="http://schemas.microsoft.com/office/powerpoint/2010/main">
        <mc:Choice Requires="p14">
          <p:contentPart r:id="rId50" p14:bwMode="auto">
            <p14:nvContentPartPr>
              <p14:cNvPr id="71" name="Ink 70"/>
              <p14:cNvContentPartPr/>
              <p14:nvPr/>
            </p14:nvContentPartPr>
            <p14:xfrm>
              <a:off x="5638800" y="1323340"/>
              <a:ext cx="971550" cy="1772285"/>
            </p14:xfrm>
          </p:contentPart>
        </mc:Choice>
        <mc:Fallback xmlns="">
          <p:pic>
            <p:nvPicPr>
              <p:cNvPr id="71" name="Ink 70"/>
            </p:nvPicPr>
            <p:blipFill>
              <a:blip r:embed="rId51"/>
            </p:blipFill>
            <p:spPr>
              <a:xfrm>
                <a:off x="5638800" y="1323340"/>
                <a:ext cx="971550" cy="177228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72" name="Ink 71"/>
              <p14:cNvContentPartPr/>
              <p14:nvPr/>
            </p14:nvContentPartPr>
            <p14:xfrm>
              <a:off x="6638925" y="1652270"/>
              <a:ext cx="1638300" cy="447675"/>
            </p14:xfrm>
          </p:contentPart>
        </mc:Choice>
        <mc:Fallback xmlns="">
          <p:pic>
            <p:nvPicPr>
              <p:cNvPr id="72" name="Ink 71"/>
            </p:nvPicPr>
            <p:blipFill>
              <a:blip r:embed="rId53"/>
            </p:blipFill>
            <p:spPr>
              <a:xfrm>
                <a:off x="6638925" y="1652270"/>
                <a:ext cx="1638300" cy="447675"/>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73" name="Ink 72"/>
              <p14:cNvContentPartPr/>
              <p14:nvPr/>
            </p14:nvContentPartPr>
            <p14:xfrm>
              <a:off x="6567170" y="2004695"/>
              <a:ext cx="147955" cy="57150"/>
            </p14:xfrm>
          </p:contentPart>
        </mc:Choice>
        <mc:Fallback xmlns="">
          <p:pic>
            <p:nvPicPr>
              <p:cNvPr id="73" name="Ink 72"/>
            </p:nvPicPr>
            <p:blipFill>
              <a:blip r:embed="rId55"/>
            </p:blipFill>
            <p:spPr>
              <a:xfrm>
                <a:off x="6567170" y="2004695"/>
                <a:ext cx="147955" cy="5715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74" name="Ink 73"/>
              <p14:cNvContentPartPr/>
              <p14:nvPr/>
            </p14:nvContentPartPr>
            <p14:xfrm>
              <a:off x="6572250" y="1690370"/>
              <a:ext cx="47625" cy="323850"/>
            </p14:xfrm>
          </p:contentPart>
        </mc:Choice>
        <mc:Fallback xmlns="">
          <p:pic>
            <p:nvPicPr>
              <p:cNvPr id="74" name="Ink 73"/>
            </p:nvPicPr>
            <p:blipFill>
              <a:blip r:embed="rId57"/>
            </p:blipFill>
            <p:spPr>
              <a:xfrm>
                <a:off x="6572250" y="1690370"/>
                <a:ext cx="47625" cy="32385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75" name="Ink 74"/>
              <p14:cNvContentPartPr/>
              <p14:nvPr/>
            </p14:nvContentPartPr>
            <p14:xfrm>
              <a:off x="5848350" y="1438275"/>
              <a:ext cx="566420" cy="1514475"/>
            </p14:xfrm>
          </p:contentPart>
        </mc:Choice>
        <mc:Fallback xmlns="">
          <p:pic>
            <p:nvPicPr>
              <p:cNvPr id="75" name="Ink 74"/>
            </p:nvPicPr>
            <p:blipFill>
              <a:blip r:embed="rId59"/>
            </p:blipFill>
            <p:spPr>
              <a:xfrm>
                <a:off x="5848350" y="1438275"/>
                <a:ext cx="566420" cy="151447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76" name="Ink 75"/>
              <p14:cNvContentPartPr/>
              <p14:nvPr/>
            </p14:nvContentPartPr>
            <p14:xfrm>
              <a:off x="6305550" y="1728470"/>
              <a:ext cx="1695450" cy="257175"/>
            </p14:xfrm>
          </p:contentPart>
        </mc:Choice>
        <mc:Fallback xmlns="">
          <p:pic>
            <p:nvPicPr>
              <p:cNvPr id="76" name="Ink 75"/>
            </p:nvPicPr>
            <p:blipFill>
              <a:blip r:embed="rId61"/>
            </p:blipFill>
            <p:spPr>
              <a:xfrm>
                <a:off x="6305550" y="1728470"/>
                <a:ext cx="1695450" cy="257175"/>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77" name="Ink 76"/>
              <p14:cNvContentPartPr/>
              <p14:nvPr/>
            </p14:nvContentPartPr>
            <p14:xfrm>
              <a:off x="1714500" y="1381125"/>
              <a:ext cx="561975" cy="1499870"/>
            </p14:xfrm>
          </p:contentPart>
        </mc:Choice>
        <mc:Fallback xmlns="">
          <p:pic>
            <p:nvPicPr>
              <p:cNvPr id="77" name="Ink 76"/>
            </p:nvPicPr>
            <p:blipFill>
              <a:blip r:embed="rId63"/>
            </p:blipFill>
            <p:spPr>
              <a:xfrm>
                <a:off x="1714500" y="1381125"/>
                <a:ext cx="561975" cy="1499870"/>
              </a:xfrm>
              <a:prstGeom prst="rect"/>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311700" y="11927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Memory Requirement</a:t>
            </a:r>
            <a:endParaRPr b="1"/>
          </a:p>
        </p:txBody>
      </p:sp>
      <p:sp>
        <p:nvSpPr>
          <p:cNvPr id="267" name="Google Shape;267;p35"/>
          <p:cNvSpPr txBox="1"/>
          <p:nvPr>
            <p:ph type="body" idx="1"/>
          </p:nvPr>
        </p:nvSpPr>
        <p:spPr>
          <a:xfrm>
            <a:off x="196215" y="1017905"/>
            <a:ext cx="4314825" cy="3863340"/>
          </a:xfrm>
          <a:prstGeom prst="rect">
            <a:avLst/>
          </a:prstGeom>
        </p:spPr>
        <p:txBody>
          <a:bodyPr spcFirstLastPara="1" wrap="square" lIns="91425" tIns="91425" rIns="91425" bIns="91425" anchor="t" anchorCtr="0">
            <a:normAutofit lnSpcReduction="20000"/>
          </a:bodyPr>
          <a:lstStyle/>
          <a:p>
            <a:pPr marL="457200" lvl="0" indent="-323850" algn="l" rtl="0">
              <a:spcBef>
                <a:spcPts val="0"/>
              </a:spcBef>
              <a:spcAft>
                <a:spcPts val="0"/>
              </a:spcAft>
              <a:buClr>
                <a:schemeClr val="dk1"/>
              </a:buClr>
              <a:buSzPts val="1500"/>
              <a:buChar char="●"/>
            </a:pPr>
            <a:r>
              <a:rPr lang="en-GB" sz="1500">
                <a:solidFill>
                  <a:schemeClr val="dk1"/>
                </a:solidFill>
              </a:rPr>
              <a:t>Each cell needs to store a number between 1 and L, where L is some bound on the </a:t>
            </a:r>
            <a:r>
              <a:rPr lang="en-GB" sz="1500">
                <a:solidFill>
                  <a:srgbClr val="FF0000"/>
                </a:solidFill>
              </a:rPr>
              <a:t>maximum path length</a:t>
            </a:r>
            <a:r>
              <a:rPr lang="en-GB" sz="1500">
                <a:solidFill>
                  <a:schemeClr val="dk1"/>
                </a:solidFill>
              </a:rPr>
              <a:t>.</a:t>
            </a:r>
            <a:br>
              <a:rPr lang="en-GB" sz="1500">
                <a:solidFill>
                  <a:schemeClr val="dk1"/>
                </a:solidFill>
              </a:rPr>
            </a:br>
            <a:endParaRPr sz="1500">
              <a:solidFill>
                <a:schemeClr val="dk1"/>
              </a:solidFill>
            </a:endParaRPr>
          </a:p>
          <a:p>
            <a:pPr marL="457200" lvl="0" indent="-323850" algn="just" rtl="0">
              <a:spcBef>
                <a:spcPts val="0"/>
              </a:spcBef>
              <a:spcAft>
                <a:spcPts val="0"/>
              </a:spcAft>
              <a:buClr>
                <a:schemeClr val="dk1"/>
              </a:buClr>
              <a:buSzPts val="1500"/>
              <a:buChar char="●"/>
            </a:pPr>
            <a:r>
              <a:rPr lang="en-GB" sz="1500">
                <a:solidFill>
                  <a:schemeClr val="dk1"/>
                </a:solidFill>
              </a:rPr>
              <a:t>For </a:t>
            </a:r>
            <a:r>
              <a:rPr lang="en-GB" sz="1500" b="1" i="1">
                <a:solidFill>
                  <a:schemeClr val="dk1"/>
                </a:solidFill>
              </a:rPr>
              <a:t>M x N</a:t>
            </a:r>
            <a:r>
              <a:rPr lang="en-GB" sz="1500">
                <a:solidFill>
                  <a:schemeClr val="dk1"/>
                </a:solidFill>
              </a:rPr>
              <a:t> grid,</a:t>
            </a:r>
            <a:r>
              <a:rPr lang="en-GB" sz="1500">
                <a:solidFill>
                  <a:schemeClr val="dk1"/>
                </a:solidFill>
                <a:highlight>
                  <a:srgbClr val="00FF00"/>
                </a:highlight>
              </a:rPr>
              <a:t> </a:t>
            </a:r>
            <a:r>
              <a:rPr lang="en-GB" sz="1500" b="1" i="1">
                <a:solidFill>
                  <a:schemeClr val="dk1"/>
                </a:solidFill>
                <a:highlight>
                  <a:srgbClr val="00FF00"/>
                </a:highlight>
              </a:rPr>
              <a:t>L </a:t>
            </a:r>
            <a:r>
              <a:rPr lang="en-GB" sz="1500">
                <a:solidFill>
                  <a:schemeClr val="dk1"/>
                </a:solidFill>
                <a:highlight>
                  <a:srgbClr val="00FF00"/>
                </a:highlight>
              </a:rPr>
              <a:t>can be at most </a:t>
            </a:r>
            <a:r>
              <a:rPr lang="en-GB" sz="1500" b="1" i="1">
                <a:solidFill>
                  <a:schemeClr val="dk1"/>
                </a:solidFill>
                <a:highlight>
                  <a:srgbClr val="00FF00"/>
                </a:highlight>
              </a:rPr>
              <a:t>M+N‐1</a:t>
            </a:r>
            <a:r>
              <a:rPr lang="en-GB" sz="1500">
                <a:solidFill>
                  <a:schemeClr val="dk1"/>
                </a:solidFill>
              </a:rPr>
              <a:t>.</a:t>
            </a:r>
            <a:br>
              <a:rPr lang="en-GB" sz="1500">
                <a:solidFill>
                  <a:schemeClr val="dk1"/>
                </a:solidFill>
              </a:rPr>
            </a:br>
            <a:endParaRPr sz="1500">
              <a:solidFill>
                <a:schemeClr val="dk1"/>
              </a:solidFill>
            </a:endParaRPr>
          </a:p>
          <a:p>
            <a:pPr marL="457200" lvl="0" indent="-323850" algn="just" rtl="0">
              <a:spcBef>
                <a:spcPts val="0"/>
              </a:spcBef>
              <a:spcAft>
                <a:spcPts val="0"/>
              </a:spcAft>
              <a:buClr>
                <a:schemeClr val="dk1"/>
              </a:buClr>
              <a:buSzPts val="1500"/>
              <a:buChar char="●"/>
            </a:pPr>
            <a:r>
              <a:rPr lang="en-GB" sz="1500" b="1">
                <a:solidFill>
                  <a:schemeClr val="dk1"/>
                </a:solidFill>
              </a:rPr>
              <a:t>Two things</a:t>
            </a:r>
            <a:r>
              <a:rPr lang="en-GB" sz="1500">
                <a:solidFill>
                  <a:schemeClr val="dk1"/>
                </a:solidFill>
              </a:rPr>
              <a:t> yet to be denoted: </a:t>
            </a:r>
            <a:br>
              <a:rPr lang="en-GB" sz="1500">
                <a:solidFill>
                  <a:schemeClr val="dk1"/>
                </a:solidFill>
              </a:rPr>
            </a:br>
            <a:r>
              <a:rPr lang="en-GB" sz="1500">
                <a:solidFill>
                  <a:schemeClr val="dk1"/>
                </a:solidFill>
                <a:highlight>
                  <a:srgbClr val="00FF00"/>
                </a:highlight>
              </a:rPr>
              <a:t>empty cell/obstacle</a:t>
            </a:r>
            <a:r>
              <a:rPr lang="en-GB" sz="1500">
                <a:solidFill>
                  <a:schemeClr val="dk1"/>
                </a:solidFill>
              </a:rPr>
              <a:t>.</a:t>
            </a:r>
            <a:endParaRPr lang="en-GB" sz="1500">
              <a:solidFill>
                <a:schemeClr val="dk1"/>
              </a:solidFill>
            </a:endParaRPr>
          </a:p>
          <a:p>
            <a:pPr marL="457200" lvl="0" indent="-323850" algn="just" rtl="0">
              <a:spcBef>
                <a:spcPts val="0"/>
              </a:spcBef>
              <a:spcAft>
                <a:spcPts val="0"/>
              </a:spcAft>
              <a:buClr>
                <a:schemeClr val="dk1"/>
              </a:buClr>
              <a:buSzPts val="1500"/>
              <a:buChar char="●"/>
            </a:pPr>
            <a:endParaRPr lang="en-GB" sz="1500">
              <a:solidFill>
                <a:schemeClr val="dk1"/>
              </a:solidFill>
            </a:endParaRPr>
          </a:p>
          <a:p>
            <a:pPr marL="457200" lvl="0" indent="-323850" algn="just" rtl="0">
              <a:spcBef>
                <a:spcPts val="0"/>
              </a:spcBef>
              <a:spcAft>
                <a:spcPts val="0"/>
              </a:spcAft>
              <a:buClr>
                <a:schemeClr val="dk1"/>
              </a:buClr>
              <a:buSzPts val="1500"/>
              <a:buChar char="●"/>
            </a:pPr>
            <a:endParaRPr sz="1500">
              <a:solidFill>
                <a:schemeClr val="dk1"/>
              </a:solidFill>
            </a:endParaRPr>
          </a:p>
          <a:p>
            <a:pPr marL="285750" lvl="0" indent="-285750" algn="just" rtl="0">
              <a:spcBef>
                <a:spcPts val="1200"/>
              </a:spcBef>
              <a:spcAft>
                <a:spcPts val="0"/>
              </a:spcAft>
            </a:pPr>
            <a:r>
              <a:rPr lang="en-GB" sz="1500">
                <a:solidFill>
                  <a:schemeClr val="dk1"/>
                </a:solidFill>
              </a:rPr>
              <a:t>So,</a:t>
            </a:r>
            <a:r>
              <a:rPr lang="en-GB" sz="1500" b="1" i="1">
                <a:solidFill>
                  <a:schemeClr val="dk1"/>
                </a:solidFill>
              </a:rPr>
              <a:t> </a:t>
            </a:r>
            <a:r>
              <a:rPr lang="en-GB" sz="1500" b="1" i="1">
                <a:solidFill>
                  <a:schemeClr val="dk1"/>
                </a:solidFill>
                <a:highlight>
                  <a:srgbClr val="FFFF00"/>
                </a:highlight>
              </a:rPr>
              <a:t>n = ceil(log</a:t>
            </a:r>
            <a:r>
              <a:rPr lang="en-GB" sz="1500" b="1" i="1" baseline="-25000">
                <a:solidFill>
                  <a:schemeClr val="dk1"/>
                </a:solidFill>
                <a:highlight>
                  <a:srgbClr val="FFFF00"/>
                </a:highlight>
              </a:rPr>
              <a:t>2</a:t>
            </a:r>
            <a:r>
              <a:rPr lang="en-GB" sz="1500" b="1" i="1">
                <a:solidFill>
                  <a:schemeClr val="dk1"/>
                </a:solidFill>
                <a:highlight>
                  <a:srgbClr val="FFFF00"/>
                </a:highlight>
              </a:rPr>
              <a:t>(L+</a:t>
            </a:r>
            <a:r>
              <a:rPr lang="en-GB" sz="1500" b="1" i="1">
                <a:solidFill>
                  <a:schemeClr val="dk1"/>
                </a:solidFill>
                <a:highlight>
                  <a:srgbClr val="00FFFF"/>
                </a:highlight>
              </a:rPr>
              <a:t>2</a:t>
            </a:r>
            <a:r>
              <a:rPr lang="en-GB" sz="1500" b="1" i="1">
                <a:solidFill>
                  <a:schemeClr val="dk1"/>
                </a:solidFill>
                <a:highlight>
                  <a:srgbClr val="FFFF00"/>
                </a:highlight>
              </a:rPr>
              <a:t>))</a:t>
            </a:r>
            <a:r>
              <a:rPr lang="en-GB" sz="1500">
                <a:solidFill>
                  <a:schemeClr val="dk1"/>
                </a:solidFill>
              </a:rPr>
              <a:t> bits per cell</a:t>
            </a:r>
            <a:endParaRPr sz="1500">
              <a:solidFill>
                <a:schemeClr val="dk1"/>
              </a:solidFill>
            </a:endParaRPr>
          </a:p>
          <a:p>
            <a:pPr marL="0" lvl="0" indent="457200" algn="just" rtl="0">
              <a:spcBef>
                <a:spcPts val="1200"/>
              </a:spcBef>
              <a:spcAft>
                <a:spcPts val="0"/>
              </a:spcAft>
              <a:buNone/>
            </a:pPr>
            <a:endParaRPr lang="en-GB" sz="1500">
              <a:solidFill>
                <a:schemeClr val="dk1"/>
              </a:solidFill>
            </a:endParaRPr>
          </a:p>
          <a:p>
            <a:pPr marL="285750" lvl="0" indent="-285750" algn="just" rtl="0">
              <a:spcBef>
                <a:spcPts val="1200"/>
              </a:spcBef>
              <a:spcAft>
                <a:spcPts val="0"/>
              </a:spcAft>
            </a:pPr>
            <a:r>
              <a:rPr lang="en-GB">
                <a:solidFill>
                  <a:schemeClr val="dk1"/>
                </a:solidFill>
                <a:highlight>
                  <a:srgbClr val="00FFFF"/>
                </a:highlight>
              </a:rPr>
              <a:t>Total memory = (</a:t>
            </a:r>
            <a:r>
              <a:rPr lang="en-GB" b="1" i="1">
                <a:solidFill>
                  <a:schemeClr val="dk1"/>
                </a:solidFill>
                <a:highlight>
                  <a:srgbClr val="00FFFF"/>
                </a:highlight>
              </a:rPr>
              <a:t>M x N x n) </a:t>
            </a:r>
            <a:r>
              <a:rPr lang="en-GB">
                <a:solidFill>
                  <a:schemeClr val="dk1"/>
                </a:solidFill>
                <a:highlight>
                  <a:srgbClr val="00FFFF"/>
                </a:highlight>
              </a:rPr>
              <a:t>bits</a:t>
            </a:r>
            <a:r>
              <a:rPr lang="en-GB" sz="1500">
                <a:solidFill>
                  <a:schemeClr val="dk1"/>
                </a:solidFill>
              </a:rPr>
              <a:t> </a:t>
            </a:r>
            <a:endParaRPr sz="1500">
              <a:solidFill>
                <a:schemeClr val="dk1"/>
              </a:solidFill>
            </a:endParaRPr>
          </a:p>
          <a:p>
            <a:pPr marL="0" lvl="0" indent="457200" algn="just" rtl="0">
              <a:spcBef>
                <a:spcPts val="1200"/>
              </a:spcBef>
              <a:spcAft>
                <a:spcPts val="1200"/>
              </a:spcAft>
              <a:buNone/>
            </a:pPr>
            <a:endParaRPr sz="1500">
              <a:solidFill>
                <a:schemeClr val="dk1"/>
              </a:solidFill>
            </a:endParaRPr>
          </a:p>
        </p:txBody>
      </p:sp>
      <p:graphicFrame>
        <p:nvGraphicFramePr>
          <p:cNvPr id="268" name="Google Shape;268;p35"/>
          <p:cNvGraphicFramePr/>
          <p:nvPr/>
        </p:nvGraphicFramePr>
        <p:xfrm>
          <a:off x="4893750" y="1694850"/>
          <a:ext cx="3432800" cy="3000000"/>
        </p:xfrm>
        <a:graphic>
          <a:graphicData uri="http://schemas.openxmlformats.org/drawingml/2006/table">
            <a:tbl>
              <a:tblPr>
                <a:noFill/>
                <a:tableStyleId>{40167FDE-0860-4EE5-9EA0-F049C735D9D1}</a:tableStyleId>
              </a:tblPr>
              <a:tblGrid>
                <a:gridCol w="858200"/>
                <a:gridCol w="858200"/>
                <a:gridCol w="858200"/>
                <a:gridCol w="858200"/>
              </a:tblGrid>
              <a:tr h="584600">
                <a:tc>
                  <a:txBody>
                    <a:bodyPr/>
                    <a:lstStyle/>
                    <a:p>
                      <a:pPr marL="0" lvl="0" indent="0" algn="ctr" rtl="0">
                        <a:spcBef>
                          <a:spcPts val="0"/>
                        </a:spcBef>
                        <a:spcAft>
                          <a:spcPts val="0"/>
                        </a:spcAft>
                        <a:buNone/>
                      </a:pPr>
                    </a:p>
                  </a:txBody>
                  <a:tcPr marL="91425" marR="91425" marT="18287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p>
                  </a:txBody>
                  <a:tcPr marL="91425" marR="91425" marT="18287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p>
                  </a:txBody>
                  <a:tcPr marL="91425" marR="91425" marT="18287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a:t>6</a:t>
                      </a:r>
                      <a:endParaRPr lang="en-GB"/>
                    </a:p>
                  </a:txBody>
                  <a:tcPr marL="91425" marR="91425" marT="18287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r>
              <a:tr h="584600">
                <a:tc>
                  <a:txBody>
                    <a:bodyPr/>
                    <a:lstStyle/>
                    <a:p>
                      <a:pPr marL="0" lvl="0" indent="0" algn="ctr" rtl="0">
                        <a:spcBef>
                          <a:spcPts val="0"/>
                        </a:spcBef>
                        <a:spcAft>
                          <a:spcPts val="0"/>
                        </a:spcAft>
                        <a:buNone/>
                      </a:pPr>
                    </a:p>
                  </a:txBody>
                  <a:tcPr marL="91425" marR="91425" marT="18287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p>
                  </a:txBody>
                  <a:tcPr marL="91425" marR="91425" marT="18287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p>
                  </a:txBody>
                  <a:tcPr marL="91425" marR="91425" marT="18287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a:t>5</a:t>
                      </a:r>
                      <a:endParaRPr lang="en-GB"/>
                    </a:p>
                  </a:txBody>
                  <a:tcPr marL="91425" marR="91425" marT="18287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r>
              <a:tr h="584600">
                <a:tc>
                  <a:txBody>
                    <a:bodyPr/>
                    <a:lstStyle/>
                    <a:p>
                      <a:pPr marL="0" lvl="0" indent="0" algn="ctr" rtl="0">
                        <a:spcBef>
                          <a:spcPts val="0"/>
                        </a:spcBef>
                        <a:spcAft>
                          <a:spcPts val="0"/>
                        </a:spcAft>
                        <a:buNone/>
                      </a:pPr>
                      <a:r>
                        <a:rPr lang="en-GB"/>
                        <a:t>1</a:t>
                      </a:r>
                      <a:endParaRPr lang="en-GB"/>
                    </a:p>
                  </a:txBody>
                  <a:tcPr marL="91425" marR="91425" marT="18287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GB"/>
                        <a:t>2</a:t>
                      </a:r>
                      <a:endParaRPr lang="en-GB"/>
                    </a:p>
                  </a:txBody>
                  <a:tcPr marL="91425" marR="91425" marT="18287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GB"/>
                        <a:t>3</a:t>
                      </a:r>
                      <a:endParaRPr lang="en-GB"/>
                    </a:p>
                  </a:txBody>
                  <a:tcPr marL="91425" marR="91425" marT="18287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GB"/>
                        <a:t>4</a:t>
                      </a:r>
                      <a:endParaRPr lang="en-GB"/>
                    </a:p>
                  </a:txBody>
                  <a:tcPr marL="91425" marR="91425" marT="18287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r>
            </a:tbl>
          </a:graphicData>
        </a:graphic>
      </p:graphicFrame>
      <p:sp>
        <p:nvSpPr>
          <p:cNvPr id="269" name="Google Shape;269;p35"/>
          <p:cNvSpPr txBox="1"/>
          <p:nvPr/>
        </p:nvSpPr>
        <p:spPr>
          <a:xfrm>
            <a:off x="4739005" y="3688715"/>
            <a:ext cx="3742055" cy="1297305"/>
          </a:xfrm>
          <a:prstGeom prst="rect">
            <a:avLst/>
          </a:prstGeom>
          <a:gradFill>
            <a:gsLst>
              <a:gs pos="0">
                <a:srgbClr val="FBFB11"/>
              </a:gs>
              <a:gs pos="100000">
                <a:srgbClr val="838309"/>
              </a:gs>
            </a:gsLst>
            <a:lin scaled="0"/>
          </a:gra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t>Here, 3 x 4 grid, 3 bits</a:t>
            </a:r>
            <a:r>
              <a:rPr lang="en-US" altLang="en-GB"/>
              <a:t>(000=blank; 111 may mean obstacle; 6==110,5=101 etc)</a:t>
            </a:r>
            <a:r>
              <a:rPr lang="en-GB"/>
              <a:t> are required per cell</a:t>
            </a:r>
            <a:br>
              <a:rPr lang="en-GB"/>
            </a:br>
            <a:r>
              <a:rPr lang="en-GB"/>
              <a:t>Total memory = 36 bits</a:t>
            </a:r>
            <a:endParaRPr lang="en-GB"/>
          </a:p>
        </p:txBody>
      </p:sp>
      <p:cxnSp>
        <p:nvCxnSpPr>
          <p:cNvPr id="2" name="Straight Arrow Connector 1"/>
          <p:cNvCxnSpPr/>
          <p:nvPr/>
        </p:nvCxnSpPr>
        <p:spPr>
          <a:xfrm>
            <a:off x="1704975" y="2757805"/>
            <a:ext cx="587375" cy="7067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Memory Requirement</a:t>
            </a:r>
            <a:endParaRPr b="1"/>
          </a:p>
        </p:txBody>
      </p:sp>
      <p:sp>
        <p:nvSpPr>
          <p:cNvPr id="275" name="Google Shape;275;p36"/>
          <p:cNvSpPr txBox="1"/>
          <p:nvPr/>
        </p:nvSpPr>
        <p:spPr>
          <a:xfrm>
            <a:off x="1144450" y="1104225"/>
            <a:ext cx="6300900" cy="358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chemeClr val="dk1"/>
                </a:solidFill>
              </a:rPr>
              <a:t>Examples:</a:t>
            </a:r>
            <a:br>
              <a:rPr lang="en-GB" sz="1500">
                <a:solidFill>
                  <a:schemeClr val="dk1"/>
                </a:solidFill>
              </a:rPr>
            </a:br>
            <a:endParaRPr sz="1500">
              <a:solidFill>
                <a:schemeClr val="dk1"/>
              </a:solidFill>
            </a:endParaRPr>
          </a:p>
          <a:p>
            <a:pPr marL="0" lvl="0" indent="0" algn="l" rtl="0">
              <a:spcBef>
                <a:spcPts val="0"/>
              </a:spcBef>
              <a:spcAft>
                <a:spcPts val="0"/>
              </a:spcAft>
              <a:buNone/>
            </a:pPr>
            <a:r>
              <a:rPr lang="en-GB" sz="1500">
                <a:solidFill>
                  <a:schemeClr val="dk1"/>
                </a:solidFill>
              </a:rPr>
              <a:t>1. </a:t>
            </a:r>
            <a:r>
              <a:rPr lang="en-GB" sz="1500" b="1">
                <a:solidFill>
                  <a:schemeClr val="dk1"/>
                </a:solidFill>
              </a:rPr>
              <a:t>2000 x 2000</a:t>
            </a:r>
            <a:r>
              <a:rPr lang="en-GB" sz="1500">
                <a:solidFill>
                  <a:schemeClr val="dk1"/>
                </a:solidFill>
              </a:rPr>
              <a:t> grid</a:t>
            </a:r>
            <a:endParaRPr sz="1500">
              <a:solidFill>
                <a:schemeClr val="dk1"/>
              </a:solidFill>
            </a:endParaRPr>
          </a:p>
          <a:p>
            <a:pPr marL="0" lvl="0" indent="0" algn="l" rtl="0">
              <a:spcBef>
                <a:spcPts val="0"/>
              </a:spcBef>
              <a:spcAft>
                <a:spcPts val="0"/>
              </a:spcAft>
              <a:buNone/>
            </a:pPr>
            <a:r>
              <a:rPr lang="en-GB" sz="1500">
                <a:solidFill>
                  <a:schemeClr val="dk1"/>
                </a:solidFill>
              </a:rPr>
              <a:t>    n = </a:t>
            </a:r>
            <a:r>
              <a:rPr lang="en-US" altLang="en-GB" sz="1500">
                <a:solidFill>
                  <a:schemeClr val="dk1"/>
                </a:solidFill>
              </a:rPr>
              <a:t>ceil(</a:t>
            </a:r>
            <a:r>
              <a:rPr lang="en-GB" sz="1500">
                <a:solidFill>
                  <a:schemeClr val="dk1"/>
                </a:solidFill>
              </a:rPr>
              <a:t>log</a:t>
            </a:r>
            <a:r>
              <a:rPr lang="en-GB" sz="1500" baseline="-25000">
                <a:solidFill>
                  <a:schemeClr val="dk1"/>
                </a:solidFill>
              </a:rPr>
              <a:t>2</a:t>
            </a:r>
            <a:r>
              <a:rPr lang="en-GB" sz="1500">
                <a:solidFill>
                  <a:schemeClr val="dk1"/>
                </a:solidFill>
              </a:rPr>
              <a:t> (4001) </a:t>
            </a:r>
            <a:r>
              <a:rPr lang="en-US" altLang="en-GB" sz="1500">
                <a:solidFill>
                  <a:schemeClr val="dk1"/>
                </a:solidFill>
              </a:rPr>
              <a:t>)</a:t>
            </a:r>
            <a:r>
              <a:rPr lang="en-GB" sz="1500">
                <a:solidFill>
                  <a:schemeClr val="dk1"/>
                </a:solidFill>
              </a:rPr>
              <a:t>= </a:t>
            </a:r>
            <a:r>
              <a:rPr lang="en-GB" sz="1500">
                <a:solidFill>
                  <a:schemeClr val="dk1"/>
                </a:solidFill>
                <a:highlight>
                  <a:srgbClr val="00FFFF"/>
                </a:highlight>
              </a:rPr>
              <a:t>12</a:t>
            </a:r>
            <a:endParaRPr sz="1500">
              <a:solidFill>
                <a:schemeClr val="dk1"/>
              </a:solidFill>
            </a:endParaRPr>
          </a:p>
          <a:p>
            <a:pPr marL="0" lvl="0" indent="0" algn="l" rtl="0">
              <a:spcBef>
                <a:spcPts val="0"/>
              </a:spcBef>
              <a:spcAft>
                <a:spcPts val="0"/>
              </a:spcAft>
              <a:buNone/>
            </a:pPr>
            <a:r>
              <a:rPr lang="en-GB" sz="1500">
                <a:solidFill>
                  <a:schemeClr val="dk1"/>
                </a:solidFill>
              </a:rPr>
              <a:t>   Memory required = 2000 x 2000 x 12 bits = </a:t>
            </a:r>
            <a:r>
              <a:rPr lang="en-GB" sz="1500" b="1">
                <a:solidFill>
                  <a:srgbClr val="FF0000"/>
                </a:solidFill>
              </a:rPr>
              <a:t>6</a:t>
            </a:r>
            <a:r>
              <a:rPr lang="en-GB" sz="1500">
                <a:solidFill>
                  <a:srgbClr val="FF0000"/>
                </a:solidFill>
              </a:rPr>
              <a:t> </a:t>
            </a:r>
            <a:r>
              <a:rPr lang="en-GB" sz="1500">
                <a:solidFill>
                  <a:schemeClr val="dk1"/>
                </a:solidFill>
              </a:rPr>
              <a:t>Mbytes</a:t>
            </a:r>
            <a:br>
              <a:rPr lang="en-GB" sz="1500">
                <a:solidFill>
                  <a:schemeClr val="dk1"/>
                </a:solidFill>
              </a:rPr>
            </a:br>
            <a:endParaRPr sz="1500">
              <a:solidFill>
                <a:schemeClr val="dk1"/>
              </a:solidFill>
            </a:endParaRPr>
          </a:p>
          <a:p>
            <a:pPr marL="0" lvl="0" indent="0" algn="l" rtl="0">
              <a:spcBef>
                <a:spcPts val="0"/>
              </a:spcBef>
              <a:spcAft>
                <a:spcPts val="0"/>
              </a:spcAft>
              <a:buNone/>
            </a:pPr>
            <a:r>
              <a:rPr lang="en-GB" sz="1500">
                <a:solidFill>
                  <a:schemeClr val="dk1"/>
                </a:solidFill>
              </a:rPr>
              <a:t>2. </a:t>
            </a:r>
            <a:r>
              <a:rPr lang="en-GB" sz="1500" b="1">
                <a:solidFill>
                  <a:schemeClr val="dk1"/>
                </a:solidFill>
              </a:rPr>
              <a:t>3000 x 3000</a:t>
            </a:r>
            <a:r>
              <a:rPr lang="en-GB" sz="1500">
                <a:solidFill>
                  <a:schemeClr val="dk1"/>
                </a:solidFill>
              </a:rPr>
              <a:t> grid</a:t>
            </a:r>
            <a:endParaRPr sz="1500">
              <a:solidFill>
                <a:schemeClr val="dk1"/>
              </a:solidFill>
            </a:endParaRPr>
          </a:p>
          <a:p>
            <a:pPr marL="0" lvl="0" indent="0" algn="l" rtl="0">
              <a:spcBef>
                <a:spcPts val="0"/>
              </a:spcBef>
              <a:spcAft>
                <a:spcPts val="0"/>
              </a:spcAft>
              <a:buNone/>
            </a:pPr>
            <a:r>
              <a:rPr lang="en-GB" sz="1500">
                <a:solidFill>
                  <a:schemeClr val="dk1"/>
                </a:solidFill>
              </a:rPr>
              <a:t>    n = </a:t>
            </a:r>
            <a:r>
              <a:rPr lang="en-GB" sz="1500">
                <a:solidFill>
                  <a:schemeClr val="dk1"/>
                </a:solidFill>
              </a:rPr>
              <a:t>log</a:t>
            </a:r>
            <a:r>
              <a:rPr lang="en-GB" sz="1500" baseline="-25000">
                <a:solidFill>
                  <a:schemeClr val="dk1"/>
                </a:solidFill>
              </a:rPr>
              <a:t>2</a:t>
            </a:r>
            <a:r>
              <a:rPr lang="en-GB" sz="1500">
                <a:solidFill>
                  <a:schemeClr val="dk1"/>
                </a:solidFill>
              </a:rPr>
              <a:t> (</a:t>
            </a:r>
            <a:r>
              <a:rPr lang="en-GB" sz="1500">
                <a:solidFill>
                  <a:schemeClr val="dk1"/>
                </a:solidFill>
              </a:rPr>
              <a:t>6001) = 13</a:t>
            </a:r>
            <a:endParaRPr sz="1500">
              <a:solidFill>
                <a:schemeClr val="dk1"/>
              </a:solidFill>
            </a:endParaRPr>
          </a:p>
          <a:p>
            <a:pPr marL="0" lvl="0" indent="0" algn="l" rtl="0">
              <a:spcBef>
                <a:spcPts val="0"/>
              </a:spcBef>
              <a:spcAft>
                <a:spcPts val="0"/>
              </a:spcAft>
              <a:buNone/>
            </a:pPr>
            <a:r>
              <a:rPr lang="en-GB" sz="1500">
                <a:solidFill>
                  <a:schemeClr val="dk1"/>
                </a:solidFill>
              </a:rPr>
              <a:t>    Memory required = 3000 x 3000 x 13 bits = </a:t>
            </a:r>
            <a:r>
              <a:rPr lang="en-GB" sz="1500" b="1">
                <a:solidFill>
                  <a:srgbClr val="FF0000"/>
                </a:solidFill>
              </a:rPr>
              <a:t>14.6</a:t>
            </a:r>
            <a:r>
              <a:rPr lang="en-GB" sz="1500">
                <a:solidFill>
                  <a:schemeClr val="dk1"/>
                </a:solidFill>
              </a:rPr>
              <a:t> Mbytes</a:t>
            </a:r>
            <a:br>
              <a:rPr lang="en-GB" sz="1500">
                <a:solidFill>
                  <a:schemeClr val="dk1"/>
                </a:solidFill>
              </a:rPr>
            </a:br>
            <a:endParaRPr sz="1500">
              <a:solidFill>
                <a:schemeClr val="dk1"/>
              </a:solidFill>
            </a:endParaRPr>
          </a:p>
          <a:p>
            <a:pPr marL="0" lvl="0" indent="0" algn="just" rtl="0">
              <a:spcBef>
                <a:spcPts val="0"/>
              </a:spcBef>
              <a:spcAft>
                <a:spcPts val="0"/>
              </a:spcAft>
              <a:buClr>
                <a:schemeClr val="dk1"/>
              </a:buClr>
              <a:buSzPts val="1100"/>
              <a:buFont typeface="Arial" panose="020B0604020202020204"/>
              <a:buNone/>
            </a:pPr>
            <a:r>
              <a:rPr lang="en-GB" sz="1500" b="1">
                <a:solidFill>
                  <a:schemeClr val="dk1"/>
                </a:solidFill>
              </a:rPr>
              <a:t>Note:</a:t>
            </a:r>
            <a:r>
              <a:rPr lang="en-GB" sz="1500">
                <a:solidFill>
                  <a:schemeClr val="dk1"/>
                </a:solidFill>
              </a:rPr>
              <a:t> For memory requirement calculations, the maximum path length (</a:t>
            </a:r>
            <a:r>
              <a:rPr lang="en-GB" sz="1500" b="1">
                <a:solidFill>
                  <a:schemeClr val="dk1"/>
                </a:solidFill>
              </a:rPr>
              <a:t>L</a:t>
            </a:r>
            <a:r>
              <a:rPr lang="en-GB" sz="1500">
                <a:solidFill>
                  <a:schemeClr val="dk1"/>
                </a:solidFill>
              </a:rPr>
              <a:t>) is always considered to be</a:t>
            </a:r>
            <a:r>
              <a:rPr lang="en-GB" sz="1500">
                <a:solidFill>
                  <a:schemeClr val="dk1"/>
                </a:solidFill>
                <a:highlight>
                  <a:srgbClr val="00FFFF"/>
                </a:highlight>
              </a:rPr>
              <a:t> (</a:t>
            </a:r>
            <a:r>
              <a:rPr lang="en-GB" sz="1500" b="1">
                <a:solidFill>
                  <a:schemeClr val="dk1"/>
                </a:solidFill>
                <a:highlight>
                  <a:srgbClr val="00FFFF"/>
                </a:highlight>
              </a:rPr>
              <a:t>M+N-1</a:t>
            </a:r>
            <a:r>
              <a:rPr lang="en-GB" sz="1500">
                <a:solidFill>
                  <a:schemeClr val="dk1"/>
                </a:solidFill>
                <a:highlight>
                  <a:srgbClr val="00FFFF"/>
                </a:highlight>
              </a:rPr>
              <a:t>) if the sequence is a series of natural numbers (1,2,3,4,5,....)</a:t>
            </a:r>
            <a:r>
              <a:rPr lang="en-GB" sz="1500">
                <a:solidFill>
                  <a:schemeClr val="dk1"/>
                </a:solidFill>
              </a:rPr>
              <a:t>. Actual path length can be lower or equal to this value. If we use a repeating sequence, </a:t>
            </a:r>
            <a:r>
              <a:rPr lang="en-GB" sz="1500">
                <a:solidFill>
                  <a:schemeClr val="dk1"/>
                </a:solidFill>
                <a:highlight>
                  <a:srgbClr val="FFFF00"/>
                </a:highlight>
              </a:rPr>
              <a:t>L is total number of unique entity.</a:t>
            </a:r>
            <a:endParaRPr lang="en-GB" sz="1500">
              <a:solidFill>
                <a:schemeClr val="dk1"/>
              </a:solidFill>
              <a:highlight>
                <a:srgbClr val="FFFF00"/>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635" y="0"/>
            <a:ext cx="9142730" cy="572770"/>
          </a:xfrm>
          <a:prstGeom prst="rect">
            <a:avLst/>
          </a:prstGeom>
          <a:gradFill>
            <a:gsLst>
              <a:gs pos="0">
                <a:srgbClr val="14CD68"/>
              </a:gs>
              <a:gs pos="100000">
                <a:srgbClr val="035C7D"/>
              </a:gs>
            </a:gsLst>
            <a:lin scaled="0"/>
          </a:gra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t>Memory Optimization</a:t>
            </a:r>
            <a:endParaRPr b="1"/>
          </a:p>
        </p:txBody>
      </p:sp>
      <p:sp>
        <p:nvSpPr>
          <p:cNvPr id="281" name="Google Shape;281;p37"/>
          <p:cNvSpPr txBox="1"/>
          <p:nvPr/>
        </p:nvSpPr>
        <p:spPr>
          <a:xfrm>
            <a:off x="509075" y="1979690"/>
            <a:ext cx="4566000" cy="3012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57200" marR="12700" lvl="0" indent="-323850" algn="l" rtl="0">
              <a:lnSpc>
                <a:spcPct val="145000"/>
              </a:lnSpc>
              <a:spcBef>
                <a:spcPts val="1100"/>
              </a:spcBef>
              <a:spcAft>
                <a:spcPts val="0"/>
              </a:spcAft>
              <a:buSzPts val="1500"/>
              <a:buChar char="●"/>
            </a:pPr>
            <a:r>
              <a:rPr lang="en-GB" sz="1500">
                <a:solidFill>
                  <a:schemeClr val="dk1"/>
                </a:solidFill>
              </a:rPr>
              <a:t>Instead of using the sequence </a:t>
            </a:r>
            <a:r>
              <a:rPr lang="en-GB" sz="1500" u="sng">
                <a:solidFill>
                  <a:srgbClr val="800000"/>
                </a:solidFill>
              </a:rPr>
              <a:t>1,2,3,4,5</a:t>
            </a:r>
            <a:r>
              <a:rPr lang="en-GB" sz="1500">
                <a:solidFill>
                  <a:srgbClr val="800000"/>
                </a:solidFill>
              </a:rPr>
              <a:t>,….. </a:t>
            </a:r>
            <a:r>
              <a:rPr lang="en-GB" sz="1500">
                <a:solidFill>
                  <a:schemeClr val="dk1"/>
                </a:solidFill>
              </a:rPr>
              <a:t>for numbering the  cells, the sequence </a:t>
            </a:r>
            <a:r>
              <a:rPr lang="en-GB" sz="1500" u="sng">
                <a:solidFill>
                  <a:srgbClr val="800000"/>
                </a:solidFill>
                <a:highlight>
                  <a:srgbClr val="FFFF00"/>
                </a:highlight>
              </a:rPr>
              <a:t>1,2,3</a:t>
            </a:r>
            <a:r>
              <a:rPr lang="en-GB" sz="1500">
                <a:solidFill>
                  <a:srgbClr val="800000"/>
                </a:solidFill>
                <a:highlight>
                  <a:srgbClr val="FFFF00"/>
                </a:highlight>
              </a:rPr>
              <a:t>,</a:t>
            </a:r>
            <a:r>
              <a:rPr lang="en-GB" sz="1500" u="sng">
                <a:solidFill>
                  <a:srgbClr val="800000"/>
                </a:solidFill>
                <a:highlight>
                  <a:srgbClr val="FFFF00"/>
                </a:highlight>
              </a:rPr>
              <a:t>1,2,3</a:t>
            </a:r>
            <a:r>
              <a:rPr lang="en-GB" sz="1500">
                <a:solidFill>
                  <a:srgbClr val="800000"/>
                </a:solidFill>
                <a:highlight>
                  <a:srgbClr val="FFFF00"/>
                </a:highlight>
              </a:rPr>
              <a:t>,… </a:t>
            </a:r>
            <a:r>
              <a:rPr lang="en-GB" sz="1500">
                <a:solidFill>
                  <a:schemeClr val="dk1"/>
                </a:solidFill>
                <a:highlight>
                  <a:srgbClr val="FFFF00"/>
                </a:highlight>
              </a:rPr>
              <a:t>is used.(</a:t>
            </a:r>
            <a:r>
              <a:rPr lang="en-GB" sz="1500" b="1" i="1">
                <a:solidFill>
                  <a:schemeClr val="dk1"/>
                </a:solidFill>
                <a:highlight>
                  <a:srgbClr val="FFFF00"/>
                </a:highlight>
              </a:rPr>
              <a:t>L=3</a:t>
            </a:r>
            <a:r>
              <a:rPr lang="en-GB" sz="1500">
                <a:solidFill>
                  <a:schemeClr val="dk1"/>
                </a:solidFill>
                <a:highlight>
                  <a:srgbClr val="FFFF00"/>
                </a:highlight>
              </a:rPr>
              <a:t>)</a:t>
            </a:r>
            <a:endParaRPr sz="1500">
              <a:solidFill>
                <a:schemeClr val="dk1"/>
              </a:solidFill>
            </a:endParaRPr>
          </a:p>
          <a:p>
            <a:pPr marL="457200" marR="12700" lvl="0" indent="-323850" algn="l" rtl="0">
              <a:lnSpc>
                <a:spcPct val="145000"/>
              </a:lnSpc>
              <a:spcBef>
                <a:spcPts val="0"/>
              </a:spcBef>
              <a:spcAft>
                <a:spcPts val="0"/>
              </a:spcAft>
              <a:buSzPts val="1500"/>
              <a:buChar char="●"/>
            </a:pPr>
            <a:r>
              <a:rPr lang="en-GB" sz="1500">
                <a:solidFill>
                  <a:schemeClr val="dk1"/>
                </a:solidFill>
              </a:rPr>
              <a:t>For a cell, labels of predecessors and successors are  </a:t>
            </a:r>
            <a:r>
              <a:rPr lang="en-GB" sz="1500">
                <a:solidFill>
                  <a:srgbClr val="FF0000"/>
                </a:solidFill>
              </a:rPr>
              <a:t>different</a:t>
            </a:r>
            <a:r>
              <a:rPr lang="en-GB" sz="1500">
                <a:solidFill>
                  <a:schemeClr val="dk1"/>
                </a:solidFill>
              </a:rPr>
              <a:t>. So tracing back is easy.</a:t>
            </a:r>
            <a:endParaRPr sz="1500">
              <a:solidFill>
                <a:schemeClr val="dk1"/>
              </a:solidFill>
            </a:endParaRPr>
          </a:p>
          <a:p>
            <a:pPr marL="457200" lvl="0" indent="-323850" algn="l" rtl="0">
              <a:lnSpc>
                <a:spcPct val="115000"/>
              </a:lnSpc>
              <a:spcBef>
                <a:spcPts val="0"/>
              </a:spcBef>
              <a:spcAft>
                <a:spcPts val="0"/>
              </a:spcAft>
              <a:buClr>
                <a:srgbClr val="800000"/>
              </a:buClr>
              <a:buSzPts val="1500"/>
              <a:buChar char="●"/>
            </a:pPr>
            <a:r>
              <a:rPr lang="en-GB" sz="1500" b="1" i="1">
                <a:solidFill>
                  <a:srgbClr val="800000"/>
                </a:solidFill>
              </a:rPr>
              <a:t>ceil(log</a:t>
            </a:r>
            <a:r>
              <a:rPr lang="en-GB" sz="1500" b="1" i="1" baseline="-25000">
                <a:solidFill>
                  <a:srgbClr val="800000"/>
                </a:solidFill>
              </a:rPr>
              <a:t>2</a:t>
            </a:r>
            <a:r>
              <a:rPr lang="en-GB" sz="1500" b="1" i="1">
                <a:solidFill>
                  <a:srgbClr val="800000"/>
                </a:solidFill>
              </a:rPr>
              <a:t>(3+</a:t>
            </a:r>
            <a:r>
              <a:rPr lang="en-GB" sz="1500" b="1" i="1">
                <a:solidFill>
                  <a:srgbClr val="800000"/>
                </a:solidFill>
                <a:highlight>
                  <a:srgbClr val="FFFF00"/>
                </a:highlight>
              </a:rPr>
              <a:t>2</a:t>
            </a:r>
            <a:r>
              <a:rPr lang="en-GB" sz="1500" b="1" i="1">
                <a:solidFill>
                  <a:srgbClr val="800000"/>
                </a:solidFill>
              </a:rPr>
              <a:t>))  = </a:t>
            </a:r>
            <a:r>
              <a:rPr lang="en-GB" sz="1500" b="1" i="1">
                <a:solidFill>
                  <a:srgbClr val="800000"/>
                </a:solidFill>
                <a:highlight>
                  <a:srgbClr val="00FFFF"/>
                </a:highlight>
              </a:rPr>
              <a:t>3</a:t>
            </a:r>
            <a:r>
              <a:rPr lang="en-GB" sz="1500">
                <a:solidFill>
                  <a:srgbClr val="800000"/>
                </a:solidFill>
                <a:highlight>
                  <a:srgbClr val="00FFFF"/>
                </a:highlight>
              </a:rPr>
              <a:t> </a:t>
            </a:r>
            <a:r>
              <a:rPr lang="en-GB" sz="1500">
                <a:solidFill>
                  <a:srgbClr val="800000"/>
                </a:solidFill>
              </a:rPr>
              <a:t>bits per cell.</a:t>
            </a:r>
            <a:endParaRPr sz="1500">
              <a:solidFill>
                <a:srgbClr val="800000"/>
              </a:solidFill>
            </a:endParaRPr>
          </a:p>
          <a:p>
            <a:pPr marL="457200" lvl="0" indent="0" algn="l" rtl="0">
              <a:lnSpc>
                <a:spcPct val="115000"/>
              </a:lnSpc>
              <a:spcBef>
                <a:spcPts val="200"/>
              </a:spcBef>
              <a:spcAft>
                <a:spcPts val="0"/>
              </a:spcAft>
              <a:buNone/>
            </a:pPr>
            <a:endParaRPr sz="1500">
              <a:solidFill>
                <a:srgbClr val="800000"/>
              </a:solidFill>
            </a:endParaRPr>
          </a:p>
          <a:p>
            <a:pPr marL="457200" lvl="0" indent="457200" algn="l" rtl="0">
              <a:lnSpc>
                <a:spcPct val="115000"/>
              </a:lnSpc>
              <a:spcBef>
                <a:spcPts val="200"/>
              </a:spcBef>
              <a:spcAft>
                <a:spcPts val="0"/>
              </a:spcAft>
              <a:buNone/>
            </a:pPr>
            <a:endParaRPr sz="1500">
              <a:solidFill>
                <a:srgbClr val="800000"/>
              </a:solidFill>
            </a:endParaRPr>
          </a:p>
        </p:txBody>
      </p:sp>
      <p:sp>
        <p:nvSpPr>
          <p:cNvPr id="282" name="Google Shape;282;p37"/>
          <p:cNvSpPr txBox="1"/>
          <p:nvPr/>
        </p:nvSpPr>
        <p:spPr>
          <a:xfrm>
            <a:off x="986790" y="4345940"/>
            <a:ext cx="2672080" cy="588645"/>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200"/>
              </a:spcBef>
              <a:spcAft>
                <a:spcPts val="0"/>
              </a:spcAft>
              <a:buClr>
                <a:schemeClr val="dk1"/>
              </a:buClr>
              <a:buSzPts val="1100"/>
              <a:buFont typeface="Arial" panose="020B0604020202020204"/>
              <a:buNone/>
            </a:pPr>
            <a:r>
              <a:rPr lang="en-GB" sz="1300">
                <a:solidFill>
                  <a:srgbClr val="FF0000"/>
                </a:solidFill>
                <a:highlight>
                  <a:srgbClr val="00FFFF"/>
                </a:highlight>
              </a:rPr>
              <a:t>1.5</a:t>
            </a:r>
            <a:r>
              <a:rPr lang="en-GB" sz="1300">
                <a:solidFill>
                  <a:srgbClr val="800000"/>
                </a:solidFill>
                <a:highlight>
                  <a:srgbClr val="00FFFF"/>
                </a:highlight>
              </a:rPr>
              <a:t> </a:t>
            </a:r>
            <a:r>
              <a:rPr lang="en-GB" sz="1300">
                <a:solidFill>
                  <a:schemeClr val="dk1"/>
                </a:solidFill>
                <a:highlight>
                  <a:srgbClr val="00FFFF"/>
                </a:highlight>
              </a:rPr>
              <a:t>Mbytes </a:t>
            </a:r>
            <a:r>
              <a:rPr lang="en-GB" sz="1300">
                <a:solidFill>
                  <a:schemeClr val="dk1"/>
                </a:solidFill>
              </a:rPr>
              <a:t>for 2000 x 2000 grid</a:t>
            </a:r>
            <a:r>
              <a:rPr lang="en-US" altLang="en-GB" sz="1300">
                <a:solidFill>
                  <a:schemeClr val="dk1"/>
                </a:solidFill>
              </a:rPr>
              <a:t> (&lt; 6Mbytes in prev slide)</a:t>
            </a:r>
            <a:endParaRPr lang="en-US" altLang="en-GB" sz="1300">
              <a:solidFill>
                <a:schemeClr val="dk1"/>
              </a:solidFill>
            </a:endParaRPr>
          </a:p>
        </p:txBody>
      </p:sp>
      <p:pic>
        <p:nvPicPr>
          <p:cNvPr id="283" name="Google Shape;283;p37"/>
          <p:cNvPicPr preferRelativeResize="0"/>
          <p:nvPr/>
        </p:nvPicPr>
        <p:blipFill>
          <a:blip r:embed="rId1"/>
          <a:stretch>
            <a:fillRect/>
          </a:stretch>
        </p:blipFill>
        <p:spPr>
          <a:xfrm>
            <a:off x="5060400" y="2206950"/>
            <a:ext cx="3771900" cy="2343150"/>
          </a:xfrm>
          <a:prstGeom prst="rect">
            <a:avLst/>
          </a:prstGeom>
          <a:noFill/>
          <a:ln>
            <a:noFill/>
          </a:ln>
        </p:spPr>
      </p:pic>
      <p:sp>
        <p:nvSpPr>
          <p:cNvPr id="284" name="Google Shape;284;p37"/>
          <p:cNvSpPr txBox="1"/>
          <p:nvPr/>
        </p:nvSpPr>
        <p:spPr>
          <a:xfrm>
            <a:off x="7781650" y="3786500"/>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1</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85" name="Google Shape;285;p37"/>
          <p:cNvSpPr txBox="1"/>
          <p:nvPr/>
        </p:nvSpPr>
        <p:spPr>
          <a:xfrm>
            <a:off x="7234875" y="3376825"/>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1</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86" name="Google Shape;286;p37"/>
          <p:cNvSpPr txBox="1"/>
          <p:nvPr/>
        </p:nvSpPr>
        <p:spPr>
          <a:xfrm>
            <a:off x="7234875" y="4151000"/>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1</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87" name="Google Shape;287;p37"/>
          <p:cNvSpPr txBox="1"/>
          <p:nvPr/>
        </p:nvSpPr>
        <p:spPr>
          <a:xfrm>
            <a:off x="8328425" y="3786500"/>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2</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88" name="Google Shape;288;p37"/>
          <p:cNvSpPr txBox="1"/>
          <p:nvPr/>
        </p:nvSpPr>
        <p:spPr>
          <a:xfrm>
            <a:off x="7781650" y="3376825"/>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2</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89" name="Google Shape;289;p37"/>
          <p:cNvSpPr txBox="1"/>
          <p:nvPr/>
        </p:nvSpPr>
        <p:spPr>
          <a:xfrm>
            <a:off x="7810675" y="4151000"/>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2</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90" name="Google Shape;290;p37"/>
          <p:cNvSpPr txBox="1"/>
          <p:nvPr/>
        </p:nvSpPr>
        <p:spPr>
          <a:xfrm>
            <a:off x="6688125" y="4151000"/>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2</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91" name="Google Shape;291;p37"/>
          <p:cNvSpPr txBox="1"/>
          <p:nvPr/>
        </p:nvSpPr>
        <p:spPr>
          <a:xfrm>
            <a:off x="8328425" y="4151000"/>
            <a:ext cx="4830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3</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92" name="Google Shape;292;p37"/>
          <p:cNvSpPr txBox="1"/>
          <p:nvPr/>
        </p:nvSpPr>
        <p:spPr>
          <a:xfrm>
            <a:off x="6688100" y="3376825"/>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2</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93" name="Google Shape;293;p37"/>
          <p:cNvSpPr txBox="1"/>
          <p:nvPr/>
        </p:nvSpPr>
        <p:spPr>
          <a:xfrm>
            <a:off x="8328425" y="3376825"/>
            <a:ext cx="4830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3</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94" name="Google Shape;294;p37"/>
          <p:cNvSpPr txBox="1"/>
          <p:nvPr/>
        </p:nvSpPr>
        <p:spPr>
          <a:xfrm>
            <a:off x="6131300" y="4151000"/>
            <a:ext cx="4830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3</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95" name="Google Shape;295;p37"/>
          <p:cNvSpPr txBox="1"/>
          <p:nvPr/>
        </p:nvSpPr>
        <p:spPr>
          <a:xfrm>
            <a:off x="6141375" y="3786500"/>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1</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96" name="Google Shape;296;p37"/>
          <p:cNvSpPr txBox="1"/>
          <p:nvPr/>
        </p:nvSpPr>
        <p:spPr>
          <a:xfrm>
            <a:off x="5661500" y="4151000"/>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1</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97" name="Google Shape;297;p37"/>
          <p:cNvSpPr txBox="1"/>
          <p:nvPr/>
        </p:nvSpPr>
        <p:spPr>
          <a:xfrm>
            <a:off x="5632675" y="3786500"/>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2</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98" name="Google Shape;298;p37"/>
          <p:cNvSpPr txBox="1"/>
          <p:nvPr/>
        </p:nvSpPr>
        <p:spPr>
          <a:xfrm>
            <a:off x="5155900" y="4151000"/>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2</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299" name="Google Shape;299;p37"/>
          <p:cNvSpPr txBox="1"/>
          <p:nvPr/>
        </p:nvSpPr>
        <p:spPr>
          <a:xfrm>
            <a:off x="8328425" y="3012325"/>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1</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300" name="Google Shape;300;p37"/>
          <p:cNvSpPr txBox="1"/>
          <p:nvPr/>
        </p:nvSpPr>
        <p:spPr>
          <a:xfrm>
            <a:off x="8328425" y="2621788"/>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2</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301" name="Google Shape;301;p37"/>
          <p:cNvSpPr txBox="1"/>
          <p:nvPr/>
        </p:nvSpPr>
        <p:spPr>
          <a:xfrm>
            <a:off x="5679775" y="3376825"/>
            <a:ext cx="4830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3</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302" name="Google Shape;302;p37"/>
          <p:cNvSpPr txBox="1"/>
          <p:nvPr/>
        </p:nvSpPr>
        <p:spPr>
          <a:xfrm>
            <a:off x="7752550" y="2621788"/>
            <a:ext cx="4830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3</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303" name="Google Shape;303;p37"/>
          <p:cNvSpPr txBox="1"/>
          <p:nvPr/>
        </p:nvSpPr>
        <p:spPr>
          <a:xfrm>
            <a:off x="5126800" y="3786500"/>
            <a:ext cx="4830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3</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304" name="Google Shape;304;p37"/>
          <p:cNvSpPr txBox="1"/>
          <p:nvPr/>
        </p:nvSpPr>
        <p:spPr>
          <a:xfrm>
            <a:off x="7234875" y="2621788"/>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1</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305" name="Google Shape;305;p37"/>
          <p:cNvSpPr txBox="1"/>
          <p:nvPr/>
        </p:nvSpPr>
        <p:spPr>
          <a:xfrm>
            <a:off x="5661500" y="3012325"/>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1</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306" name="Google Shape;306;p37"/>
          <p:cNvSpPr txBox="1"/>
          <p:nvPr/>
        </p:nvSpPr>
        <p:spPr>
          <a:xfrm>
            <a:off x="5155900" y="3422000"/>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1</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307" name="Google Shape;307;p37"/>
          <p:cNvSpPr txBox="1"/>
          <p:nvPr/>
        </p:nvSpPr>
        <p:spPr>
          <a:xfrm>
            <a:off x="6141375" y="3012313"/>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2</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308" name="Google Shape;308;p37"/>
          <p:cNvSpPr txBox="1"/>
          <p:nvPr/>
        </p:nvSpPr>
        <p:spPr>
          <a:xfrm>
            <a:off x="8328425" y="2234688"/>
            <a:ext cx="4830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3</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309" name="Google Shape;309;p37"/>
          <p:cNvSpPr txBox="1"/>
          <p:nvPr/>
        </p:nvSpPr>
        <p:spPr>
          <a:xfrm>
            <a:off x="7781650" y="2234688"/>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1</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310" name="Google Shape;310;p37"/>
          <p:cNvSpPr txBox="1"/>
          <p:nvPr/>
        </p:nvSpPr>
        <p:spPr>
          <a:xfrm>
            <a:off x="6141325" y="2649245"/>
            <a:ext cx="424800" cy="33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3</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311" name="Google Shape;311;p37"/>
          <p:cNvSpPr txBox="1"/>
          <p:nvPr/>
        </p:nvSpPr>
        <p:spPr>
          <a:xfrm>
            <a:off x="6717200" y="2621775"/>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2</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312" name="Google Shape;312;p37"/>
          <p:cNvSpPr txBox="1"/>
          <p:nvPr/>
        </p:nvSpPr>
        <p:spPr>
          <a:xfrm>
            <a:off x="7234875" y="2234688"/>
            <a:ext cx="4248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a:ea typeface="Times New Roman" panose="02020603050405020304"/>
                <a:cs typeface="Times New Roman" panose="02020603050405020304"/>
                <a:sym typeface="Times New Roman" panose="02020603050405020304"/>
              </a:rPr>
              <a:t> 2</a:t>
            </a:r>
            <a:endParaRPr b="1">
              <a:latin typeface="Times New Roman" panose="02020603050405020304"/>
              <a:ea typeface="Times New Roman" panose="02020603050405020304"/>
              <a:cs typeface="Times New Roman" panose="02020603050405020304"/>
              <a:sym typeface="Times New Roman" panose="02020603050405020304"/>
            </a:endParaRPr>
          </a:p>
        </p:txBody>
      </p:sp>
      <p:cxnSp>
        <p:nvCxnSpPr>
          <p:cNvPr id="313" name="Google Shape;313;p37"/>
          <p:cNvCxnSpPr/>
          <p:nvPr/>
        </p:nvCxnSpPr>
        <p:spPr>
          <a:xfrm rot="10800000" flipH="1">
            <a:off x="6007638" y="4261200"/>
            <a:ext cx="1376100" cy="3300"/>
          </a:xfrm>
          <a:prstGeom prst="straightConnector1">
            <a:avLst/>
          </a:prstGeom>
          <a:noFill/>
          <a:ln w="28575" cap="flat" cmpd="sng">
            <a:solidFill>
              <a:schemeClr val="dk2"/>
            </a:solidFill>
            <a:prstDash val="solid"/>
            <a:round/>
            <a:headEnd type="none" w="med" len="med"/>
            <a:tailEnd type="triangle" w="med" len="med"/>
          </a:ln>
        </p:spPr>
      </p:cxnSp>
      <p:cxnSp>
        <p:nvCxnSpPr>
          <p:cNvPr id="314" name="Google Shape;314;p37"/>
          <p:cNvCxnSpPr/>
          <p:nvPr/>
        </p:nvCxnSpPr>
        <p:spPr>
          <a:xfrm>
            <a:off x="5987350" y="3122400"/>
            <a:ext cx="0" cy="1138800"/>
          </a:xfrm>
          <a:prstGeom prst="straightConnector1">
            <a:avLst/>
          </a:prstGeom>
          <a:noFill/>
          <a:ln w="28575" cap="flat" cmpd="sng">
            <a:solidFill>
              <a:srgbClr val="FF0000"/>
            </a:solidFill>
            <a:prstDash val="solid"/>
            <a:round/>
            <a:headEnd type="none" w="med" len="med"/>
            <a:tailEnd type="triangle" w="med" len="med"/>
          </a:ln>
        </p:spPr>
      </p:cxnSp>
      <p:sp>
        <p:nvSpPr>
          <p:cNvPr id="315" name="Google Shape;315;p37"/>
          <p:cNvSpPr txBox="1"/>
          <p:nvPr/>
        </p:nvSpPr>
        <p:spPr>
          <a:xfrm>
            <a:off x="368935" y="619760"/>
            <a:ext cx="8512810" cy="927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200"/>
              </a:spcBef>
              <a:spcAft>
                <a:spcPts val="0"/>
              </a:spcAft>
              <a:buNone/>
            </a:pPr>
            <a:r>
              <a:rPr lang="en-GB" sz="1500">
                <a:solidFill>
                  <a:schemeClr val="dk1"/>
                </a:solidFill>
              </a:rPr>
              <a:t>Akers’s Observations (1967) </a:t>
            </a:r>
            <a:endParaRPr sz="1500">
              <a:solidFill>
                <a:schemeClr val="dk1"/>
              </a:solidFill>
            </a:endParaRPr>
          </a:p>
          <a:p>
            <a:pPr marL="457200" lvl="0" indent="-323850" algn="l" rtl="0">
              <a:lnSpc>
                <a:spcPct val="115000"/>
              </a:lnSpc>
              <a:spcBef>
                <a:spcPts val="200"/>
              </a:spcBef>
              <a:spcAft>
                <a:spcPts val="0"/>
              </a:spcAft>
              <a:buClr>
                <a:schemeClr val="dk1"/>
              </a:buClr>
              <a:buSzPts val="1500"/>
              <a:buChar char="●"/>
            </a:pPr>
            <a:r>
              <a:rPr lang="en-GB" sz="1500">
                <a:solidFill>
                  <a:schemeClr val="dk1"/>
                </a:solidFill>
              </a:rPr>
              <a:t> Adjacent labels for k are either k − 1 or k + 1. Need a labeling scheme such that each label has its preceding label different from its succeeding label.       </a:t>
            </a:r>
            <a:endParaRPr sz="1500">
              <a:solidFill>
                <a:srgbClr val="800000"/>
              </a:solidFill>
            </a:endParaRPr>
          </a:p>
        </p:txBody>
      </p:sp>
      <p:sp>
        <p:nvSpPr>
          <p:cNvPr id="316" name="Google Shape;316;p37"/>
          <p:cNvSpPr txBox="1"/>
          <p:nvPr/>
        </p:nvSpPr>
        <p:spPr>
          <a:xfrm>
            <a:off x="1958600" y="1546942"/>
            <a:ext cx="1036800" cy="4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b="1" i="1"/>
              <a:t>WAY 1</a:t>
            </a:r>
            <a:endParaRPr sz="1700" b="1" i="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20" name="Shape 320"/>
        <p:cNvGrpSpPr/>
        <p:nvPr/>
      </p:nvGrpSpPr>
      <p:grpSpPr>
        <a:xfrm>
          <a:off x="0" y="0"/>
          <a:ext cx="0" cy="0"/>
          <a:chOff x="0" y="0"/>
          <a:chExt cx="0" cy="0"/>
        </a:xfrm>
      </p:grpSpPr>
      <p:sp>
        <p:nvSpPr>
          <p:cNvPr id="321" name="Google Shape;321;p38"/>
          <p:cNvSpPr txBox="1"/>
          <p:nvPr>
            <p:ph type="title"/>
          </p:nvPr>
        </p:nvSpPr>
        <p:spPr>
          <a:xfrm>
            <a:off x="311700" y="1485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b="1"/>
              <a:t>Memory Optimization [</a:t>
            </a:r>
            <a:r>
              <a:rPr lang="en-GB" b="1" i="1"/>
              <a:t>Minimum Cost</a:t>
            </a:r>
            <a:r>
              <a:rPr lang="en-GB" b="1"/>
              <a:t>]</a:t>
            </a:r>
            <a:endParaRPr lang="en-GB" b="1"/>
          </a:p>
        </p:txBody>
      </p:sp>
      <p:sp>
        <p:nvSpPr>
          <p:cNvPr id="322" name="Google Shape;322;p38"/>
          <p:cNvSpPr txBox="1"/>
          <p:nvPr>
            <p:ph type="body" idx="1"/>
          </p:nvPr>
        </p:nvSpPr>
        <p:spPr>
          <a:xfrm>
            <a:off x="311700" y="1590850"/>
            <a:ext cx="4260300" cy="2267100"/>
          </a:xfrm>
          <a:prstGeom prst="rect">
            <a:avLst/>
          </a:prstGeom>
          <a:ln w="19050" cap="flat" cmpd="sng">
            <a:solidFill>
              <a:srgbClr val="000000"/>
            </a:solidFill>
            <a:prstDash val="solid"/>
            <a:round/>
            <a:headEnd type="none" w="sm" len="sm"/>
            <a:tailEnd type="none" w="sm" len="sm"/>
          </a:ln>
        </p:spPr>
        <p:txBody>
          <a:bodyPr spcFirstLastPara="1" wrap="square" lIns="91425" tIns="91425" rIns="91425" bIns="91425" anchor="t" anchorCtr="0">
            <a:normAutofit fontScale="85000" lnSpcReduction="20000"/>
          </a:bodyPr>
          <a:lstStyle/>
          <a:p>
            <a:pPr marL="457200" lvl="0" indent="-309245" algn="l" rtl="0">
              <a:lnSpc>
                <a:spcPct val="150000"/>
              </a:lnSpc>
              <a:spcBef>
                <a:spcPts val="0"/>
              </a:spcBef>
              <a:spcAft>
                <a:spcPts val="0"/>
              </a:spcAft>
              <a:buClr>
                <a:srgbClr val="000000"/>
              </a:buClr>
              <a:buSzPct val="100000"/>
              <a:buChar char="●"/>
            </a:pPr>
            <a:r>
              <a:rPr lang="en-GB" sz="1500">
                <a:solidFill>
                  <a:schemeClr val="dk1"/>
                </a:solidFill>
              </a:rPr>
              <a:t>Use the sequence </a:t>
            </a:r>
            <a:r>
              <a:rPr lang="en-GB" sz="1500">
                <a:solidFill>
                  <a:srgbClr val="CC0000"/>
                </a:solidFill>
              </a:rPr>
              <a:t>0</a:t>
            </a:r>
            <a:r>
              <a:rPr lang="en-GB" sz="1500">
                <a:solidFill>
                  <a:srgbClr val="800000"/>
                </a:solidFill>
              </a:rPr>
              <a:t>,</a:t>
            </a:r>
            <a:r>
              <a:rPr lang="en-GB" sz="1500">
                <a:solidFill>
                  <a:srgbClr val="4A86E8"/>
                </a:solidFill>
              </a:rPr>
              <a:t>0</a:t>
            </a:r>
            <a:r>
              <a:rPr lang="en-GB" sz="1500">
                <a:solidFill>
                  <a:srgbClr val="800000"/>
                </a:solidFill>
              </a:rPr>
              <a:t>,</a:t>
            </a:r>
            <a:r>
              <a:rPr lang="en-GB" sz="1500">
                <a:solidFill>
                  <a:srgbClr val="CC0000"/>
                </a:solidFill>
              </a:rPr>
              <a:t>1</a:t>
            </a:r>
            <a:r>
              <a:rPr lang="en-GB" sz="1500">
                <a:solidFill>
                  <a:srgbClr val="800000"/>
                </a:solidFill>
              </a:rPr>
              <a:t>,</a:t>
            </a:r>
            <a:r>
              <a:rPr lang="en-GB" sz="1500">
                <a:solidFill>
                  <a:srgbClr val="4A86E8"/>
                </a:solidFill>
              </a:rPr>
              <a:t>1</a:t>
            </a:r>
            <a:r>
              <a:rPr lang="en-GB" sz="1500">
                <a:solidFill>
                  <a:srgbClr val="800000"/>
                </a:solidFill>
              </a:rPr>
              <a:t>,</a:t>
            </a:r>
            <a:r>
              <a:rPr lang="en-GB" sz="1500">
                <a:solidFill>
                  <a:srgbClr val="CC0000"/>
                </a:solidFill>
              </a:rPr>
              <a:t>0</a:t>
            </a:r>
            <a:r>
              <a:rPr lang="en-GB" sz="1500">
                <a:solidFill>
                  <a:srgbClr val="800000"/>
                </a:solidFill>
              </a:rPr>
              <a:t>,</a:t>
            </a:r>
            <a:r>
              <a:rPr lang="en-GB" sz="1500">
                <a:solidFill>
                  <a:srgbClr val="4A86E8"/>
                </a:solidFill>
              </a:rPr>
              <a:t>0</a:t>
            </a:r>
            <a:r>
              <a:rPr lang="en-GB" sz="1500">
                <a:solidFill>
                  <a:srgbClr val="800000"/>
                </a:solidFill>
              </a:rPr>
              <a:t>,</a:t>
            </a:r>
            <a:r>
              <a:rPr lang="en-GB" sz="1500">
                <a:solidFill>
                  <a:srgbClr val="CC0000"/>
                </a:solidFill>
              </a:rPr>
              <a:t>1</a:t>
            </a:r>
            <a:r>
              <a:rPr lang="en-GB" sz="1500">
                <a:solidFill>
                  <a:srgbClr val="800000"/>
                </a:solidFill>
              </a:rPr>
              <a:t>,</a:t>
            </a:r>
            <a:r>
              <a:rPr lang="en-GB" sz="1500">
                <a:solidFill>
                  <a:srgbClr val="4A86E8"/>
                </a:solidFill>
              </a:rPr>
              <a:t>1</a:t>
            </a:r>
            <a:r>
              <a:rPr lang="en-GB" sz="1500">
                <a:solidFill>
                  <a:srgbClr val="800000"/>
                </a:solidFill>
              </a:rPr>
              <a:t>,….., </a:t>
            </a:r>
            <a:r>
              <a:rPr lang="en-GB" sz="1500">
                <a:solidFill>
                  <a:schemeClr val="dk1"/>
                </a:solidFill>
                <a:highlight>
                  <a:srgbClr val="00FF00"/>
                </a:highlight>
              </a:rPr>
              <a:t>(</a:t>
            </a:r>
            <a:r>
              <a:rPr lang="en-GB" sz="1500" b="1" i="1">
                <a:solidFill>
                  <a:schemeClr val="dk1"/>
                </a:solidFill>
                <a:highlight>
                  <a:srgbClr val="00FF00"/>
                </a:highlight>
              </a:rPr>
              <a:t>L=2</a:t>
            </a:r>
            <a:r>
              <a:rPr lang="en-GB" sz="1500">
                <a:solidFill>
                  <a:schemeClr val="dk1"/>
                </a:solidFill>
                <a:highlight>
                  <a:srgbClr val="00FF00"/>
                </a:highlight>
              </a:rPr>
              <a:t>)</a:t>
            </a:r>
            <a:endParaRPr sz="1500">
              <a:solidFill>
                <a:schemeClr val="dk1"/>
              </a:solidFill>
              <a:highlight>
                <a:srgbClr val="00FF00"/>
              </a:highlight>
            </a:endParaRPr>
          </a:p>
          <a:p>
            <a:pPr marL="457200" lvl="0" indent="-309245" algn="l" rtl="0">
              <a:lnSpc>
                <a:spcPct val="150000"/>
              </a:lnSpc>
              <a:spcBef>
                <a:spcPts val="0"/>
              </a:spcBef>
              <a:spcAft>
                <a:spcPts val="0"/>
              </a:spcAft>
              <a:buClr>
                <a:schemeClr val="dk1"/>
              </a:buClr>
              <a:buSzPct val="100000"/>
              <a:buChar char="●"/>
            </a:pPr>
            <a:r>
              <a:rPr lang="en-GB" sz="1500">
                <a:solidFill>
                  <a:srgbClr val="CC0000"/>
                </a:solidFill>
              </a:rPr>
              <a:t>0-&gt; </a:t>
            </a:r>
            <a:r>
              <a:rPr lang="en-GB" sz="1500">
                <a:solidFill>
                  <a:schemeClr val="dk1"/>
                </a:solidFill>
              </a:rPr>
              <a:t>First 0;</a:t>
            </a:r>
            <a:r>
              <a:rPr lang="en-GB" sz="1500">
                <a:solidFill>
                  <a:srgbClr val="CC0000"/>
                </a:solidFill>
              </a:rPr>
              <a:t> 1-&gt; </a:t>
            </a:r>
            <a:r>
              <a:rPr lang="en-GB" sz="1500">
                <a:solidFill>
                  <a:schemeClr val="dk1"/>
                </a:solidFill>
              </a:rPr>
              <a:t>First 1.</a:t>
            </a:r>
            <a:endParaRPr sz="1500">
              <a:solidFill>
                <a:schemeClr val="dk1"/>
              </a:solidFill>
            </a:endParaRPr>
          </a:p>
          <a:p>
            <a:pPr marL="457200" lvl="0" indent="-309245" algn="l" rtl="0">
              <a:lnSpc>
                <a:spcPct val="150000"/>
              </a:lnSpc>
              <a:spcBef>
                <a:spcPts val="0"/>
              </a:spcBef>
              <a:spcAft>
                <a:spcPts val="0"/>
              </a:spcAft>
              <a:buClr>
                <a:schemeClr val="dk1"/>
              </a:buClr>
              <a:buSzPct val="100000"/>
              <a:buChar char="●"/>
            </a:pPr>
            <a:r>
              <a:rPr lang="en-GB" sz="1500">
                <a:solidFill>
                  <a:schemeClr val="accent1"/>
                </a:solidFill>
              </a:rPr>
              <a:t>0</a:t>
            </a:r>
            <a:r>
              <a:rPr lang="en-GB" sz="1500">
                <a:solidFill>
                  <a:schemeClr val="dk1"/>
                </a:solidFill>
              </a:rPr>
              <a:t>-&gt; Second 0; </a:t>
            </a:r>
            <a:r>
              <a:rPr lang="en-GB" sz="1500">
                <a:solidFill>
                  <a:schemeClr val="accent1"/>
                </a:solidFill>
              </a:rPr>
              <a:t>1</a:t>
            </a:r>
            <a:r>
              <a:rPr lang="en-GB" sz="1500">
                <a:solidFill>
                  <a:schemeClr val="dk1"/>
                </a:solidFill>
              </a:rPr>
              <a:t>-&gt; Second 1.</a:t>
            </a:r>
            <a:endParaRPr sz="1500">
              <a:solidFill>
                <a:schemeClr val="dk1"/>
              </a:solidFill>
            </a:endParaRPr>
          </a:p>
          <a:p>
            <a:pPr marL="457200" lvl="0" indent="-309245" algn="l" rtl="0">
              <a:lnSpc>
                <a:spcPct val="150000"/>
              </a:lnSpc>
              <a:spcBef>
                <a:spcPts val="0"/>
              </a:spcBef>
              <a:spcAft>
                <a:spcPts val="0"/>
              </a:spcAft>
              <a:buClr>
                <a:srgbClr val="000000"/>
              </a:buClr>
              <a:buSzPct val="100000"/>
              <a:buChar char="●"/>
            </a:pPr>
            <a:r>
              <a:rPr lang="en-GB" sz="1500">
                <a:solidFill>
                  <a:schemeClr val="dk1"/>
                </a:solidFill>
              </a:rPr>
              <a:t>Predecessors and successors are again different. </a:t>
            </a:r>
            <a:r>
              <a:rPr lang="en-GB" sz="1500">
                <a:solidFill>
                  <a:srgbClr val="CC0000"/>
                </a:solidFill>
              </a:rPr>
              <a:t>0</a:t>
            </a:r>
            <a:r>
              <a:rPr lang="en-GB" sz="1500">
                <a:solidFill>
                  <a:srgbClr val="800000"/>
                </a:solidFill>
              </a:rPr>
              <a:t>,</a:t>
            </a:r>
            <a:r>
              <a:rPr lang="en-GB" sz="1500">
                <a:solidFill>
                  <a:srgbClr val="4A86E8"/>
                </a:solidFill>
              </a:rPr>
              <a:t>      </a:t>
            </a:r>
            <a:r>
              <a:rPr lang="en-GB" sz="1500">
                <a:solidFill>
                  <a:srgbClr val="800000"/>
                </a:solidFill>
              </a:rPr>
              <a:t>,</a:t>
            </a:r>
            <a:r>
              <a:rPr lang="en-GB" sz="1500">
                <a:solidFill>
                  <a:srgbClr val="CC0000"/>
                </a:solidFill>
              </a:rPr>
              <a:t>1</a:t>
            </a:r>
            <a:endParaRPr sz="1500">
              <a:solidFill>
                <a:srgbClr val="800000"/>
              </a:solidFill>
            </a:endParaRPr>
          </a:p>
          <a:p>
            <a:pPr marL="457200" lvl="0" indent="-309245" algn="l" rtl="0">
              <a:lnSpc>
                <a:spcPct val="150000"/>
              </a:lnSpc>
              <a:spcBef>
                <a:spcPts val="0"/>
              </a:spcBef>
              <a:spcAft>
                <a:spcPts val="0"/>
              </a:spcAft>
              <a:buClr>
                <a:srgbClr val="000000"/>
              </a:buClr>
              <a:buSzPct val="100000"/>
              <a:buChar char="●"/>
            </a:pPr>
            <a:r>
              <a:rPr lang="en-GB" sz="1500" b="1" i="1">
                <a:solidFill>
                  <a:srgbClr val="800000"/>
                </a:solidFill>
              </a:rPr>
              <a:t>ceil(log</a:t>
            </a:r>
            <a:r>
              <a:rPr lang="en-GB" sz="1500" b="1" i="1" baseline="-25000">
                <a:solidFill>
                  <a:srgbClr val="800000"/>
                </a:solidFill>
              </a:rPr>
              <a:t>2</a:t>
            </a:r>
            <a:r>
              <a:rPr lang="en-GB" sz="1500" b="1" i="1">
                <a:solidFill>
                  <a:srgbClr val="800000"/>
                </a:solidFill>
              </a:rPr>
              <a:t>(2+</a:t>
            </a:r>
            <a:r>
              <a:rPr lang="en-GB" sz="1500" b="1" i="1">
                <a:solidFill>
                  <a:srgbClr val="800000"/>
                </a:solidFill>
                <a:highlight>
                  <a:srgbClr val="FFFF00"/>
                </a:highlight>
              </a:rPr>
              <a:t>2</a:t>
            </a:r>
            <a:r>
              <a:rPr lang="en-GB" sz="1500" b="1" i="1">
                <a:solidFill>
                  <a:srgbClr val="800000"/>
                </a:solidFill>
              </a:rPr>
              <a:t>)) = </a:t>
            </a:r>
            <a:r>
              <a:rPr lang="en-GB" sz="1500" b="1">
                <a:solidFill>
                  <a:srgbClr val="800000"/>
                </a:solidFill>
                <a:highlight>
                  <a:srgbClr val="00FF00"/>
                </a:highlight>
              </a:rPr>
              <a:t>2</a:t>
            </a:r>
            <a:r>
              <a:rPr lang="en-GB" sz="1500">
                <a:solidFill>
                  <a:srgbClr val="800000"/>
                </a:solidFill>
                <a:highlight>
                  <a:srgbClr val="00FF00"/>
                </a:highlight>
              </a:rPr>
              <a:t> bits per cell.</a:t>
            </a:r>
            <a:endParaRPr sz="1500">
              <a:solidFill>
                <a:srgbClr val="800000"/>
              </a:solidFill>
              <a:highlight>
                <a:srgbClr val="00FF00"/>
              </a:highlight>
            </a:endParaRPr>
          </a:p>
          <a:p>
            <a:pPr marL="457200" lvl="0" indent="0" algn="l" rtl="0">
              <a:lnSpc>
                <a:spcPct val="150000"/>
              </a:lnSpc>
              <a:spcBef>
                <a:spcPts val="0"/>
              </a:spcBef>
              <a:spcAft>
                <a:spcPts val="0"/>
              </a:spcAft>
              <a:buNone/>
            </a:pPr>
            <a:endParaRPr sz="1500">
              <a:solidFill>
                <a:srgbClr val="800000"/>
              </a:solidFill>
            </a:endParaRPr>
          </a:p>
          <a:p>
            <a:pPr marL="0" lvl="0" indent="0" algn="l" rtl="0">
              <a:spcBef>
                <a:spcPts val="0"/>
              </a:spcBef>
              <a:spcAft>
                <a:spcPts val="1200"/>
              </a:spcAft>
              <a:buNone/>
            </a:pPr>
          </a:p>
        </p:txBody>
      </p:sp>
      <p:sp>
        <p:nvSpPr>
          <p:cNvPr id="323" name="Google Shape;323;p38"/>
          <p:cNvSpPr txBox="1"/>
          <p:nvPr/>
        </p:nvSpPr>
        <p:spPr>
          <a:xfrm>
            <a:off x="4536000" y="3547450"/>
            <a:ext cx="3273900" cy="31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4" name="Google Shape;324;p38"/>
          <p:cNvSpPr txBox="1"/>
          <p:nvPr/>
        </p:nvSpPr>
        <p:spPr>
          <a:xfrm>
            <a:off x="803275" y="3237230"/>
            <a:ext cx="2856230" cy="56007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200"/>
              </a:spcBef>
              <a:spcAft>
                <a:spcPts val="0"/>
              </a:spcAft>
              <a:buNone/>
            </a:pPr>
            <a:r>
              <a:rPr lang="en-US" altLang="en-GB" sz="1300">
                <a:solidFill>
                  <a:srgbClr val="FF0000"/>
                </a:solidFill>
                <a:highlight>
                  <a:srgbClr val="00FFFF"/>
                </a:highlight>
              </a:rPr>
              <a:t>2000 x 2000 x 2 bits / 8 =</a:t>
            </a:r>
            <a:r>
              <a:rPr lang="en-GB" sz="1300">
                <a:solidFill>
                  <a:srgbClr val="FF0000"/>
                </a:solidFill>
                <a:highlight>
                  <a:srgbClr val="00FFFF"/>
                </a:highlight>
              </a:rPr>
              <a:t>1.0</a:t>
            </a:r>
            <a:r>
              <a:rPr lang="en-GB" sz="1300">
                <a:solidFill>
                  <a:srgbClr val="800000"/>
                </a:solidFill>
              </a:rPr>
              <a:t> </a:t>
            </a:r>
            <a:r>
              <a:rPr lang="en-GB" sz="1300">
                <a:solidFill>
                  <a:schemeClr val="dk1"/>
                </a:solidFill>
              </a:rPr>
              <a:t>Mbytes for 2000 x 2000 grid</a:t>
            </a:r>
            <a:endParaRPr sz="1200">
              <a:solidFill>
                <a:schemeClr val="dk1"/>
              </a:solidFill>
            </a:endParaRPr>
          </a:p>
        </p:txBody>
      </p:sp>
      <p:sp>
        <p:nvSpPr>
          <p:cNvPr id="325" name="Google Shape;325;p38"/>
          <p:cNvSpPr txBox="1"/>
          <p:nvPr/>
        </p:nvSpPr>
        <p:spPr>
          <a:xfrm>
            <a:off x="5594125" y="4102875"/>
            <a:ext cx="2047800" cy="364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200"/>
              </a:spcBef>
              <a:spcAft>
                <a:spcPts val="0"/>
              </a:spcAft>
              <a:buNone/>
            </a:pPr>
            <a:r>
              <a:rPr lang="en-GB" sz="1300">
                <a:solidFill>
                  <a:srgbClr val="800000"/>
                </a:solidFill>
              </a:rPr>
              <a:t>Fig: Minimum Bend Path</a:t>
            </a:r>
            <a:endParaRPr sz="1200"/>
          </a:p>
        </p:txBody>
      </p:sp>
      <p:sp>
        <p:nvSpPr>
          <p:cNvPr id="326" name="Google Shape;326;p38"/>
          <p:cNvSpPr txBox="1"/>
          <p:nvPr/>
        </p:nvSpPr>
        <p:spPr>
          <a:xfrm>
            <a:off x="3660350" y="2780475"/>
            <a:ext cx="233100" cy="31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7" name="Google Shape;327;p38"/>
          <p:cNvSpPr txBox="1"/>
          <p:nvPr/>
        </p:nvSpPr>
        <p:spPr>
          <a:xfrm>
            <a:off x="1041900" y="2684550"/>
            <a:ext cx="164400" cy="226200"/>
          </a:xfrm>
          <a:prstGeom prst="rect">
            <a:avLst/>
          </a:prstGeom>
          <a:noFill/>
          <a:ln w="19050"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marR="0" lvl="0" indent="0" algn="ctr" rtl="0">
              <a:lnSpc>
                <a:spcPct val="150000"/>
              </a:lnSpc>
              <a:spcBef>
                <a:spcPts val="0"/>
              </a:spcBef>
              <a:spcAft>
                <a:spcPts val="0"/>
              </a:spcAft>
              <a:buNone/>
            </a:pPr>
            <a:r>
              <a:rPr lang="en-GB" sz="1300">
                <a:solidFill>
                  <a:srgbClr val="4A86E8"/>
                </a:solidFill>
              </a:rPr>
              <a:t>0</a:t>
            </a:r>
            <a:endParaRPr sz="1200"/>
          </a:p>
        </p:txBody>
      </p:sp>
      <p:pic>
        <p:nvPicPr>
          <p:cNvPr id="328" name="Google Shape;328;p38"/>
          <p:cNvPicPr preferRelativeResize="0"/>
          <p:nvPr/>
        </p:nvPicPr>
        <p:blipFill>
          <a:blip r:embed="rId1"/>
          <a:stretch>
            <a:fillRect/>
          </a:stretch>
        </p:blipFill>
        <p:spPr>
          <a:xfrm>
            <a:off x="4848775" y="1552813"/>
            <a:ext cx="3771900" cy="2343150"/>
          </a:xfrm>
          <a:prstGeom prst="rect">
            <a:avLst/>
          </a:prstGeom>
          <a:noFill/>
          <a:ln>
            <a:noFill/>
          </a:ln>
        </p:spPr>
      </p:pic>
      <p:sp>
        <p:nvSpPr>
          <p:cNvPr id="329" name="Google Shape;329;p38"/>
          <p:cNvSpPr txBox="1"/>
          <p:nvPr/>
        </p:nvSpPr>
        <p:spPr>
          <a:xfrm>
            <a:off x="1855475" y="912142"/>
            <a:ext cx="1036800" cy="48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700" b="1" i="1"/>
              <a:t>WAY 2</a:t>
            </a:r>
            <a:endParaRPr sz="1700" b="1" i="1"/>
          </a:p>
        </p:txBody>
      </p:sp>
      <p:cxnSp>
        <p:nvCxnSpPr>
          <p:cNvPr id="3" name="Straight Arrow Connector 2"/>
          <p:cNvCxnSpPr/>
          <p:nvPr/>
        </p:nvCxnSpPr>
        <p:spPr>
          <a:xfrm>
            <a:off x="3192145" y="3088640"/>
            <a:ext cx="701040" cy="10858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 name="Text Box 1"/>
          <p:cNvSpPr txBox="1"/>
          <p:nvPr/>
        </p:nvSpPr>
        <p:spPr>
          <a:xfrm>
            <a:off x="3387725" y="4159885"/>
            <a:ext cx="1461135" cy="737235"/>
          </a:xfrm>
          <a:prstGeom prst="rect">
            <a:avLst/>
          </a:prstGeom>
          <a:gradFill>
            <a:gsLst>
              <a:gs pos="0">
                <a:srgbClr val="FBFB11"/>
              </a:gs>
              <a:gs pos="100000">
                <a:srgbClr val="838309"/>
              </a:gs>
            </a:gsLst>
            <a:lin scaled="0"/>
          </a:gradFill>
        </p:spPr>
        <p:txBody>
          <a:bodyPr wrap="square" rtlCol="0">
            <a:spAutoFit/>
          </a:bodyPr>
          <a:p>
            <a:r>
              <a:rPr lang="en-US"/>
              <a:t>to represent 4 states: blank, obstacle, 0 ,1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635" y="0"/>
            <a:ext cx="9142730" cy="572770"/>
          </a:xfrm>
          <a:prstGeom prst="rect">
            <a:avLst/>
          </a:prstGeom>
          <a:gradFill>
            <a:gsLst>
              <a:gs pos="0">
                <a:srgbClr val="14CD68"/>
              </a:gs>
              <a:gs pos="100000">
                <a:srgbClr val="035C7D"/>
              </a:gs>
            </a:gsLst>
            <a:lin scaled="0"/>
          </a:gra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t>Routing Approaches</a:t>
            </a:r>
            <a:endParaRPr b="1"/>
          </a:p>
        </p:txBody>
      </p:sp>
      <p:sp>
        <p:nvSpPr>
          <p:cNvPr id="74" name="Google Shape;74;p16"/>
          <p:cNvSpPr txBox="1"/>
          <p:nvPr/>
        </p:nvSpPr>
        <p:spPr>
          <a:xfrm>
            <a:off x="1027850" y="855355"/>
            <a:ext cx="6986700" cy="387477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t>Sequential Approach</a:t>
            </a:r>
            <a:r>
              <a:rPr lang="en-GB" sz="1500"/>
              <a:t>: </a:t>
            </a:r>
            <a:endParaRPr sz="1500"/>
          </a:p>
          <a:p>
            <a:pPr marL="0" lvl="0" indent="0" algn="l" rtl="0">
              <a:spcBef>
                <a:spcPts val="0"/>
              </a:spcBef>
              <a:spcAft>
                <a:spcPts val="0"/>
              </a:spcAft>
              <a:buNone/>
            </a:pPr>
          </a:p>
          <a:p>
            <a:pPr marL="457200" lvl="0" indent="-317500" algn="just" rtl="0">
              <a:spcBef>
                <a:spcPts val="0"/>
              </a:spcBef>
              <a:spcAft>
                <a:spcPts val="0"/>
              </a:spcAft>
              <a:buSzPts val="1400"/>
              <a:buChar char="●"/>
            </a:pPr>
            <a:r>
              <a:rPr lang="en-GB"/>
              <a:t>In this approach, as the name suggests, pins are routed </a:t>
            </a:r>
            <a:r>
              <a:rPr lang="en-GB" b="1"/>
              <a:t>one by one</a:t>
            </a:r>
            <a:r>
              <a:rPr lang="en-GB"/>
              <a:t>.</a:t>
            </a:r>
            <a:endParaRPr lang="en-GB"/>
          </a:p>
          <a:p>
            <a:pPr marL="457200" lvl="0" indent="-317500" algn="just" rtl="0">
              <a:spcBef>
                <a:spcPts val="0"/>
              </a:spcBef>
              <a:spcAft>
                <a:spcPts val="0"/>
              </a:spcAft>
              <a:buSzPts val="1400"/>
              <a:buChar char="●"/>
            </a:pPr>
            <a:r>
              <a:rPr lang="en-GB" b="1" i="1">
                <a:solidFill>
                  <a:srgbClr val="FF0000"/>
                </a:solidFill>
              </a:rPr>
              <a:t>Order is important</a:t>
            </a:r>
            <a:r>
              <a:rPr lang="en-GB"/>
              <a:t>: once a region has been routed it may block other </a:t>
            </a:r>
            <a:endParaRPr lang="en-GB"/>
          </a:p>
          <a:p>
            <a:pPr marL="457200" lvl="0" indent="0" algn="just" rtl="0">
              <a:spcBef>
                <a:spcPts val="0"/>
              </a:spcBef>
              <a:spcAft>
                <a:spcPts val="0"/>
              </a:spcAft>
              <a:buNone/>
            </a:pPr>
            <a:r>
              <a:rPr lang="en-GB"/>
              <a:t>nets which are yet to be routed.</a:t>
            </a:r>
            <a:endParaRPr lang="en-GB"/>
          </a:p>
          <a:p>
            <a:pPr marL="457200" lvl="0" indent="-317500" algn="just" rtl="0">
              <a:spcBef>
                <a:spcPts val="0"/>
              </a:spcBef>
              <a:spcAft>
                <a:spcPts val="0"/>
              </a:spcAft>
              <a:buSzPts val="1400"/>
              <a:buChar char="●"/>
            </a:pPr>
            <a:r>
              <a:rPr lang="en-GB"/>
              <a:t>Eg. </a:t>
            </a:r>
            <a:endParaRPr lang="en-GB"/>
          </a:p>
          <a:p>
            <a:pPr marL="0" lvl="0" indent="0" algn="just" rtl="0">
              <a:spcBef>
                <a:spcPts val="0"/>
              </a:spcBef>
              <a:spcAft>
                <a:spcPts val="0"/>
              </a:spcAft>
              <a:buNone/>
            </a:pPr>
            <a:r>
              <a:rPr lang="en-GB"/>
              <a:t>                   i. </a:t>
            </a:r>
            <a:r>
              <a:rPr lang="en-GB" b="1"/>
              <a:t>Maze routing</a:t>
            </a:r>
            <a:r>
              <a:rPr lang="en-GB"/>
              <a:t> algorithms</a:t>
            </a:r>
            <a:endParaRPr lang="en-GB"/>
          </a:p>
          <a:p>
            <a:pPr marL="457200" lvl="0" indent="0" algn="just" rtl="0">
              <a:spcBef>
                <a:spcPts val="0"/>
              </a:spcBef>
              <a:spcAft>
                <a:spcPts val="0"/>
              </a:spcAft>
              <a:buNone/>
            </a:pPr>
            <a:r>
              <a:rPr lang="en-GB"/>
              <a:t>         ii. Line-probe algorithms</a:t>
            </a:r>
            <a:endParaRPr lang="en-GB"/>
          </a:p>
          <a:p>
            <a:pPr marL="457200" lvl="0" indent="0" algn="just" rtl="0">
              <a:spcBef>
                <a:spcPts val="0"/>
              </a:spcBef>
              <a:spcAft>
                <a:spcPts val="0"/>
              </a:spcAft>
              <a:buNone/>
            </a:pPr>
            <a:r>
              <a:rPr lang="en-GB"/>
              <a:t>        </a:t>
            </a:r>
            <a:r>
              <a:rPr lang="en-GB"/>
              <a:t>iii.</a:t>
            </a:r>
            <a:r>
              <a:rPr lang="en-GB"/>
              <a:t> Shortest path based algorithms</a:t>
            </a:r>
            <a:endParaRPr lang="en-GB"/>
          </a:p>
          <a:p>
            <a:pPr marL="1371600" lvl="0" indent="457200" algn="just" rtl="0">
              <a:spcBef>
                <a:spcPts val="0"/>
              </a:spcBef>
              <a:spcAft>
                <a:spcPts val="0"/>
              </a:spcAft>
              <a:buNone/>
            </a:pPr>
          </a:p>
          <a:p>
            <a:pPr marL="0" lvl="0" indent="0" algn="just" rtl="0">
              <a:spcBef>
                <a:spcPts val="0"/>
              </a:spcBef>
              <a:spcAft>
                <a:spcPts val="0"/>
              </a:spcAft>
              <a:buNone/>
            </a:pPr>
            <a:r>
              <a:rPr lang="en-GB" sz="1500" b="1"/>
              <a:t>Concurrent Approach:</a:t>
            </a:r>
            <a:r>
              <a:rPr lang="en-GB" sz="1500"/>
              <a:t> </a:t>
            </a:r>
            <a:endParaRPr sz="1500"/>
          </a:p>
          <a:p>
            <a:pPr marL="0" lvl="0" indent="0" algn="just" rtl="0">
              <a:spcBef>
                <a:spcPts val="0"/>
              </a:spcBef>
              <a:spcAft>
                <a:spcPts val="0"/>
              </a:spcAft>
              <a:buNone/>
            </a:pPr>
          </a:p>
          <a:p>
            <a:pPr marL="457200" lvl="0" indent="-317500" algn="just" rtl="0">
              <a:spcBef>
                <a:spcPts val="0"/>
              </a:spcBef>
              <a:spcAft>
                <a:spcPts val="0"/>
              </a:spcAft>
              <a:buSzPts val="1400"/>
              <a:buChar char="●"/>
            </a:pPr>
            <a:r>
              <a:rPr lang="en-GB"/>
              <a:t>This approach </a:t>
            </a:r>
            <a:r>
              <a:rPr lang="en-GB" b="1">
                <a:solidFill>
                  <a:srgbClr val="FF0000"/>
                </a:solidFill>
              </a:rPr>
              <a:t>avoids the ordering problem</a:t>
            </a:r>
            <a:r>
              <a:rPr lang="en-GB"/>
              <a:t> by considering routing of </a:t>
            </a:r>
            <a:endParaRPr lang="en-GB"/>
          </a:p>
          <a:p>
            <a:pPr marL="457200" lvl="0" indent="0" algn="just" rtl="0">
              <a:spcBef>
                <a:spcPts val="0"/>
              </a:spcBef>
              <a:spcAft>
                <a:spcPts val="0"/>
              </a:spcAft>
              <a:buNone/>
            </a:pPr>
            <a:r>
              <a:rPr lang="en-GB"/>
              <a:t>all the nets simultaneously.</a:t>
            </a:r>
            <a:endParaRPr lang="en-GB"/>
          </a:p>
          <a:p>
            <a:pPr marL="457200" lvl="0" indent="-317500" algn="just" rtl="0">
              <a:spcBef>
                <a:spcPts val="0"/>
              </a:spcBef>
              <a:spcAft>
                <a:spcPts val="0"/>
              </a:spcAft>
              <a:buSzPts val="1400"/>
              <a:buChar char="●"/>
            </a:pPr>
            <a:r>
              <a:rPr lang="en-GB"/>
              <a:t>Computationally sophisticated</a:t>
            </a:r>
            <a:r>
              <a:rPr lang="en-US" altLang="en-GB"/>
              <a:t> as memory requirement is </a:t>
            </a:r>
            <a:r>
              <a:rPr lang="en-US" altLang="en-GB" b="1">
                <a:solidFill>
                  <a:srgbClr val="FF0000"/>
                </a:solidFill>
              </a:rPr>
              <a:t>very high</a:t>
            </a:r>
            <a:r>
              <a:rPr lang="en-US" altLang="en-GB"/>
              <a:t> due to parallel operation.</a:t>
            </a:r>
            <a:endParaRPr lang="en-GB"/>
          </a:p>
          <a:p>
            <a:pPr marL="0" lvl="0" indent="0" algn="l"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4">
                                            <p:txEl>
                                              <p:pRg st="15" end="1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33" name="Shape 333"/>
        <p:cNvGrpSpPr/>
        <p:nvPr/>
      </p:nvGrpSpPr>
      <p:grpSpPr>
        <a:xfrm>
          <a:off x="0" y="0"/>
          <a:ext cx="0" cy="0"/>
          <a:chOff x="0" y="0"/>
          <a:chExt cx="0" cy="0"/>
        </a:xfrm>
      </p:grpSpPr>
      <p:sp>
        <p:nvSpPr>
          <p:cNvPr id="334" name="Google Shape;334;p3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Memory Requirements - Summary</a:t>
            </a:r>
            <a:endParaRPr lang="en-GB"/>
          </a:p>
        </p:txBody>
      </p:sp>
      <p:sp>
        <p:nvSpPr>
          <p:cNvPr id="335" name="Google Shape;335;p39"/>
          <p:cNvSpPr txBox="1"/>
          <p:nvPr>
            <p:ph type="body" idx="1"/>
          </p:nvPr>
        </p:nvSpPr>
        <p:spPr>
          <a:xfrm>
            <a:off x="311785" y="1152525"/>
            <a:ext cx="8700770" cy="3719830"/>
          </a:xfrm>
          <a:prstGeom prst="rect">
            <a:avLst/>
          </a:prstGeom>
        </p:spPr>
        <p:txBody>
          <a:bodyPr spcFirstLastPara="1" wrap="square" lIns="91425" tIns="91425" rIns="91425" bIns="91425" anchor="t" anchorCtr="0">
            <a:normAutofit fontScale="92500"/>
          </a:bodyPr>
          <a:lstStyle/>
          <a:p>
            <a:pPr marL="285750" lvl="0" indent="-285750" algn="l" rtl="0">
              <a:spcBef>
                <a:spcPts val="0"/>
              </a:spcBef>
              <a:spcAft>
                <a:spcPts val="0"/>
              </a:spcAft>
              <a:buClr>
                <a:schemeClr val="dk1"/>
              </a:buClr>
              <a:buSzPct val="61000"/>
            </a:pPr>
            <a:r>
              <a:rPr lang="en-GB"/>
              <a:t>For memory requirement calculations, the critical path length (L) is always considered to be (M+N-1) if the sequence is a series of natural numbers (1,2,3,4,5,....). Actual path length can be lower or equal to this value. </a:t>
            </a:r>
            <a:endParaRPr lang="en-GB"/>
          </a:p>
          <a:p>
            <a:pPr marL="285750" lvl="0" indent="-285750" algn="l" rtl="0">
              <a:spcBef>
                <a:spcPts val="1200"/>
              </a:spcBef>
              <a:spcAft>
                <a:spcPts val="0"/>
              </a:spcAft>
              <a:buClr>
                <a:schemeClr val="dk1"/>
              </a:buClr>
              <a:buSzPct val="61000"/>
            </a:pPr>
            <a:r>
              <a:rPr lang="en-GB"/>
              <a:t>If we use a repeating sequence, L is the total number of unique entities. For example, if we use 1,2,3,1,2,3... repeating sequence, L = 3. </a:t>
            </a:r>
            <a:endParaRPr lang="en-GB"/>
          </a:p>
          <a:p>
            <a:pPr marL="285750" lvl="0" indent="-285750" algn="l" rtl="0">
              <a:spcBef>
                <a:spcPts val="1200"/>
              </a:spcBef>
              <a:spcAft>
                <a:spcPts val="0"/>
              </a:spcAft>
              <a:buClr>
                <a:schemeClr val="dk1"/>
              </a:buClr>
              <a:buSzPct val="61000"/>
            </a:pPr>
            <a:r>
              <a:rPr lang="en-GB"/>
              <a:t>If the sequence is 0,1,0,1...., L = 2. So, L does not depend on the actual path length for memory calculation.</a:t>
            </a:r>
            <a:endParaRPr lang="en-GB"/>
          </a:p>
          <a:p>
            <a:pPr marL="0" lvl="0" indent="0" algn="l" rtl="0">
              <a:spcBef>
                <a:spcPts val="1200"/>
              </a:spcBef>
              <a:spcAft>
                <a:spcPts val="0"/>
              </a:spcAft>
              <a:buClr>
                <a:schemeClr val="dk1"/>
              </a:buClr>
              <a:buSzPct val="61000"/>
              <a:buFont typeface="Arial" panose="020B0604020202020204"/>
              <a:buNone/>
            </a:pPr>
            <a:r>
              <a:rPr lang="en-GB"/>
              <a:t>If you are asked to calculate the memory used by a definite path, that's a different question. Generally, </a:t>
            </a:r>
            <a:r>
              <a:rPr lang="en-GB" b="1" i="1">
                <a:solidFill>
                  <a:srgbClr val="FF0000"/>
                </a:solidFill>
              </a:rPr>
              <a:t>memory requirements</a:t>
            </a:r>
            <a:r>
              <a:rPr lang="en-GB"/>
              <a:t> denote the maximum memory required to run the algorithm.</a:t>
            </a:r>
            <a:endParaRPr lang="en-GB"/>
          </a:p>
          <a:p>
            <a:pPr marL="0" lvl="0" indent="0" algn="l" rtl="0">
              <a:spcBef>
                <a:spcPts val="1200"/>
              </a:spcBef>
              <a:spcAft>
                <a:spcPts val="1200"/>
              </a:spcAft>
              <a:buNone/>
            </a:p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39" name="Shape 339"/>
        <p:cNvGrpSpPr/>
        <p:nvPr/>
      </p:nvGrpSpPr>
      <p:grpSpPr>
        <a:xfrm>
          <a:off x="0" y="0"/>
          <a:ext cx="0" cy="0"/>
          <a:chOff x="0" y="0"/>
          <a:chExt cx="0" cy="0"/>
        </a:xfrm>
      </p:grpSpPr>
      <p:sp>
        <p:nvSpPr>
          <p:cNvPr id="340" name="Google Shape;340;p4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Example 4: Using </a:t>
            </a:r>
            <a:r>
              <a:rPr lang="en-GB">
                <a:solidFill>
                  <a:srgbClr val="CC0000"/>
                </a:solidFill>
              </a:rPr>
              <a:t>0</a:t>
            </a:r>
            <a:r>
              <a:rPr lang="en-GB">
                <a:solidFill>
                  <a:srgbClr val="0000FF"/>
                </a:solidFill>
              </a:rPr>
              <a:t>0</a:t>
            </a:r>
            <a:r>
              <a:rPr lang="en-GB">
                <a:solidFill>
                  <a:srgbClr val="CC0000"/>
                </a:solidFill>
              </a:rPr>
              <a:t>1</a:t>
            </a:r>
            <a:r>
              <a:rPr lang="en-GB">
                <a:solidFill>
                  <a:srgbClr val="0000FF"/>
                </a:solidFill>
              </a:rPr>
              <a:t>1</a:t>
            </a:r>
            <a:r>
              <a:rPr lang="en-GB">
                <a:solidFill>
                  <a:srgbClr val="CC0000"/>
                </a:solidFill>
              </a:rPr>
              <a:t>0</a:t>
            </a:r>
            <a:r>
              <a:rPr lang="en-GB">
                <a:solidFill>
                  <a:srgbClr val="0000FF"/>
                </a:solidFill>
              </a:rPr>
              <a:t>0</a:t>
            </a:r>
            <a:r>
              <a:rPr lang="en-GB">
                <a:solidFill>
                  <a:srgbClr val="CC0000"/>
                </a:solidFill>
                <a:sym typeface="+mn-ea"/>
              </a:rPr>
              <a:t>1</a:t>
            </a:r>
            <a:r>
              <a:rPr lang="en-GB">
                <a:solidFill>
                  <a:srgbClr val="0000FF"/>
                </a:solidFill>
                <a:sym typeface="+mn-ea"/>
              </a:rPr>
              <a:t>1</a:t>
            </a:r>
            <a:r>
              <a:rPr lang="en-US" altLang="en-GB">
                <a:solidFill>
                  <a:schemeClr val="tx1"/>
                </a:solidFill>
                <a:sym typeface="+mn-ea"/>
              </a:rPr>
              <a:t>..</a:t>
            </a:r>
            <a:r>
              <a:rPr lang="en-GB">
                <a:solidFill>
                  <a:schemeClr val="tx1"/>
                </a:solidFill>
              </a:rPr>
              <a:t>…</a:t>
            </a:r>
            <a:r>
              <a:rPr lang="en-GB"/>
              <a:t> Sequence</a:t>
            </a:r>
            <a:endParaRPr lang="en-GB"/>
          </a:p>
        </p:txBody>
      </p:sp>
      <p:pic>
        <p:nvPicPr>
          <p:cNvPr id="341" name="Google Shape;341;p40"/>
          <p:cNvPicPr preferRelativeResize="0"/>
          <p:nvPr/>
        </p:nvPicPr>
        <p:blipFill>
          <a:blip r:embed="rId1"/>
          <a:stretch>
            <a:fillRect/>
          </a:stretch>
        </p:blipFill>
        <p:spPr>
          <a:xfrm>
            <a:off x="311700" y="1543025"/>
            <a:ext cx="3771900" cy="2343150"/>
          </a:xfrm>
          <a:prstGeom prst="rect">
            <a:avLst/>
          </a:prstGeom>
          <a:noFill/>
          <a:ln>
            <a:noFill/>
          </a:ln>
        </p:spPr>
      </p:pic>
      <p:sp>
        <p:nvSpPr>
          <p:cNvPr id="342" name="Google Shape;342;p40"/>
          <p:cNvSpPr/>
          <p:nvPr/>
        </p:nvSpPr>
        <p:spPr>
          <a:xfrm>
            <a:off x="4134900" y="2457350"/>
            <a:ext cx="437100" cy="514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43" name="Google Shape;343;p40"/>
          <p:cNvPicPr preferRelativeResize="0"/>
          <p:nvPr/>
        </p:nvPicPr>
        <p:blipFill>
          <a:blip r:embed="rId2"/>
          <a:stretch>
            <a:fillRect/>
          </a:stretch>
        </p:blipFill>
        <p:spPr>
          <a:xfrm>
            <a:off x="4775825" y="1543025"/>
            <a:ext cx="3771900" cy="2343150"/>
          </a:xfrm>
          <a:prstGeom prst="rect">
            <a:avLst/>
          </a:prstGeom>
          <a:noFill/>
          <a:ln>
            <a:noFill/>
          </a:ln>
        </p:spPr>
      </p:pic>
      <p:sp>
        <p:nvSpPr>
          <p:cNvPr id="344" name="Google Shape;344;p40"/>
          <p:cNvSpPr txBox="1"/>
          <p:nvPr/>
        </p:nvSpPr>
        <p:spPr>
          <a:xfrm>
            <a:off x="5298725" y="4037650"/>
            <a:ext cx="27261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500"/>
              <a:t>Label: </a:t>
            </a:r>
            <a:r>
              <a:rPr lang="en-GB" sz="1500">
                <a:solidFill>
                  <a:srgbClr val="CC0000"/>
                </a:solidFill>
              </a:rPr>
              <a:t>0</a:t>
            </a:r>
            <a:r>
              <a:rPr lang="en-GB" sz="1500">
                <a:solidFill>
                  <a:srgbClr val="0000FF"/>
                </a:solidFill>
              </a:rPr>
              <a:t>0</a:t>
            </a:r>
            <a:r>
              <a:rPr lang="en-GB" sz="1500">
                <a:solidFill>
                  <a:srgbClr val="CC0000"/>
                </a:solidFill>
              </a:rPr>
              <a:t>1</a:t>
            </a:r>
            <a:r>
              <a:rPr lang="en-GB" sz="1500">
                <a:solidFill>
                  <a:srgbClr val="0000FF"/>
                </a:solidFill>
              </a:rPr>
              <a:t>1</a:t>
            </a:r>
            <a:r>
              <a:rPr lang="en-GB" sz="1500">
                <a:solidFill>
                  <a:srgbClr val="CC0000"/>
                </a:solidFill>
              </a:rPr>
              <a:t>0</a:t>
            </a:r>
            <a:r>
              <a:rPr lang="en-GB" sz="1500">
                <a:solidFill>
                  <a:srgbClr val="0000FF"/>
                </a:solidFill>
              </a:rPr>
              <a:t>0</a:t>
            </a:r>
            <a:r>
              <a:rPr lang="en-GB" sz="1500">
                <a:solidFill>
                  <a:srgbClr val="CC0000"/>
                </a:solidFill>
              </a:rPr>
              <a:t>1</a:t>
            </a:r>
            <a:endParaRPr sz="1800">
              <a:solidFill>
                <a:srgbClr val="CC0000"/>
              </a:solidFill>
            </a:endParaRPr>
          </a:p>
        </p:txBody>
      </p:sp>
      <p:cxnSp>
        <p:nvCxnSpPr>
          <p:cNvPr id="345" name="Google Shape;345;p40"/>
          <p:cNvCxnSpPr/>
          <p:nvPr/>
        </p:nvCxnSpPr>
        <p:spPr>
          <a:xfrm flipH="1">
            <a:off x="6557850" y="4453150"/>
            <a:ext cx="731400" cy="300"/>
          </a:xfrm>
          <a:prstGeom prst="straightConnector1">
            <a:avLst/>
          </a:prstGeom>
          <a:noFill/>
          <a:ln w="28575" cap="flat" cmpd="sng">
            <a:solidFill>
              <a:srgbClr val="9900FF"/>
            </a:solidFill>
            <a:prstDash val="solid"/>
            <a:round/>
            <a:headEnd type="oval" w="med" len="med"/>
            <a:tailEnd type="triangle" w="med" len="med"/>
          </a:ln>
        </p:spPr>
      </p:cxnSp>
      <p:cxnSp>
        <p:nvCxnSpPr>
          <p:cNvPr id="346" name="Google Shape;346;p40"/>
          <p:cNvCxnSpPr/>
          <p:nvPr/>
        </p:nvCxnSpPr>
        <p:spPr>
          <a:xfrm flipH="1">
            <a:off x="5438350" y="2378850"/>
            <a:ext cx="900" cy="1287900"/>
          </a:xfrm>
          <a:prstGeom prst="straightConnector1">
            <a:avLst/>
          </a:prstGeom>
          <a:noFill/>
          <a:ln w="28575" cap="flat" cmpd="sng">
            <a:solidFill>
              <a:srgbClr val="9900FF"/>
            </a:solidFill>
            <a:prstDash val="solid"/>
            <a:round/>
            <a:headEnd type="oval" w="med" len="med"/>
            <a:tailEnd type="triangle" w="med" len="med"/>
          </a:ln>
        </p:spPr>
      </p:cxnSp>
      <p:cxnSp>
        <p:nvCxnSpPr>
          <p:cNvPr id="347" name="Google Shape;347;p40"/>
          <p:cNvCxnSpPr/>
          <p:nvPr/>
        </p:nvCxnSpPr>
        <p:spPr>
          <a:xfrm>
            <a:off x="5439250" y="3767750"/>
            <a:ext cx="1246500" cy="0"/>
          </a:xfrm>
          <a:prstGeom prst="straightConnector1">
            <a:avLst/>
          </a:prstGeom>
          <a:noFill/>
          <a:ln w="28575" cap="flat" cmpd="sng">
            <a:solidFill>
              <a:srgbClr val="9900FF"/>
            </a:solidFill>
            <a:prstDash val="solid"/>
            <a:round/>
            <a:headEnd type="oval" w="med" len="med"/>
            <a:tailEnd type="triangle" w="med" len="med"/>
          </a:ln>
        </p:spPr>
      </p:cxnSp>
      <p:sp>
        <p:nvSpPr>
          <p:cNvPr id="348" name="Google Shape;348;p40"/>
          <p:cNvSpPr txBox="1"/>
          <p:nvPr/>
        </p:nvSpPr>
        <p:spPr>
          <a:xfrm>
            <a:off x="6434850" y="4514600"/>
            <a:ext cx="977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a:t>Retrace</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332355" y="72390"/>
            <a:ext cx="4478655" cy="2780665"/>
          </a:xfrm>
          <a:prstGeom prst="rect">
            <a:avLst/>
          </a:prstGeom>
        </p:spPr>
      </p:pic>
      <p:pic>
        <p:nvPicPr>
          <p:cNvPr id="5" name="Picture 4"/>
          <p:cNvPicPr>
            <a:picLocks noChangeAspect="1"/>
          </p:cNvPicPr>
          <p:nvPr/>
        </p:nvPicPr>
        <p:blipFill>
          <a:blip r:embed="rId2"/>
          <a:stretch>
            <a:fillRect/>
          </a:stretch>
        </p:blipFill>
        <p:spPr>
          <a:xfrm>
            <a:off x="1277620" y="2853055"/>
            <a:ext cx="6718300" cy="2290445"/>
          </a:xfrm>
          <a:prstGeom prst="rect">
            <a:avLst/>
          </a:prstGeom>
        </p:spPr>
      </p:pic>
      <p:sp>
        <p:nvSpPr>
          <p:cNvPr id="7" name="Text Box 6"/>
          <p:cNvSpPr txBox="1"/>
          <p:nvPr/>
        </p:nvSpPr>
        <p:spPr>
          <a:xfrm>
            <a:off x="4444365" y="2226310"/>
            <a:ext cx="393700" cy="106680"/>
          </a:xfrm>
          <a:prstGeom prst="rect">
            <a:avLst/>
          </a:prstGeom>
          <a:solidFill>
            <a:schemeClr val="bg1"/>
          </a:solidFill>
        </p:spPr>
        <p:txBody>
          <a:bodyPr wrap="square" rtlCol="0">
            <a:noAutofit/>
          </a:bodyPr>
          <a:p>
            <a:r>
              <a:rPr lang="en-US" sz="300"/>
              <a:t>is 28 bytes</a:t>
            </a:r>
            <a:endParaRPr lang="en-US" sz="3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694690" y="449580"/>
            <a:ext cx="1979295" cy="3528695"/>
          </a:xfrm>
          <a:prstGeom prst="rect">
            <a:avLst/>
          </a:prstGeom>
        </p:spPr>
      </p:pic>
      <p:sp>
        <p:nvSpPr>
          <p:cNvPr id="5" name="Text Box 4"/>
          <p:cNvSpPr txBox="1"/>
          <p:nvPr/>
        </p:nvSpPr>
        <p:spPr>
          <a:xfrm>
            <a:off x="289560" y="251460"/>
            <a:ext cx="342900" cy="306705"/>
          </a:xfrm>
          <a:prstGeom prst="rect">
            <a:avLst/>
          </a:prstGeom>
          <a:noFill/>
        </p:spPr>
        <p:txBody>
          <a:bodyPr wrap="square" rtlCol="0">
            <a:spAutoFit/>
          </a:bodyPr>
          <a:p>
            <a:r>
              <a:rPr lang="en-US"/>
              <a:t>a.</a:t>
            </a:r>
            <a:endParaRPr lang="en-US"/>
          </a:p>
        </p:txBody>
      </p:sp>
      <p:sp>
        <p:nvSpPr>
          <p:cNvPr id="6" name="Text Box 5"/>
          <p:cNvSpPr txBox="1"/>
          <p:nvPr/>
        </p:nvSpPr>
        <p:spPr>
          <a:xfrm>
            <a:off x="3636010" y="1223010"/>
            <a:ext cx="5279390" cy="2040890"/>
          </a:xfrm>
          <a:prstGeom prst="rect">
            <a:avLst/>
          </a:prstGeom>
        </p:spPr>
        <p:style>
          <a:lnRef idx="3">
            <a:prstClr val="black"/>
          </a:lnRef>
          <a:fillRef idx="0">
            <a:srgbClr val="FFFFFF"/>
          </a:fillRef>
          <a:effectRef idx="0">
            <a:srgbClr val="FFFFFF"/>
          </a:effectRef>
          <a:fontRef idx="minor">
            <a:schemeClr val="tx1"/>
          </a:fontRef>
        </p:style>
        <p:txBody>
          <a:bodyPr>
            <a:noAutofit/>
          </a:bodyPr>
          <a:p>
            <a:endParaRPr lang="en-US" altLang="zh-CN" sz="1600" b="1">
              <a:solidFill>
                <a:srgbClr val="000000"/>
              </a:solidFill>
              <a:latin typeface="Arial-BoldMT"/>
              <a:ea typeface="Arial-BoldMT"/>
            </a:endParaRPr>
          </a:p>
          <a:p>
            <a:r>
              <a:rPr lang="en-US" altLang="zh-CN" sz="1600" b="1">
                <a:solidFill>
                  <a:srgbClr val="000000"/>
                </a:solidFill>
                <a:latin typeface="Arial-BoldMT"/>
                <a:ea typeface="Arial-BoldMT"/>
              </a:rPr>
              <a:t>(b) 6 Manhattan Distance </a:t>
            </a:r>
            <a:r>
              <a:rPr lang="en-US" altLang="zh-CN" sz="1600" b="1">
                <a:solidFill>
                  <a:srgbClr val="000000"/>
                </a:solidFill>
                <a:highlight>
                  <a:srgbClr val="FFFF00"/>
                </a:highlight>
                <a:latin typeface="Arial-BoldMT"/>
                <a:ea typeface="Arial-BoldMT"/>
              </a:rPr>
              <a:t>(</a:t>
            </a:r>
            <a:r>
              <a:rPr lang="en-US" altLang="en-US" sz="1600" b="1">
                <a:solidFill>
                  <a:srgbClr val="000000"/>
                </a:solidFill>
                <a:highlight>
                  <a:srgbClr val="FFFF00"/>
                </a:highlight>
                <a:latin typeface="Arial-BoldMT"/>
                <a:ea typeface="Arial-BoldMT"/>
              </a:rPr>
              <a:t>treat the metal layer as</a:t>
            </a:r>
            <a:endParaRPr lang="en-US" altLang="en-US" sz="1600" b="1">
              <a:solidFill>
                <a:srgbClr val="000000"/>
              </a:solidFill>
              <a:highlight>
                <a:srgbClr val="FFFF00"/>
              </a:highlight>
              <a:latin typeface="Arial-BoldMT"/>
              <a:ea typeface="Arial-BoldMT"/>
            </a:endParaRPr>
          </a:p>
          <a:p>
            <a:endParaRPr lang="en-US" altLang="en-US" sz="1600" b="1">
              <a:solidFill>
                <a:srgbClr val="000000"/>
              </a:solidFill>
              <a:highlight>
                <a:srgbClr val="FFFF00"/>
              </a:highlight>
              <a:latin typeface="Arial-BoldMT"/>
              <a:ea typeface="Arial-BoldMT"/>
            </a:endParaRPr>
          </a:p>
          <a:p>
            <a:r>
              <a:rPr lang="en-US" altLang="en-US" sz="1600" b="1">
                <a:solidFill>
                  <a:srgbClr val="000000"/>
                </a:solidFill>
                <a:highlight>
                  <a:srgbClr val="FFFF00"/>
                </a:highlight>
                <a:latin typeface="Arial-BoldMT"/>
                <a:ea typeface="Arial-BoldMT"/>
              </a:rPr>
              <a:t> a single node hence till B(not before B)</a:t>
            </a:r>
            <a:r>
              <a:rPr lang="en-US" altLang="en-US" sz="1600" b="1">
                <a:solidFill>
                  <a:srgbClr val="000000"/>
                </a:solidFill>
                <a:latin typeface="Arial-BoldMT"/>
                <a:ea typeface="Arial-BoldMT"/>
              </a:rPr>
              <a:t>= total = 6</a:t>
            </a:r>
            <a:endParaRPr lang="en-US" altLang="en-US" sz="1600" b="1">
              <a:solidFill>
                <a:srgbClr val="000000"/>
              </a:solidFill>
              <a:latin typeface="Arial-BoldMT"/>
              <a:ea typeface="Arial-BoldMT"/>
            </a:endParaRPr>
          </a:p>
          <a:p>
            <a:endParaRPr lang="en-US" altLang="en-US" sz="1600" b="1">
              <a:solidFill>
                <a:srgbClr val="000000"/>
              </a:solidFill>
              <a:latin typeface="Arial-BoldMT"/>
              <a:ea typeface="Arial-BoldMT"/>
            </a:endParaRPr>
          </a:p>
          <a:p>
            <a:r>
              <a:rPr lang="en-US" altLang="en-US" sz="1600" b="1">
                <a:solidFill>
                  <a:srgbClr val="000000"/>
                </a:solidFill>
                <a:latin typeface="Arial-BoldMT"/>
                <a:ea typeface="Arial-BoldMT"/>
              </a:rPr>
              <a:t> (the cell containing the destination,B must also be considered)</a:t>
            </a:r>
            <a:endParaRPr lang="en-US" altLang="en-US" sz="1600" b="1">
              <a:solidFill>
                <a:srgbClr val="000000"/>
              </a:solidFill>
              <a:latin typeface="Arial-BoldMT"/>
              <a:ea typeface="Arial-BoldM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152400" y="202565"/>
            <a:ext cx="8747760" cy="306705"/>
          </a:xfrm>
          <a:prstGeom prst="rect">
            <a:avLst/>
          </a:prstGeom>
          <a:solidFill>
            <a:schemeClr val="accent6"/>
          </a:solidFill>
          <a:ln>
            <a:solidFill>
              <a:srgbClr val="FFFF00"/>
            </a:solidFill>
          </a:ln>
        </p:spPr>
        <p:txBody>
          <a:bodyPr wrap="square" rtlCol="0">
            <a:spAutoFit/>
          </a:bodyPr>
          <a:p>
            <a:pPr algn="ctr"/>
            <a:r>
              <a:rPr lang="en-US"/>
              <a:t>c.</a:t>
            </a:r>
            <a:endParaRPr lang="en-US"/>
          </a:p>
        </p:txBody>
      </p:sp>
      <p:sp>
        <p:nvSpPr>
          <p:cNvPr id="8" name="Text Box 7"/>
          <p:cNvSpPr txBox="1"/>
          <p:nvPr/>
        </p:nvSpPr>
        <p:spPr>
          <a:xfrm>
            <a:off x="385445" y="845820"/>
            <a:ext cx="2735580" cy="275590"/>
          </a:xfrm>
          <a:prstGeom prst="rect">
            <a:avLst/>
          </a:prstGeom>
          <a:noFill/>
        </p:spPr>
        <p:txBody>
          <a:bodyPr wrap="square" rtlCol="0">
            <a:noAutofit/>
          </a:bodyPr>
          <a:p>
            <a:r>
              <a:rPr lang="en-US" sz="1000"/>
              <a:t>considering </a:t>
            </a:r>
            <a:r>
              <a:rPr lang="en-US" sz="1000"/>
              <a:t>gates as obstacles:</a:t>
            </a:r>
            <a:endParaRPr lang="en-US" sz="1000"/>
          </a:p>
          <a:p>
            <a:endParaRPr lang="en-US" sz="1000"/>
          </a:p>
        </p:txBody>
      </p:sp>
      <p:pic>
        <p:nvPicPr>
          <p:cNvPr id="9" name="Picture 8"/>
          <p:cNvPicPr>
            <a:picLocks noChangeAspect="1"/>
          </p:cNvPicPr>
          <p:nvPr/>
        </p:nvPicPr>
        <p:blipFill>
          <a:blip r:embed="rId1"/>
          <a:stretch>
            <a:fillRect/>
          </a:stretch>
        </p:blipFill>
        <p:spPr>
          <a:xfrm>
            <a:off x="324485" y="1123950"/>
            <a:ext cx="3168650" cy="3710940"/>
          </a:xfrm>
          <a:prstGeom prst="rect">
            <a:avLst/>
          </a:prstGeom>
        </p:spPr>
      </p:pic>
      <p:sp>
        <p:nvSpPr>
          <p:cNvPr id="4" name="Text Box 3"/>
          <p:cNvSpPr txBox="1"/>
          <p:nvPr/>
        </p:nvSpPr>
        <p:spPr>
          <a:xfrm>
            <a:off x="5288280" y="845820"/>
            <a:ext cx="2454275" cy="232410"/>
          </a:xfrm>
          <a:prstGeom prst="rect">
            <a:avLst/>
          </a:prstGeom>
          <a:noFill/>
        </p:spPr>
        <p:txBody>
          <a:bodyPr wrap="square" rtlCol="0">
            <a:noAutofit/>
          </a:bodyPr>
          <a:p>
            <a:r>
              <a:rPr lang="en-US" sz="1000"/>
              <a:t>by not considering gates as obstacles:</a:t>
            </a:r>
            <a:endParaRPr lang="en-US" sz="1000"/>
          </a:p>
          <a:p>
            <a:endParaRPr lang="en-US" sz="1000"/>
          </a:p>
        </p:txBody>
      </p:sp>
      <p:pic>
        <p:nvPicPr>
          <p:cNvPr id="5" name="Picture 4"/>
          <p:cNvPicPr>
            <a:picLocks noChangeAspect="1"/>
          </p:cNvPicPr>
          <p:nvPr/>
        </p:nvPicPr>
        <p:blipFill>
          <a:blip r:embed="rId2"/>
          <a:stretch>
            <a:fillRect/>
          </a:stretch>
        </p:blipFill>
        <p:spPr>
          <a:xfrm>
            <a:off x="5288280" y="1123950"/>
            <a:ext cx="3110230" cy="369760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546100" y="125730"/>
            <a:ext cx="8597900" cy="473075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52" name="Shape 352"/>
        <p:cNvGrpSpPr/>
        <p:nvPr/>
      </p:nvGrpSpPr>
      <p:grpSpPr>
        <a:xfrm>
          <a:off x="0" y="0"/>
          <a:ext cx="0" cy="0"/>
          <a:chOff x="0" y="0"/>
          <a:chExt cx="0" cy="0"/>
        </a:xfrm>
      </p:grpSpPr>
      <p:sp>
        <p:nvSpPr>
          <p:cNvPr id="353" name="Google Shape;353;p4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References</a:t>
            </a:r>
            <a:endParaRPr lang="en-GB"/>
          </a:p>
        </p:txBody>
      </p:sp>
      <p:sp>
        <p:nvSpPr>
          <p:cNvPr id="354" name="Google Shape;354;p4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chemeClr val="dk1"/>
              </a:buClr>
              <a:buSzPts val="1200"/>
              <a:buFont typeface="Times New Roman" panose="02020603050405020304"/>
              <a:buAutoNum type="arabicPeriod"/>
            </a:pPr>
            <a:r>
              <a:rPr lang="en-GB" sz="12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Grid Routing- Lecture 16, </a:t>
            </a:r>
            <a:r>
              <a:rPr lang="en-GB" sz="1200" i="1"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NPTEL Online certification Courses</a:t>
            </a:r>
            <a:r>
              <a:rPr lang="en-GB" sz="12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1"/>
              </a:rPr>
              <a:t>, IIT Kharagpur.</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Clr>
                <a:schemeClr val="dk1"/>
              </a:buClr>
              <a:buSzPts val="1200"/>
              <a:buAutoNum type="arabicPeriod"/>
            </a:pPr>
            <a:r>
              <a:rPr lang="en-GB" sz="1200" u="sng">
                <a:solidFill>
                  <a:schemeClr val="hlink"/>
                </a:solidFill>
                <a:highlight>
                  <a:srgbClr val="FFFFFF"/>
                </a:highlight>
                <a:latin typeface="Times New Roman" panose="02020603050405020304"/>
                <a:ea typeface="Times New Roman" panose="02020603050405020304"/>
                <a:cs typeface="Times New Roman" panose="02020603050405020304"/>
                <a:sym typeface="Times New Roman" panose="02020603050405020304"/>
                <a:hlinkClick r:id="rId2"/>
              </a:rPr>
              <a:t>M. A. Breuer, M. Sarrafzadeh and F. Somenzi, "Fundamental CAD algorithms," in IEEE Transactions on Computer-Aided Design of Integrated Circuits and Systems, vol. 19, no. 12, pp. 1449-1475, Dec. 2000, doi: 10.1109/43.898826.</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Clr>
                <a:schemeClr val="dk1"/>
              </a:buClr>
              <a:buSzPts val="1200"/>
              <a:buFont typeface="Times New Roman" panose="02020603050405020304"/>
              <a:buAutoNum type="arabicPeriod"/>
            </a:pPr>
            <a:r>
              <a:rPr lang="en-GB" sz="1200" u="sng">
                <a:solidFill>
                  <a:schemeClr val="hlink"/>
                </a:solidFill>
                <a:latin typeface="Times New Roman" panose="02020603050405020304"/>
                <a:ea typeface="Times New Roman" panose="02020603050405020304"/>
                <a:cs typeface="Times New Roman" panose="02020603050405020304"/>
                <a:sym typeface="Times New Roman" panose="02020603050405020304"/>
                <a:hlinkClick r:id="rId3"/>
              </a:rPr>
              <a:t>http://users.eecs.northwestern.edu/~haizhou/357/lec6.pdf</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p:cNvPicPr>
            <a:picLocks noChangeAspect="1"/>
          </p:cNvPicPr>
          <p:nvPr/>
        </p:nvPicPr>
        <p:blipFill>
          <a:blip r:embed="rId1"/>
          <a:stretch>
            <a:fillRect/>
          </a:stretch>
        </p:blipFill>
        <p:spPr>
          <a:xfrm>
            <a:off x="845820" y="494030"/>
            <a:ext cx="3168650" cy="3710940"/>
          </a:xfrm>
          <a:prstGeom prst="rect">
            <a:avLst/>
          </a:prstGeom>
        </p:spPr>
      </p:pic>
      <p:sp>
        <p:nvSpPr>
          <p:cNvPr id="4" name="Text Box 3"/>
          <p:cNvSpPr txBox="1"/>
          <p:nvPr/>
        </p:nvSpPr>
        <p:spPr>
          <a:xfrm>
            <a:off x="4643755" y="1684655"/>
            <a:ext cx="3826510" cy="953135"/>
          </a:xfrm>
          <a:prstGeom prst="rect">
            <a:avLst/>
          </a:prstGeom>
        </p:spPr>
        <p:style>
          <a:lnRef idx="2">
            <a:schemeClr val="accent2"/>
          </a:lnRef>
          <a:fillRef idx="0">
            <a:srgbClr val="FFFFFF"/>
          </a:fillRef>
          <a:effectRef idx="0">
            <a:srgbClr val="FFFFFF"/>
          </a:effectRef>
          <a:fontRef idx="minor">
            <a:schemeClr val="tx1"/>
          </a:fontRef>
        </p:style>
        <p:txBody>
          <a:bodyPr wrap="square" rtlCol="0">
            <a:spAutoFit/>
          </a:bodyPr>
          <a:p>
            <a:r>
              <a:rPr lang="en-US"/>
              <a:t>Here, multiple square cells are occupied by a single gate. Hence, each source or target pin is occupied by a single square cell as shown in the picture.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Lee’s Maze Routing algorithms</a:t>
            </a:r>
            <a:endParaRPr b="1"/>
          </a:p>
        </p:txBody>
      </p:sp>
      <p:sp>
        <p:nvSpPr>
          <p:cNvPr id="80" name="Google Shape;80;p17"/>
          <p:cNvSpPr txBox="1"/>
          <p:nvPr/>
        </p:nvSpPr>
        <p:spPr>
          <a:xfrm>
            <a:off x="444350" y="939075"/>
            <a:ext cx="5127900" cy="4174500"/>
          </a:xfrm>
          <a:prstGeom prst="rect">
            <a:avLst/>
          </a:prstGeom>
          <a:noFill/>
          <a:ln>
            <a:noFill/>
          </a:ln>
        </p:spPr>
        <p:txBody>
          <a:bodyPr spcFirstLastPara="1" wrap="square" lIns="91425" tIns="91425" rIns="91425" bIns="91425" anchor="t" anchorCtr="0">
            <a:spAutoFit/>
          </a:bodyPr>
          <a:lstStyle/>
          <a:p>
            <a:pPr marL="457200" marR="12700" lvl="0" indent="-317500" algn="just" rtl="0">
              <a:lnSpc>
                <a:spcPct val="120000"/>
              </a:lnSpc>
              <a:spcBef>
                <a:spcPts val="200"/>
              </a:spcBef>
              <a:spcAft>
                <a:spcPts val="0"/>
              </a:spcAft>
              <a:buClr>
                <a:schemeClr val="dk1"/>
              </a:buClr>
              <a:buSzPts val="1400"/>
              <a:buChar char="●"/>
            </a:pPr>
            <a:r>
              <a:rPr lang="en-GB">
                <a:solidFill>
                  <a:schemeClr val="dk1"/>
                </a:solidFill>
              </a:rPr>
              <a:t>The layout surface is assumed to be made up of a rectangular array of </a:t>
            </a:r>
            <a:r>
              <a:rPr lang="en-GB" b="1">
                <a:solidFill>
                  <a:schemeClr val="dk1"/>
                </a:solidFill>
              </a:rPr>
              <a:t>grid cells</a:t>
            </a:r>
            <a:r>
              <a:rPr lang="en-GB">
                <a:solidFill>
                  <a:schemeClr val="dk1"/>
                </a:solidFill>
              </a:rPr>
              <a:t>. </a:t>
            </a:r>
            <a:endParaRPr>
              <a:solidFill>
                <a:schemeClr val="dk1"/>
              </a:solidFill>
            </a:endParaRPr>
          </a:p>
          <a:p>
            <a:pPr marL="457200" marR="12700" lvl="0" indent="-317500" algn="just" rtl="0">
              <a:lnSpc>
                <a:spcPct val="120000"/>
              </a:lnSpc>
              <a:spcBef>
                <a:spcPts val="0"/>
              </a:spcBef>
              <a:spcAft>
                <a:spcPts val="0"/>
              </a:spcAft>
              <a:buClr>
                <a:schemeClr val="dk1"/>
              </a:buClr>
              <a:buSzPts val="1400"/>
              <a:buChar char="●"/>
            </a:pPr>
            <a:r>
              <a:rPr lang="en-GB">
                <a:solidFill>
                  <a:schemeClr val="dk1"/>
                </a:solidFill>
              </a:rPr>
              <a:t>Each </a:t>
            </a:r>
            <a:r>
              <a:rPr lang="en-GB" b="1" i="1">
                <a:solidFill>
                  <a:schemeClr val="dk1"/>
                </a:solidFill>
              </a:rPr>
              <a:t>Grid cell</a:t>
            </a:r>
            <a:r>
              <a:rPr lang="en-GB">
                <a:solidFill>
                  <a:schemeClr val="dk1"/>
                </a:solidFill>
              </a:rPr>
              <a:t> represents a square cell where </a:t>
            </a:r>
            <a:r>
              <a:rPr lang="en-GB" b="1" i="1">
                <a:solidFill>
                  <a:schemeClr val="dk1"/>
                </a:solidFill>
              </a:rPr>
              <a:t>one</a:t>
            </a:r>
            <a:r>
              <a:rPr lang="en-GB">
                <a:solidFill>
                  <a:schemeClr val="dk1"/>
                </a:solidFill>
              </a:rPr>
              <a:t> wire can cross.</a:t>
            </a:r>
            <a:endParaRPr>
              <a:solidFill>
                <a:schemeClr val="dk1"/>
              </a:solidFill>
            </a:endParaRPr>
          </a:p>
          <a:p>
            <a:pPr marL="457200" marR="12700" lvl="0" indent="-317500" algn="just" rtl="0">
              <a:lnSpc>
                <a:spcPct val="120000"/>
              </a:lnSpc>
              <a:spcBef>
                <a:spcPts val="0"/>
              </a:spcBef>
              <a:spcAft>
                <a:spcPts val="0"/>
              </a:spcAft>
              <a:buClr>
                <a:schemeClr val="dk1"/>
              </a:buClr>
              <a:buSzPts val="1400"/>
              <a:buChar char="●"/>
            </a:pPr>
            <a:r>
              <a:rPr lang="en-GB">
                <a:solidFill>
                  <a:schemeClr val="dk1"/>
                </a:solidFill>
              </a:rPr>
              <a:t>Objective is to find out the </a:t>
            </a:r>
            <a:r>
              <a:rPr lang="en-GB" b="1" i="1">
                <a:solidFill>
                  <a:schemeClr val="dk1"/>
                </a:solidFill>
              </a:rPr>
              <a:t>shortest</a:t>
            </a:r>
            <a:r>
              <a:rPr lang="en-GB">
                <a:solidFill>
                  <a:schemeClr val="dk1"/>
                </a:solidFill>
              </a:rPr>
              <a:t> path (</a:t>
            </a:r>
            <a:r>
              <a:rPr lang="en-GB" b="1">
                <a:solidFill>
                  <a:schemeClr val="dk1"/>
                </a:solidFill>
              </a:rPr>
              <a:t>sequence of grid cells</a:t>
            </a:r>
            <a:r>
              <a:rPr lang="en-GB">
                <a:solidFill>
                  <a:schemeClr val="dk1"/>
                </a:solidFill>
              </a:rPr>
              <a:t>) for </a:t>
            </a:r>
            <a:r>
              <a:rPr lang="en-GB" u="sng">
                <a:solidFill>
                  <a:schemeClr val="dk1"/>
                </a:solidFill>
              </a:rPr>
              <a:t>connecting two points</a:t>
            </a:r>
            <a:r>
              <a:rPr lang="en-GB">
                <a:solidFill>
                  <a:schemeClr val="dk1"/>
                </a:solidFill>
              </a:rPr>
              <a:t> (Source, </a:t>
            </a:r>
            <a:r>
              <a:rPr lang="en-GB" b="1">
                <a:solidFill>
                  <a:schemeClr val="dk1"/>
                </a:solidFill>
              </a:rPr>
              <a:t>S</a:t>
            </a:r>
            <a:r>
              <a:rPr lang="en-GB">
                <a:solidFill>
                  <a:schemeClr val="dk1"/>
                </a:solidFill>
              </a:rPr>
              <a:t> to Target, </a:t>
            </a:r>
            <a:r>
              <a:rPr lang="en-GB" b="1">
                <a:solidFill>
                  <a:schemeClr val="dk1"/>
                </a:solidFill>
              </a:rPr>
              <a:t>T</a:t>
            </a:r>
            <a:r>
              <a:rPr lang="en-GB">
                <a:solidFill>
                  <a:schemeClr val="dk1"/>
                </a:solidFill>
              </a:rPr>
              <a:t>) .</a:t>
            </a:r>
            <a:endParaRPr>
              <a:solidFill>
                <a:schemeClr val="dk1"/>
              </a:solidFill>
            </a:endParaRPr>
          </a:p>
          <a:p>
            <a:pPr marL="457200" marR="12700" lvl="0" indent="-317500" algn="just" rtl="0">
              <a:lnSpc>
                <a:spcPct val="120000"/>
              </a:lnSpc>
              <a:spcBef>
                <a:spcPts val="0"/>
              </a:spcBef>
              <a:spcAft>
                <a:spcPts val="0"/>
              </a:spcAft>
              <a:buClr>
                <a:schemeClr val="dk1"/>
              </a:buClr>
              <a:buSzPts val="1400"/>
              <a:buChar char="●"/>
            </a:pPr>
            <a:r>
              <a:rPr lang="en-GB">
                <a:solidFill>
                  <a:schemeClr val="dk1"/>
                </a:solidFill>
              </a:rPr>
              <a:t>When using cells, a wire can either </a:t>
            </a:r>
            <a:r>
              <a:rPr lang="en-GB" b="1" i="1">
                <a:solidFill>
                  <a:schemeClr val="dk1"/>
                </a:solidFill>
              </a:rPr>
              <a:t>cross</a:t>
            </a:r>
            <a:r>
              <a:rPr lang="en-GB">
                <a:solidFill>
                  <a:schemeClr val="dk1"/>
                </a:solidFill>
              </a:rPr>
              <a:t> or </a:t>
            </a:r>
            <a:r>
              <a:rPr lang="en-GB" b="1" i="1">
                <a:solidFill>
                  <a:schemeClr val="dk1"/>
                </a:solidFill>
              </a:rPr>
              <a:t>bend</a:t>
            </a:r>
            <a:r>
              <a:rPr lang="en-GB">
                <a:solidFill>
                  <a:schemeClr val="dk1"/>
                </a:solidFill>
              </a:rPr>
              <a:t>.</a:t>
            </a:r>
            <a:endParaRPr>
              <a:solidFill>
                <a:schemeClr val="dk1"/>
              </a:solidFill>
            </a:endParaRPr>
          </a:p>
          <a:p>
            <a:pPr marL="457200" marR="12700" lvl="0" indent="0" algn="just" rtl="0">
              <a:lnSpc>
                <a:spcPct val="120000"/>
              </a:lnSpc>
              <a:spcBef>
                <a:spcPts val="200"/>
              </a:spcBef>
              <a:spcAft>
                <a:spcPts val="0"/>
              </a:spcAft>
              <a:buNone/>
            </a:pPr>
            <a:endParaRPr>
              <a:solidFill>
                <a:schemeClr val="dk1"/>
              </a:solidFill>
            </a:endParaRPr>
          </a:p>
          <a:p>
            <a:pPr marL="457200" marR="12700" lvl="0" indent="0" algn="just" rtl="0">
              <a:lnSpc>
                <a:spcPct val="120000"/>
              </a:lnSpc>
              <a:spcBef>
                <a:spcPts val="200"/>
              </a:spcBef>
              <a:spcAft>
                <a:spcPts val="0"/>
              </a:spcAft>
              <a:buNone/>
            </a:pPr>
            <a:endParaRPr>
              <a:solidFill>
                <a:schemeClr val="dk1"/>
              </a:solidFill>
            </a:endParaRPr>
          </a:p>
          <a:p>
            <a:pPr marL="457200" marR="12700" lvl="0" indent="0" algn="just" rtl="0">
              <a:lnSpc>
                <a:spcPct val="120000"/>
              </a:lnSpc>
              <a:spcBef>
                <a:spcPts val="200"/>
              </a:spcBef>
              <a:spcAft>
                <a:spcPts val="0"/>
              </a:spcAft>
              <a:buNone/>
            </a:pPr>
            <a:endParaRPr>
              <a:solidFill>
                <a:schemeClr val="dk1"/>
              </a:solidFill>
            </a:endParaRPr>
          </a:p>
          <a:p>
            <a:pPr marL="457200" marR="12700" lvl="0" indent="-317500" algn="just" rtl="0">
              <a:lnSpc>
                <a:spcPct val="120000"/>
              </a:lnSpc>
              <a:spcBef>
                <a:spcPts val="200"/>
              </a:spcBef>
              <a:spcAft>
                <a:spcPts val="0"/>
              </a:spcAft>
              <a:buClr>
                <a:schemeClr val="dk1"/>
              </a:buClr>
              <a:buSzPts val="1400"/>
              <a:buChar char="●"/>
            </a:pPr>
            <a:r>
              <a:rPr lang="en-GB">
                <a:solidFill>
                  <a:schemeClr val="dk1"/>
                </a:solidFill>
              </a:rPr>
              <a:t>Some of the grid cells act as </a:t>
            </a:r>
            <a:r>
              <a:rPr lang="en-GB" b="1">
                <a:solidFill>
                  <a:schemeClr val="dk1"/>
                </a:solidFill>
              </a:rPr>
              <a:t>obstacles (Black Cells)</a:t>
            </a:r>
            <a:r>
              <a:rPr lang="en-GB">
                <a:solidFill>
                  <a:schemeClr val="dk1"/>
                </a:solidFill>
              </a:rPr>
              <a:t>.</a:t>
            </a:r>
            <a:endParaRPr>
              <a:solidFill>
                <a:schemeClr val="dk1"/>
              </a:solidFill>
            </a:endParaRPr>
          </a:p>
          <a:p>
            <a:pPr marL="12700" marR="12700" lvl="0" indent="444500" algn="just" rtl="0">
              <a:lnSpc>
                <a:spcPct val="120000"/>
              </a:lnSpc>
              <a:spcBef>
                <a:spcPts val="200"/>
              </a:spcBef>
              <a:spcAft>
                <a:spcPts val="0"/>
              </a:spcAft>
              <a:buNone/>
            </a:pPr>
            <a:r>
              <a:rPr lang="en-GB">
                <a:solidFill>
                  <a:schemeClr val="dk1"/>
                </a:solidFill>
              </a:rPr>
              <a:t>   -Blocks that are placed on the surface.</a:t>
            </a:r>
            <a:endParaRPr>
              <a:solidFill>
                <a:schemeClr val="dk1"/>
              </a:solidFill>
            </a:endParaRPr>
          </a:p>
          <a:p>
            <a:pPr marL="12700" marR="12700" lvl="0" indent="444500" algn="just" rtl="0">
              <a:lnSpc>
                <a:spcPct val="120000"/>
              </a:lnSpc>
              <a:spcBef>
                <a:spcPts val="200"/>
              </a:spcBef>
              <a:spcAft>
                <a:spcPts val="0"/>
              </a:spcAft>
              <a:buNone/>
            </a:pPr>
            <a:r>
              <a:rPr lang="en-GB">
                <a:solidFill>
                  <a:schemeClr val="dk1"/>
                </a:solidFill>
              </a:rPr>
              <a:t>   -Some nets that are already laid out.</a:t>
            </a:r>
            <a:br>
              <a:rPr lang="en-GB">
                <a:solidFill>
                  <a:schemeClr val="dk1"/>
                </a:solidFill>
              </a:rPr>
            </a:br>
            <a:endParaRPr lang="en-GB">
              <a:solidFill>
                <a:schemeClr val="dk1"/>
              </a:solidFill>
            </a:endParaRPr>
          </a:p>
        </p:txBody>
      </p:sp>
      <p:pic>
        <p:nvPicPr>
          <p:cNvPr id="81" name="Google Shape;81;p17"/>
          <p:cNvPicPr preferRelativeResize="0"/>
          <p:nvPr/>
        </p:nvPicPr>
        <p:blipFill>
          <a:blip r:embed="rId1"/>
          <a:stretch>
            <a:fillRect/>
          </a:stretch>
        </p:blipFill>
        <p:spPr>
          <a:xfrm>
            <a:off x="6037125" y="1705200"/>
            <a:ext cx="2066925" cy="1657350"/>
          </a:xfrm>
          <a:prstGeom prst="rect">
            <a:avLst/>
          </a:prstGeom>
          <a:noFill/>
          <a:ln>
            <a:noFill/>
          </a:ln>
        </p:spPr>
      </p:pic>
      <p:sp>
        <p:nvSpPr>
          <p:cNvPr id="82" name="Google Shape;82;p17"/>
          <p:cNvSpPr/>
          <p:nvPr/>
        </p:nvSpPr>
        <p:spPr>
          <a:xfrm>
            <a:off x="2243467" y="3132549"/>
            <a:ext cx="554400" cy="4266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3" name="Google Shape;83;p17"/>
          <p:cNvCxnSpPr>
            <a:stCxn id="82" idx="0"/>
            <a:endCxn id="82" idx="2"/>
          </p:cNvCxnSpPr>
          <p:nvPr/>
        </p:nvCxnSpPr>
        <p:spPr>
          <a:xfrm>
            <a:off x="2520667" y="3132549"/>
            <a:ext cx="0" cy="426600"/>
          </a:xfrm>
          <a:prstGeom prst="straightConnector1">
            <a:avLst/>
          </a:prstGeom>
          <a:noFill/>
          <a:ln w="38100" cap="flat" cmpd="sng">
            <a:solidFill>
              <a:schemeClr val="accent1"/>
            </a:solidFill>
            <a:prstDash val="solid"/>
            <a:round/>
            <a:headEnd type="none" w="med" len="med"/>
            <a:tailEnd type="none" w="med" len="med"/>
          </a:ln>
        </p:spPr>
      </p:cxnSp>
      <p:sp>
        <p:nvSpPr>
          <p:cNvPr id="84" name="Google Shape;84;p17"/>
          <p:cNvSpPr/>
          <p:nvPr/>
        </p:nvSpPr>
        <p:spPr>
          <a:xfrm>
            <a:off x="3316252" y="3132549"/>
            <a:ext cx="554400" cy="4266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5" name="Google Shape;85;p17"/>
          <p:cNvCxnSpPr>
            <a:endCxn id="84" idx="2"/>
          </p:cNvCxnSpPr>
          <p:nvPr/>
        </p:nvCxnSpPr>
        <p:spPr>
          <a:xfrm flipH="1">
            <a:off x="3593452" y="3354249"/>
            <a:ext cx="2700" cy="204900"/>
          </a:xfrm>
          <a:prstGeom prst="straightConnector1">
            <a:avLst/>
          </a:prstGeom>
          <a:noFill/>
          <a:ln w="38100" cap="flat" cmpd="sng">
            <a:solidFill>
              <a:schemeClr val="accent1"/>
            </a:solidFill>
            <a:prstDash val="solid"/>
            <a:round/>
            <a:headEnd type="none" w="med" len="med"/>
            <a:tailEnd type="none" w="med" len="med"/>
          </a:ln>
        </p:spPr>
      </p:cxnSp>
      <p:cxnSp>
        <p:nvCxnSpPr>
          <p:cNvPr id="86" name="Google Shape;86;p17"/>
          <p:cNvCxnSpPr>
            <a:endCxn id="84" idx="3"/>
          </p:cNvCxnSpPr>
          <p:nvPr/>
        </p:nvCxnSpPr>
        <p:spPr>
          <a:xfrm>
            <a:off x="3596152" y="3344049"/>
            <a:ext cx="274500" cy="1800"/>
          </a:xfrm>
          <a:prstGeom prst="straightConnector1">
            <a:avLst/>
          </a:prstGeom>
          <a:noFill/>
          <a:ln w="38100" cap="flat" cmpd="sng">
            <a:solidFill>
              <a:schemeClr val="accent1"/>
            </a:solidFill>
            <a:prstDash val="solid"/>
            <a:round/>
            <a:headEnd type="none" w="med" len="med"/>
            <a:tailEnd type="none" w="med" len="med"/>
          </a:ln>
        </p:spPr>
      </p:cxnSp>
      <p:sp>
        <p:nvSpPr>
          <p:cNvPr id="87" name="Google Shape;87;p17"/>
          <p:cNvSpPr txBox="1"/>
          <p:nvPr/>
        </p:nvSpPr>
        <p:spPr>
          <a:xfrm>
            <a:off x="2172900" y="3559265"/>
            <a:ext cx="695700" cy="400200"/>
          </a:xfrm>
          <a:prstGeom prst="rect">
            <a:avLst/>
          </a:prstGeom>
          <a:noFill/>
          <a:ln>
            <a:noFill/>
          </a:ln>
        </p:spPr>
        <p:txBody>
          <a:bodyPr spcFirstLastPara="1" wrap="square" lIns="91425" tIns="91425" rIns="91425" bIns="91425" anchor="t" anchorCtr="0">
            <a:spAutoFit/>
          </a:bodyPr>
          <a:lstStyle/>
          <a:p>
            <a:pPr marL="0" marR="12700" lvl="0" indent="0" algn="just" rtl="0">
              <a:lnSpc>
                <a:spcPct val="120000"/>
              </a:lnSpc>
              <a:spcBef>
                <a:spcPts val="200"/>
              </a:spcBef>
              <a:spcAft>
                <a:spcPts val="0"/>
              </a:spcAft>
              <a:buNone/>
            </a:pPr>
            <a:r>
              <a:rPr lang="en-GB" b="1" i="1">
                <a:solidFill>
                  <a:schemeClr val="dk1"/>
                </a:solidFill>
              </a:rPr>
              <a:t>cross</a:t>
            </a:r>
            <a:endParaRPr lang="en-GB" b="1" i="1">
              <a:solidFill>
                <a:schemeClr val="dk1"/>
              </a:solidFill>
            </a:endParaRPr>
          </a:p>
        </p:txBody>
      </p:sp>
      <p:sp>
        <p:nvSpPr>
          <p:cNvPr id="88" name="Google Shape;88;p17"/>
          <p:cNvSpPr txBox="1"/>
          <p:nvPr/>
        </p:nvSpPr>
        <p:spPr>
          <a:xfrm>
            <a:off x="3245685" y="3567721"/>
            <a:ext cx="695700" cy="400200"/>
          </a:xfrm>
          <a:prstGeom prst="rect">
            <a:avLst/>
          </a:prstGeom>
          <a:noFill/>
          <a:ln>
            <a:noFill/>
          </a:ln>
        </p:spPr>
        <p:txBody>
          <a:bodyPr spcFirstLastPara="1" wrap="square" lIns="91425" tIns="91425" rIns="91425" bIns="91425" anchor="t" anchorCtr="0">
            <a:spAutoFit/>
          </a:bodyPr>
          <a:lstStyle/>
          <a:p>
            <a:pPr marL="0" marR="12700" lvl="0" indent="0" algn="just" rtl="0">
              <a:lnSpc>
                <a:spcPct val="120000"/>
              </a:lnSpc>
              <a:spcBef>
                <a:spcPts val="200"/>
              </a:spcBef>
              <a:spcAft>
                <a:spcPts val="0"/>
              </a:spcAft>
              <a:buNone/>
            </a:pPr>
            <a:r>
              <a:rPr lang="en-GB" b="1" i="1">
                <a:solidFill>
                  <a:schemeClr val="dk1"/>
                </a:solidFill>
              </a:rPr>
              <a:t>Bend</a:t>
            </a:r>
            <a:endParaRPr lang="en-GB" b="1" i="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Lee’s Algorithm : </a:t>
            </a:r>
            <a:r>
              <a:rPr lang="en-GB" b="1" i="1"/>
              <a:t>Expansion</a:t>
            </a:r>
            <a:endParaRPr b="1" i="1"/>
          </a:p>
        </p:txBody>
      </p:sp>
      <p:sp>
        <p:nvSpPr>
          <p:cNvPr id="94" name="Google Shape;94;p18"/>
          <p:cNvSpPr txBox="1"/>
          <p:nvPr>
            <p:ph type="body" idx="1"/>
          </p:nvPr>
        </p:nvSpPr>
        <p:spPr>
          <a:xfrm>
            <a:off x="311700" y="1017725"/>
            <a:ext cx="4767600" cy="3116700"/>
          </a:xfrm>
          <a:prstGeom prst="rect">
            <a:avLst/>
          </a:prstGeom>
        </p:spPr>
        <p:txBody>
          <a:bodyPr spcFirstLastPara="1" wrap="square" lIns="91425" tIns="91425" rIns="91425" bIns="91425" anchor="t" anchorCtr="0">
            <a:normAutofit fontScale="85000" lnSpcReduction="20000"/>
          </a:bodyPr>
          <a:lstStyle/>
          <a:p>
            <a:pPr marL="0" lvl="0" indent="0" algn="just" rtl="0">
              <a:lnSpc>
                <a:spcPct val="95000"/>
              </a:lnSpc>
              <a:spcBef>
                <a:spcPts val="0"/>
              </a:spcBef>
              <a:spcAft>
                <a:spcPts val="0"/>
              </a:spcAft>
              <a:buSzPct val="73000"/>
              <a:buNone/>
            </a:pPr>
            <a:r>
              <a:rPr lang="en-GB" sz="1400" b="1">
                <a:solidFill>
                  <a:schemeClr val="dk1"/>
                </a:solidFill>
              </a:rPr>
              <a:t>Step 1</a:t>
            </a:r>
            <a:r>
              <a:rPr lang="en-GB" sz="1400">
                <a:solidFill>
                  <a:schemeClr val="dk1"/>
                </a:solidFill>
              </a:rPr>
              <a:t>: Wave propagation - </a:t>
            </a:r>
            <a:br>
              <a:rPr lang="en-GB" sz="1400">
                <a:solidFill>
                  <a:schemeClr val="dk1"/>
                </a:solidFill>
              </a:rPr>
            </a:br>
            <a:endParaRPr sz="1400">
              <a:solidFill>
                <a:schemeClr val="dk1"/>
              </a:solidFill>
            </a:endParaRPr>
          </a:p>
          <a:p>
            <a:pPr marL="457200" lvl="0" indent="-304165" algn="just" rtl="0">
              <a:lnSpc>
                <a:spcPct val="115000"/>
              </a:lnSpc>
              <a:spcBef>
                <a:spcPts val="1200"/>
              </a:spcBef>
              <a:spcAft>
                <a:spcPts val="0"/>
              </a:spcAft>
              <a:buClr>
                <a:schemeClr val="dk1"/>
              </a:buClr>
              <a:buSzPct val="100000"/>
              <a:buChar char="●"/>
            </a:pPr>
            <a:r>
              <a:rPr lang="en-GB" sz="1400">
                <a:solidFill>
                  <a:schemeClr val="dk1"/>
                </a:solidFill>
              </a:rPr>
              <a:t>Iterative process</a:t>
            </a:r>
            <a:endParaRPr sz="1400">
              <a:solidFill>
                <a:schemeClr val="dk1"/>
              </a:solidFill>
            </a:endParaRPr>
          </a:p>
          <a:p>
            <a:pPr marL="457200" lvl="0" indent="-304165" algn="just" rtl="0">
              <a:lnSpc>
                <a:spcPct val="115000"/>
              </a:lnSpc>
              <a:spcBef>
                <a:spcPts val="1200"/>
              </a:spcBef>
              <a:spcAft>
                <a:spcPts val="0"/>
              </a:spcAft>
              <a:buClr>
                <a:schemeClr val="dk1"/>
              </a:buClr>
              <a:buSzPct val="100000"/>
              <a:buChar char="●"/>
            </a:pPr>
            <a:r>
              <a:rPr lang="en-GB" sz="1400">
                <a:solidFill>
                  <a:schemeClr val="dk1"/>
                </a:solidFill>
              </a:rPr>
              <a:t>Starts at the most adjacent cell of the Source.</a:t>
            </a:r>
            <a:endParaRPr sz="1400">
              <a:solidFill>
                <a:schemeClr val="dk1"/>
              </a:solidFill>
            </a:endParaRPr>
          </a:p>
          <a:p>
            <a:pPr marL="457200" lvl="0" indent="-304165" algn="just" rtl="0">
              <a:lnSpc>
                <a:spcPct val="115000"/>
              </a:lnSpc>
              <a:spcBef>
                <a:spcPts val="1000"/>
              </a:spcBef>
              <a:spcAft>
                <a:spcPts val="0"/>
              </a:spcAft>
              <a:buClr>
                <a:schemeClr val="dk1"/>
              </a:buClr>
              <a:buSzPct val="100000"/>
              <a:buChar char="●"/>
            </a:pPr>
            <a:r>
              <a:rPr lang="en-GB" sz="1400">
                <a:solidFill>
                  <a:schemeClr val="dk1"/>
                </a:solidFill>
              </a:rPr>
              <a:t>Need to find all new cells/grid that are reachable at </a:t>
            </a:r>
            <a:r>
              <a:rPr lang="en-GB" sz="1400" b="1" i="1">
                <a:solidFill>
                  <a:schemeClr val="dk1"/>
                </a:solidFill>
              </a:rPr>
              <a:t>pathlength 1</a:t>
            </a:r>
            <a:r>
              <a:rPr lang="en-GB" sz="1400">
                <a:solidFill>
                  <a:schemeClr val="dk1"/>
                </a:solidFill>
              </a:rPr>
              <a:t>(i.e, all paths that are just 1 unit in total length(just 1 cell)).</a:t>
            </a:r>
            <a:endParaRPr sz="1400">
              <a:solidFill>
                <a:schemeClr val="dk1"/>
              </a:solidFill>
            </a:endParaRPr>
          </a:p>
          <a:p>
            <a:pPr marL="457200" lvl="0" indent="-304165" algn="just" rtl="0">
              <a:lnSpc>
                <a:spcPct val="115000"/>
              </a:lnSpc>
              <a:spcBef>
                <a:spcPts val="1000"/>
              </a:spcBef>
              <a:spcAft>
                <a:spcPts val="0"/>
              </a:spcAft>
              <a:buClr>
                <a:schemeClr val="dk1"/>
              </a:buClr>
              <a:buSzPct val="100000"/>
              <a:buChar char="●"/>
            </a:pPr>
            <a:r>
              <a:rPr lang="en-GB" sz="1400">
                <a:solidFill>
                  <a:schemeClr val="dk1"/>
                </a:solidFill>
              </a:rPr>
              <a:t>Using the </a:t>
            </a:r>
            <a:r>
              <a:rPr lang="en-GB" sz="1400" b="1" i="1">
                <a:solidFill>
                  <a:schemeClr val="dk1"/>
                </a:solidFill>
              </a:rPr>
              <a:t>pathlength 1</a:t>
            </a:r>
            <a:r>
              <a:rPr lang="en-GB" sz="1400">
                <a:solidFill>
                  <a:schemeClr val="dk1"/>
                </a:solidFill>
              </a:rPr>
              <a:t> cells, all new cells which are reachable at </a:t>
            </a:r>
            <a:r>
              <a:rPr lang="en-GB" sz="1400" b="1" i="1">
                <a:solidFill>
                  <a:schemeClr val="dk1"/>
                </a:solidFill>
              </a:rPr>
              <a:t>pathlength 2 </a:t>
            </a:r>
            <a:r>
              <a:rPr lang="en-GB" sz="1400">
                <a:solidFill>
                  <a:schemeClr val="dk1"/>
                </a:solidFill>
              </a:rPr>
              <a:t>can be found.</a:t>
            </a:r>
            <a:endParaRPr sz="1400">
              <a:solidFill>
                <a:schemeClr val="dk1"/>
              </a:solidFill>
            </a:endParaRPr>
          </a:p>
          <a:p>
            <a:pPr marL="457200" lvl="0" indent="-304165" algn="just" rtl="0">
              <a:lnSpc>
                <a:spcPct val="115000"/>
              </a:lnSpc>
              <a:spcBef>
                <a:spcPts val="1000"/>
              </a:spcBef>
              <a:spcAft>
                <a:spcPts val="0"/>
              </a:spcAft>
              <a:buClr>
                <a:schemeClr val="dk1"/>
              </a:buClr>
              <a:buSzPct val="100000"/>
              <a:buChar char="●"/>
            </a:pPr>
            <a:r>
              <a:rPr lang="en-GB" sz="1400">
                <a:solidFill>
                  <a:schemeClr val="dk1"/>
                </a:solidFill>
              </a:rPr>
              <a:t>Process is repeated until the target, </a:t>
            </a:r>
            <a:r>
              <a:rPr lang="en-GB" sz="1400" b="1">
                <a:solidFill>
                  <a:schemeClr val="dk1"/>
                </a:solidFill>
              </a:rPr>
              <a:t>T</a:t>
            </a:r>
            <a:r>
              <a:rPr lang="en-GB" sz="1400">
                <a:solidFill>
                  <a:schemeClr val="dk1"/>
                </a:solidFill>
              </a:rPr>
              <a:t> is reached.</a:t>
            </a:r>
            <a:br>
              <a:rPr lang="en-GB" sz="1400">
                <a:solidFill>
                  <a:schemeClr val="dk1"/>
                </a:solidFill>
              </a:rPr>
            </a:br>
            <a:endParaRPr sz="1400">
              <a:solidFill>
                <a:schemeClr val="dk1"/>
              </a:solidFill>
            </a:endParaRPr>
          </a:p>
          <a:p>
            <a:pPr marL="457200" lvl="0" indent="-304165" algn="just" rtl="0">
              <a:lnSpc>
                <a:spcPct val="95000"/>
              </a:lnSpc>
              <a:spcBef>
                <a:spcPts val="0"/>
              </a:spcBef>
              <a:spcAft>
                <a:spcPts val="0"/>
              </a:spcAft>
              <a:buClr>
                <a:schemeClr val="dk1"/>
              </a:buClr>
              <a:buSzPct val="100000"/>
              <a:buChar char="●"/>
            </a:pPr>
            <a:r>
              <a:rPr lang="en-GB" sz="1400">
                <a:solidFill>
                  <a:schemeClr val="dk1"/>
                </a:solidFill>
              </a:rPr>
              <a:t>During i</a:t>
            </a:r>
            <a:r>
              <a:rPr lang="en-GB" sz="1400" baseline="30000">
                <a:solidFill>
                  <a:schemeClr val="dk1"/>
                </a:solidFill>
              </a:rPr>
              <a:t>th</a:t>
            </a:r>
            <a:r>
              <a:rPr lang="en-GB" sz="1400">
                <a:solidFill>
                  <a:schemeClr val="dk1"/>
                </a:solidFill>
              </a:rPr>
              <a:t> iteration, </a:t>
            </a:r>
            <a:r>
              <a:rPr lang="en-GB" sz="1400" u="sng">
                <a:solidFill>
                  <a:schemeClr val="dk1"/>
                </a:solidFill>
              </a:rPr>
              <a:t>non‐blocking grid cells</a:t>
            </a:r>
            <a:r>
              <a:rPr lang="en-GB" sz="1400">
                <a:solidFill>
                  <a:schemeClr val="dk1"/>
                </a:solidFill>
              </a:rPr>
              <a:t> at </a:t>
            </a:r>
            <a:r>
              <a:rPr lang="en-GB" sz="1400">
                <a:solidFill>
                  <a:srgbClr val="FF9900"/>
                </a:solidFill>
              </a:rPr>
              <a:t>Manhattan distance</a:t>
            </a:r>
            <a:r>
              <a:rPr lang="en-GB" sz="1400">
                <a:solidFill>
                  <a:schemeClr val="dk1"/>
                </a:solidFill>
              </a:rPr>
              <a:t> of i from grid cell </a:t>
            </a:r>
            <a:r>
              <a:rPr lang="en-GB" sz="1400" b="1">
                <a:solidFill>
                  <a:schemeClr val="dk1"/>
                </a:solidFill>
              </a:rPr>
              <a:t>S</a:t>
            </a:r>
            <a:r>
              <a:rPr lang="en-GB" sz="1400">
                <a:solidFill>
                  <a:schemeClr val="dk1"/>
                </a:solidFill>
              </a:rPr>
              <a:t> are all </a:t>
            </a:r>
            <a:r>
              <a:rPr lang="en-GB" sz="1400" u="sng">
                <a:solidFill>
                  <a:schemeClr val="dk1"/>
                </a:solidFill>
              </a:rPr>
              <a:t>labeled with</a:t>
            </a:r>
            <a:r>
              <a:rPr lang="en-GB" sz="1400">
                <a:solidFill>
                  <a:schemeClr val="dk1"/>
                </a:solidFill>
              </a:rPr>
              <a:t> </a:t>
            </a:r>
            <a:r>
              <a:rPr lang="en-GB" sz="1400" b="1">
                <a:solidFill>
                  <a:schemeClr val="dk1"/>
                </a:solidFill>
              </a:rPr>
              <a:t>i</a:t>
            </a:r>
            <a:endParaRPr sz="1400" b="1">
              <a:solidFill>
                <a:schemeClr val="dk1"/>
              </a:solidFill>
            </a:endParaRPr>
          </a:p>
        </p:txBody>
      </p:sp>
      <p:pic>
        <p:nvPicPr>
          <p:cNvPr id="95" name="Google Shape;95;p18"/>
          <p:cNvPicPr preferRelativeResize="0"/>
          <p:nvPr/>
        </p:nvPicPr>
        <p:blipFill>
          <a:blip r:embed="rId1"/>
          <a:stretch>
            <a:fillRect/>
          </a:stretch>
        </p:blipFill>
        <p:spPr>
          <a:xfrm>
            <a:off x="5620125" y="647500"/>
            <a:ext cx="2417450" cy="2513300"/>
          </a:xfrm>
          <a:prstGeom prst="rect">
            <a:avLst/>
          </a:prstGeom>
          <a:noFill/>
          <a:ln>
            <a:noFill/>
          </a:ln>
        </p:spPr>
      </p:pic>
      <p:sp>
        <p:nvSpPr>
          <p:cNvPr id="96" name="Google Shape;96;p18"/>
          <p:cNvSpPr txBox="1"/>
          <p:nvPr/>
        </p:nvSpPr>
        <p:spPr>
          <a:xfrm>
            <a:off x="1062175" y="4234450"/>
            <a:ext cx="3000000" cy="79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95000"/>
              </a:lnSpc>
              <a:spcBef>
                <a:spcPts val="0"/>
              </a:spcBef>
              <a:spcAft>
                <a:spcPts val="1200"/>
              </a:spcAft>
              <a:buNone/>
            </a:pPr>
            <a:r>
              <a:rPr lang="en-GB" b="1">
                <a:solidFill>
                  <a:schemeClr val="dk1"/>
                </a:solidFill>
              </a:rPr>
              <a:t>Note: </a:t>
            </a:r>
            <a:r>
              <a:rPr lang="en-GB">
                <a:solidFill>
                  <a:schemeClr val="dk1"/>
                </a:solidFill>
              </a:rPr>
              <a:t>Manhattan distance is the number of strides (horizontal and/or vertical) required to reach a cell.</a:t>
            </a:r>
            <a:endParaRPr lang="en-GB">
              <a:solidFill>
                <a:schemeClr val="dk1"/>
              </a:solidFill>
            </a:endParaRPr>
          </a:p>
        </p:txBody>
      </p:sp>
      <p:sp>
        <p:nvSpPr>
          <p:cNvPr id="97" name="Google Shape;97;p18"/>
          <p:cNvSpPr/>
          <p:nvPr/>
        </p:nvSpPr>
        <p:spPr>
          <a:xfrm>
            <a:off x="5682450" y="4030500"/>
            <a:ext cx="726600" cy="253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    S</a:t>
            </a:r>
            <a:endParaRPr lang="en-GB"/>
          </a:p>
        </p:txBody>
      </p:sp>
      <p:sp>
        <p:nvSpPr>
          <p:cNvPr id="98" name="Google Shape;98;p18"/>
          <p:cNvSpPr/>
          <p:nvPr/>
        </p:nvSpPr>
        <p:spPr>
          <a:xfrm rot="5400000">
            <a:off x="5668500" y="4037525"/>
            <a:ext cx="761100" cy="253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18"/>
          <p:cNvSpPr/>
          <p:nvPr/>
        </p:nvSpPr>
        <p:spPr>
          <a:xfrm>
            <a:off x="6779175" y="4073225"/>
            <a:ext cx="1192800" cy="253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2</a:t>
            </a:r>
            <a:r>
              <a:rPr lang="en-GB"/>
              <a:t>  1  S   1   2</a:t>
            </a:r>
            <a:endParaRPr lang="en-GB"/>
          </a:p>
        </p:txBody>
      </p:sp>
      <p:sp>
        <p:nvSpPr>
          <p:cNvPr id="100" name="Google Shape;100;p18"/>
          <p:cNvSpPr/>
          <p:nvPr/>
        </p:nvSpPr>
        <p:spPr>
          <a:xfrm rot="5400000">
            <a:off x="6749050" y="4048375"/>
            <a:ext cx="1227000" cy="27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18"/>
          <p:cNvSpPr/>
          <p:nvPr/>
        </p:nvSpPr>
        <p:spPr>
          <a:xfrm>
            <a:off x="6991675" y="3824850"/>
            <a:ext cx="726600" cy="720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8"/>
          <p:cNvSpPr txBox="1"/>
          <p:nvPr/>
        </p:nvSpPr>
        <p:spPr>
          <a:xfrm>
            <a:off x="7214425" y="3783725"/>
            <a:ext cx="281100" cy="2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1</a:t>
            </a:r>
            <a:endParaRPr lang="en-GB"/>
          </a:p>
        </p:txBody>
      </p:sp>
      <p:sp>
        <p:nvSpPr>
          <p:cNvPr id="103" name="Google Shape;103;p18"/>
          <p:cNvSpPr txBox="1"/>
          <p:nvPr/>
        </p:nvSpPr>
        <p:spPr>
          <a:xfrm>
            <a:off x="7212475" y="4234450"/>
            <a:ext cx="281100" cy="2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1</a:t>
            </a:r>
            <a:endParaRPr lang="en-GB"/>
          </a:p>
        </p:txBody>
      </p:sp>
      <p:sp>
        <p:nvSpPr>
          <p:cNvPr id="104" name="Google Shape;104;p18"/>
          <p:cNvSpPr txBox="1"/>
          <p:nvPr/>
        </p:nvSpPr>
        <p:spPr>
          <a:xfrm>
            <a:off x="7214425" y="3550175"/>
            <a:ext cx="281100" cy="2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2</a:t>
            </a:r>
            <a:endParaRPr lang="en-GB"/>
          </a:p>
        </p:txBody>
      </p:sp>
      <p:sp>
        <p:nvSpPr>
          <p:cNvPr id="105" name="Google Shape;105;p18"/>
          <p:cNvSpPr txBox="1"/>
          <p:nvPr/>
        </p:nvSpPr>
        <p:spPr>
          <a:xfrm>
            <a:off x="6991675" y="3783725"/>
            <a:ext cx="281100" cy="2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2</a:t>
            </a:r>
            <a:endParaRPr lang="en-GB"/>
          </a:p>
        </p:txBody>
      </p:sp>
      <p:sp>
        <p:nvSpPr>
          <p:cNvPr id="106" name="Google Shape;106;p18"/>
          <p:cNvSpPr txBox="1"/>
          <p:nvPr/>
        </p:nvSpPr>
        <p:spPr>
          <a:xfrm>
            <a:off x="7437175" y="3783725"/>
            <a:ext cx="281100" cy="2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2</a:t>
            </a:r>
            <a:endParaRPr lang="en-GB"/>
          </a:p>
        </p:txBody>
      </p:sp>
      <p:sp>
        <p:nvSpPr>
          <p:cNvPr id="107" name="Google Shape;107;p18"/>
          <p:cNvSpPr txBox="1"/>
          <p:nvPr/>
        </p:nvSpPr>
        <p:spPr>
          <a:xfrm>
            <a:off x="7214425" y="4486450"/>
            <a:ext cx="281100" cy="2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2</a:t>
            </a:r>
            <a:endParaRPr lang="en-GB"/>
          </a:p>
        </p:txBody>
      </p:sp>
      <p:sp>
        <p:nvSpPr>
          <p:cNvPr id="108" name="Google Shape;108;p18"/>
          <p:cNvSpPr txBox="1"/>
          <p:nvPr/>
        </p:nvSpPr>
        <p:spPr>
          <a:xfrm>
            <a:off x="6991675" y="4234450"/>
            <a:ext cx="281100" cy="2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2</a:t>
            </a:r>
            <a:endParaRPr lang="en-GB"/>
          </a:p>
        </p:txBody>
      </p:sp>
      <p:sp>
        <p:nvSpPr>
          <p:cNvPr id="109" name="Google Shape;109;p18"/>
          <p:cNvSpPr txBox="1"/>
          <p:nvPr/>
        </p:nvSpPr>
        <p:spPr>
          <a:xfrm>
            <a:off x="7479775" y="4234450"/>
            <a:ext cx="281100" cy="2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2</a:t>
            </a:r>
            <a:endParaRPr lang="en-GB"/>
          </a:p>
        </p:txBody>
      </p:sp>
      <p:sp>
        <p:nvSpPr>
          <p:cNvPr id="110" name="Google Shape;110;p18"/>
          <p:cNvSpPr txBox="1"/>
          <p:nvPr/>
        </p:nvSpPr>
        <p:spPr>
          <a:xfrm>
            <a:off x="6175800" y="3989100"/>
            <a:ext cx="281100" cy="2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1</a:t>
            </a:r>
            <a:endParaRPr sz="1200"/>
          </a:p>
        </p:txBody>
      </p:sp>
      <p:sp>
        <p:nvSpPr>
          <p:cNvPr id="111" name="Google Shape;111;p18"/>
          <p:cNvSpPr txBox="1"/>
          <p:nvPr/>
        </p:nvSpPr>
        <p:spPr>
          <a:xfrm>
            <a:off x="5908500" y="3735600"/>
            <a:ext cx="281100" cy="2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1</a:t>
            </a:r>
            <a:endParaRPr sz="1200"/>
          </a:p>
        </p:txBody>
      </p:sp>
      <p:sp>
        <p:nvSpPr>
          <p:cNvPr id="112" name="Google Shape;112;p18"/>
          <p:cNvSpPr txBox="1"/>
          <p:nvPr/>
        </p:nvSpPr>
        <p:spPr>
          <a:xfrm>
            <a:off x="5908500" y="4284000"/>
            <a:ext cx="281100" cy="2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1</a:t>
            </a:r>
            <a:endParaRPr sz="1200"/>
          </a:p>
        </p:txBody>
      </p:sp>
      <p:sp>
        <p:nvSpPr>
          <p:cNvPr id="113" name="Google Shape;113;p18"/>
          <p:cNvSpPr txBox="1"/>
          <p:nvPr/>
        </p:nvSpPr>
        <p:spPr>
          <a:xfrm>
            <a:off x="5630425" y="3989100"/>
            <a:ext cx="281100" cy="29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1</a:t>
            </a:r>
            <a:endParaRPr sz="1200"/>
          </a:p>
        </p:txBody>
      </p:sp>
      <p:cxnSp>
        <p:nvCxnSpPr>
          <p:cNvPr id="114" name="Google Shape;114;p18"/>
          <p:cNvCxnSpPr>
            <a:endCxn id="110" idx="2"/>
          </p:cNvCxnSpPr>
          <p:nvPr/>
        </p:nvCxnSpPr>
        <p:spPr>
          <a:xfrm rot="10800000">
            <a:off x="6316350" y="4284000"/>
            <a:ext cx="1500" cy="393600"/>
          </a:xfrm>
          <a:prstGeom prst="straightConnector1">
            <a:avLst/>
          </a:prstGeom>
          <a:noFill/>
          <a:ln w="9525" cap="flat" cmpd="sng">
            <a:solidFill>
              <a:schemeClr val="dk2"/>
            </a:solidFill>
            <a:prstDash val="solid"/>
            <a:round/>
            <a:headEnd type="none" w="med" len="med"/>
            <a:tailEnd type="triangle" w="med" len="med"/>
          </a:ln>
        </p:spPr>
      </p:cxnSp>
      <p:sp>
        <p:nvSpPr>
          <p:cNvPr id="115" name="Google Shape;115;p18"/>
          <p:cNvSpPr txBox="1"/>
          <p:nvPr/>
        </p:nvSpPr>
        <p:spPr>
          <a:xfrm>
            <a:off x="5682450" y="4677900"/>
            <a:ext cx="1096800" cy="369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just" rtl="0">
              <a:lnSpc>
                <a:spcPct val="115000"/>
              </a:lnSpc>
              <a:spcBef>
                <a:spcPts val="0"/>
              </a:spcBef>
              <a:spcAft>
                <a:spcPts val="1000"/>
              </a:spcAft>
              <a:buNone/>
            </a:pPr>
            <a:r>
              <a:rPr lang="en-GB" sz="1200">
                <a:solidFill>
                  <a:schemeClr val="dk1"/>
                </a:solidFill>
              </a:rPr>
              <a:t>adjacent cell</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9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b="1"/>
              <a:t>Lee’s Algorithm</a:t>
            </a:r>
            <a:endParaRPr b="1"/>
          </a:p>
        </p:txBody>
      </p:sp>
      <p:sp>
        <p:nvSpPr>
          <p:cNvPr id="121" name="Google Shape;121;p19"/>
          <p:cNvSpPr txBox="1"/>
          <p:nvPr>
            <p:ph type="body" idx="1"/>
          </p:nvPr>
        </p:nvSpPr>
        <p:spPr>
          <a:xfrm>
            <a:off x="311700" y="1260150"/>
            <a:ext cx="4047300" cy="146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b="1">
                <a:solidFill>
                  <a:schemeClr val="dk1"/>
                </a:solidFill>
              </a:rPr>
              <a:t>Step 1</a:t>
            </a:r>
            <a:r>
              <a:rPr lang="en-GB" sz="1400">
                <a:solidFill>
                  <a:schemeClr val="dk1"/>
                </a:solidFill>
              </a:rPr>
              <a:t>: Wave propagation (contd)- </a:t>
            </a:r>
            <a:endParaRPr sz="1400">
              <a:solidFill>
                <a:schemeClr val="dk1"/>
              </a:solidFill>
            </a:endParaRPr>
          </a:p>
          <a:p>
            <a:pPr marL="457200" lvl="0" indent="-317500" algn="just" rtl="0">
              <a:spcBef>
                <a:spcPts val="1200"/>
              </a:spcBef>
              <a:spcAft>
                <a:spcPts val="0"/>
              </a:spcAft>
              <a:buClr>
                <a:schemeClr val="dk1"/>
              </a:buClr>
              <a:buSzPts val="1400"/>
              <a:buChar char="●"/>
            </a:pPr>
            <a:r>
              <a:rPr lang="en-GB" sz="1400" u="sng">
                <a:solidFill>
                  <a:schemeClr val="dk1"/>
                </a:solidFill>
              </a:rPr>
              <a:t>Labeling</a:t>
            </a:r>
            <a:r>
              <a:rPr lang="en-GB" sz="1400">
                <a:solidFill>
                  <a:schemeClr val="dk1"/>
                </a:solidFill>
                <a:highlight>
                  <a:srgbClr val="FFFF00"/>
                </a:highlight>
              </a:rPr>
              <a:t> continues until </a:t>
            </a:r>
            <a:r>
              <a:rPr lang="en-GB" sz="1400">
                <a:solidFill>
                  <a:schemeClr val="dk1"/>
                </a:solidFill>
              </a:rPr>
              <a:t>the target grid cell </a:t>
            </a:r>
            <a:r>
              <a:rPr lang="en-GB" sz="1400" b="1">
                <a:solidFill>
                  <a:schemeClr val="dk1"/>
                </a:solidFill>
              </a:rPr>
              <a:t>T</a:t>
            </a:r>
            <a:r>
              <a:rPr lang="en-GB" sz="1400">
                <a:solidFill>
                  <a:schemeClr val="dk1"/>
                </a:solidFill>
              </a:rPr>
              <a:t> is marked in iteration L (i.e. when i=L0).</a:t>
            </a:r>
            <a:endParaRPr sz="1400">
              <a:solidFill>
                <a:schemeClr val="dk1"/>
              </a:solidFill>
            </a:endParaRPr>
          </a:p>
          <a:p>
            <a:pPr marL="457200" lvl="0" indent="-317500" algn="l" rtl="0">
              <a:spcBef>
                <a:spcPts val="0"/>
              </a:spcBef>
              <a:spcAft>
                <a:spcPts val="0"/>
              </a:spcAft>
              <a:buClr>
                <a:schemeClr val="dk1"/>
              </a:buClr>
              <a:buSzPts val="1400"/>
              <a:buChar char="●"/>
            </a:pPr>
            <a:r>
              <a:rPr lang="en-GB" sz="1400">
                <a:solidFill>
                  <a:schemeClr val="dk1"/>
                </a:solidFill>
              </a:rPr>
              <a:t>L0 is the length of the shortest path.</a:t>
            </a:r>
            <a:endParaRPr sz="1400">
              <a:solidFill>
                <a:schemeClr val="dk1"/>
              </a:solidFill>
            </a:endParaRPr>
          </a:p>
        </p:txBody>
      </p:sp>
      <p:sp>
        <p:nvSpPr>
          <p:cNvPr id="122" name="Google Shape;122;p19"/>
          <p:cNvSpPr txBox="1"/>
          <p:nvPr/>
        </p:nvSpPr>
        <p:spPr>
          <a:xfrm>
            <a:off x="311700" y="2821625"/>
            <a:ext cx="4844700" cy="14685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400"/>
              </a:spcBef>
              <a:spcAft>
                <a:spcPts val="0"/>
              </a:spcAft>
              <a:buClr>
                <a:schemeClr val="dk1"/>
              </a:buClr>
              <a:buSzPts val="1400"/>
              <a:buChar char="●"/>
            </a:pPr>
            <a:r>
              <a:rPr lang="en-GB">
                <a:solidFill>
                  <a:schemeClr val="dk1"/>
                </a:solidFill>
                <a:highlight>
                  <a:srgbClr val="FFFF00"/>
                </a:highlight>
              </a:rPr>
              <a:t>The process fails if:</a:t>
            </a:r>
            <a:endParaRPr>
              <a:solidFill>
                <a:schemeClr val="dk1"/>
              </a:solidFill>
              <a:highlight>
                <a:srgbClr val="FFFF00"/>
              </a:highlight>
            </a:endParaRPr>
          </a:p>
          <a:p>
            <a:pPr marL="469900" lvl="0" indent="0" algn="l" rtl="0">
              <a:lnSpc>
                <a:spcPct val="115000"/>
              </a:lnSpc>
              <a:spcBef>
                <a:spcPts val="300"/>
              </a:spcBef>
              <a:spcAft>
                <a:spcPts val="0"/>
              </a:spcAft>
              <a:buNone/>
            </a:pPr>
            <a:r>
              <a:rPr lang="en-GB">
                <a:solidFill>
                  <a:schemeClr val="dk1"/>
                </a:solidFill>
              </a:rPr>
              <a:t> -  T is </a:t>
            </a:r>
            <a:r>
              <a:rPr lang="en-GB">
                <a:solidFill>
                  <a:schemeClr val="dk1"/>
                </a:solidFill>
                <a:highlight>
                  <a:srgbClr val="00FF00"/>
                </a:highlight>
              </a:rPr>
              <a:t>not</a:t>
            </a:r>
            <a:r>
              <a:rPr lang="en-GB">
                <a:solidFill>
                  <a:schemeClr val="dk1"/>
                </a:solidFill>
              </a:rPr>
              <a:t> reached and </a:t>
            </a:r>
            <a:r>
              <a:rPr lang="en-GB">
                <a:solidFill>
                  <a:schemeClr val="dk1"/>
                </a:solidFill>
                <a:highlight>
                  <a:srgbClr val="00FF00"/>
                </a:highlight>
              </a:rPr>
              <a:t>no new grid cells</a:t>
            </a:r>
            <a:r>
              <a:rPr lang="en-GB">
                <a:solidFill>
                  <a:schemeClr val="dk1"/>
                </a:solidFill>
              </a:rPr>
              <a:t> can be labeled during  step i.</a:t>
            </a:r>
            <a:endParaRPr>
              <a:solidFill>
                <a:schemeClr val="dk1"/>
              </a:solidFill>
            </a:endParaRPr>
          </a:p>
          <a:p>
            <a:pPr marL="469900" lvl="0" indent="0" algn="l" rtl="0">
              <a:lnSpc>
                <a:spcPct val="115000"/>
              </a:lnSpc>
              <a:spcBef>
                <a:spcPts val="300"/>
              </a:spcBef>
              <a:spcAft>
                <a:spcPts val="0"/>
              </a:spcAft>
              <a:buNone/>
            </a:pPr>
            <a:r>
              <a:rPr lang="en-GB">
                <a:solidFill>
                  <a:schemeClr val="dk1"/>
                </a:solidFill>
              </a:rPr>
              <a:t> -  T is not reached and i equals M, some upper bound on the path length.</a:t>
            </a:r>
            <a:endParaRPr>
              <a:solidFill>
                <a:schemeClr val="dk1"/>
              </a:solidFill>
            </a:endParaRPr>
          </a:p>
        </p:txBody>
      </p:sp>
      <p:pic>
        <p:nvPicPr>
          <p:cNvPr id="123" name="Google Shape;123;p19"/>
          <p:cNvPicPr preferRelativeResize="0"/>
          <p:nvPr/>
        </p:nvPicPr>
        <p:blipFill>
          <a:blip r:embed="rId1"/>
          <a:stretch>
            <a:fillRect/>
          </a:stretch>
        </p:blipFill>
        <p:spPr>
          <a:xfrm>
            <a:off x="5908525" y="1017725"/>
            <a:ext cx="2261200" cy="1656900"/>
          </a:xfrm>
          <a:prstGeom prst="rect">
            <a:avLst/>
          </a:prstGeom>
          <a:noFill/>
          <a:ln>
            <a:noFill/>
          </a:ln>
        </p:spPr>
      </p:pic>
      <p:sp>
        <p:nvSpPr>
          <p:cNvPr id="124" name="Google Shape;124;p19"/>
          <p:cNvSpPr txBox="1"/>
          <p:nvPr/>
        </p:nvSpPr>
        <p:spPr>
          <a:xfrm>
            <a:off x="5246425" y="1702975"/>
            <a:ext cx="540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b="1"/>
              <a:t>i = 1</a:t>
            </a:r>
            <a:endParaRPr b="1"/>
          </a:p>
        </p:txBody>
      </p:sp>
      <p:pic>
        <p:nvPicPr>
          <p:cNvPr id="125" name="Google Shape;125;p19"/>
          <p:cNvPicPr preferRelativeResize="0"/>
          <p:nvPr/>
        </p:nvPicPr>
        <p:blipFill>
          <a:blip r:embed="rId2"/>
          <a:stretch>
            <a:fillRect/>
          </a:stretch>
        </p:blipFill>
        <p:spPr>
          <a:xfrm>
            <a:off x="5908525" y="3062950"/>
            <a:ext cx="2333925" cy="1656900"/>
          </a:xfrm>
          <a:prstGeom prst="rect">
            <a:avLst/>
          </a:prstGeom>
          <a:noFill/>
          <a:ln>
            <a:noFill/>
          </a:ln>
        </p:spPr>
      </p:pic>
      <p:sp>
        <p:nvSpPr>
          <p:cNvPr id="126" name="Google Shape;126;p19"/>
          <p:cNvSpPr txBox="1"/>
          <p:nvPr/>
        </p:nvSpPr>
        <p:spPr>
          <a:xfrm>
            <a:off x="5246425" y="3691300"/>
            <a:ext cx="540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b="1"/>
              <a:t>i = 7</a:t>
            </a:r>
            <a:endParaRPr b="1"/>
          </a:p>
        </p:txBody>
      </p:sp>
      <p:sp>
        <p:nvSpPr>
          <p:cNvPr id="127" name="Google Shape;127;p19"/>
          <p:cNvSpPr/>
          <p:nvPr/>
        </p:nvSpPr>
        <p:spPr>
          <a:xfrm>
            <a:off x="6814125" y="2713838"/>
            <a:ext cx="450000" cy="309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528235"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b="1"/>
              <a:t>Lee’s Algorithm</a:t>
            </a:r>
            <a:endParaRPr b="1"/>
          </a:p>
        </p:txBody>
      </p:sp>
      <p:sp>
        <p:nvSpPr>
          <p:cNvPr id="133" name="Google Shape;133;p20"/>
          <p:cNvSpPr txBox="1"/>
          <p:nvPr>
            <p:ph type="body" idx="1"/>
          </p:nvPr>
        </p:nvSpPr>
        <p:spPr>
          <a:xfrm>
            <a:off x="311700" y="1221575"/>
            <a:ext cx="4973400" cy="204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a:solidFill>
                  <a:schemeClr val="dk1"/>
                </a:solidFill>
              </a:rPr>
              <a:t>Step 2</a:t>
            </a:r>
            <a:r>
              <a:rPr lang="en-GB" sz="1400">
                <a:solidFill>
                  <a:schemeClr val="dk1"/>
                </a:solidFill>
              </a:rPr>
              <a:t>: </a:t>
            </a:r>
            <a:r>
              <a:rPr lang="en-GB" sz="1400">
                <a:solidFill>
                  <a:schemeClr val="dk1"/>
                </a:solidFill>
              </a:rPr>
              <a:t>Retrace-</a:t>
            </a:r>
            <a:endParaRPr sz="1400">
              <a:solidFill>
                <a:schemeClr val="dk1"/>
              </a:solidFill>
            </a:endParaRPr>
          </a:p>
          <a:p>
            <a:pPr marL="457200" lvl="0" indent="-317500" algn="just" rtl="0">
              <a:spcBef>
                <a:spcPts val="1200"/>
              </a:spcBef>
              <a:spcAft>
                <a:spcPts val="0"/>
              </a:spcAft>
              <a:buClr>
                <a:schemeClr val="dk1"/>
              </a:buClr>
              <a:buSzPts val="1400"/>
              <a:buChar char="●"/>
            </a:pPr>
            <a:r>
              <a:rPr lang="en-GB" sz="1400">
                <a:solidFill>
                  <a:schemeClr val="dk1"/>
                </a:solidFill>
              </a:rPr>
              <a:t>Systematically</a:t>
            </a:r>
            <a:r>
              <a:rPr lang="en-GB" sz="1400" b="1">
                <a:solidFill>
                  <a:srgbClr val="FF0000"/>
                </a:solidFill>
              </a:rPr>
              <a:t> </a:t>
            </a:r>
            <a:r>
              <a:rPr lang="en-GB" sz="1400" b="1" u="sng">
                <a:solidFill>
                  <a:srgbClr val="FF0000"/>
                </a:solidFill>
              </a:rPr>
              <a:t>backtrack</a:t>
            </a:r>
            <a:r>
              <a:rPr lang="en-GB" sz="1400">
                <a:solidFill>
                  <a:schemeClr val="dk1"/>
                </a:solidFill>
              </a:rPr>
              <a:t> from the target cell </a:t>
            </a:r>
            <a:r>
              <a:rPr lang="en-GB" sz="1400" b="1">
                <a:solidFill>
                  <a:schemeClr val="dk1"/>
                </a:solidFill>
              </a:rPr>
              <a:t>T</a:t>
            </a:r>
            <a:r>
              <a:rPr lang="en-GB" sz="1400">
                <a:solidFill>
                  <a:schemeClr val="dk1"/>
                </a:solidFill>
              </a:rPr>
              <a:t> back towards the source cell </a:t>
            </a:r>
            <a:r>
              <a:rPr lang="en-GB" sz="1400" b="1">
                <a:solidFill>
                  <a:schemeClr val="dk1"/>
                </a:solidFill>
              </a:rPr>
              <a:t>S</a:t>
            </a:r>
            <a:r>
              <a:rPr lang="en-GB" sz="1400">
                <a:solidFill>
                  <a:schemeClr val="dk1"/>
                </a:solidFill>
              </a:rPr>
              <a:t>.</a:t>
            </a:r>
            <a:endParaRPr sz="1400">
              <a:solidFill>
                <a:schemeClr val="dk1"/>
              </a:solidFill>
            </a:endParaRPr>
          </a:p>
          <a:p>
            <a:pPr marL="457200" lvl="0" indent="-317500" algn="just" rtl="0">
              <a:spcBef>
                <a:spcPts val="0"/>
              </a:spcBef>
              <a:spcAft>
                <a:spcPts val="0"/>
              </a:spcAft>
              <a:buClr>
                <a:schemeClr val="dk1"/>
              </a:buClr>
              <a:buSzPts val="1400"/>
              <a:buChar char="●"/>
            </a:pPr>
            <a:r>
              <a:rPr lang="en-GB" sz="1400">
                <a:solidFill>
                  <a:schemeClr val="dk1"/>
                </a:solidFill>
              </a:rPr>
              <a:t>If T was reached during step i, then at least one grid cell adjacent to it will be labeled i‐1, and so on.</a:t>
            </a:r>
            <a:endParaRPr sz="1400">
              <a:solidFill>
                <a:schemeClr val="dk1"/>
              </a:solidFill>
            </a:endParaRPr>
          </a:p>
          <a:p>
            <a:pPr marL="457200" lvl="0" indent="-317500" algn="just" rtl="0">
              <a:spcBef>
                <a:spcPts val="0"/>
              </a:spcBef>
              <a:spcAft>
                <a:spcPts val="0"/>
              </a:spcAft>
              <a:buClr>
                <a:schemeClr val="dk1"/>
              </a:buClr>
              <a:buSzPts val="1400"/>
              <a:buChar char="●"/>
            </a:pPr>
            <a:r>
              <a:rPr lang="en-GB" sz="1400">
                <a:solidFill>
                  <a:schemeClr val="dk1"/>
                </a:solidFill>
              </a:rPr>
              <a:t>By tracing the numbered cells in descending order, we can reach S following the shortest path.</a:t>
            </a:r>
            <a:endParaRPr sz="1400">
              <a:solidFill>
                <a:schemeClr val="dk1"/>
              </a:solidFill>
            </a:endParaRPr>
          </a:p>
          <a:p>
            <a:pPr marL="0" lvl="0" indent="0" algn="l" rtl="0">
              <a:spcBef>
                <a:spcPts val="1200"/>
              </a:spcBef>
              <a:spcAft>
                <a:spcPts val="1200"/>
              </a:spcAft>
              <a:buNone/>
            </a:pPr>
            <a:endParaRPr sz="1400">
              <a:solidFill>
                <a:schemeClr val="dk1"/>
              </a:solidFill>
            </a:endParaRPr>
          </a:p>
        </p:txBody>
      </p:sp>
      <p:sp>
        <p:nvSpPr>
          <p:cNvPr id="134" name="Google Shape;134;p20"/>
          <p:cNvSpPr txBox="1"/>
          <p:nvPr/>
        </p:nvSpPr>
        <p:spPr>
          <a:xfrm>
            <a:off x="391710" y="3469430"/>
            <a:ext cx="4629300" cy="1171575"/>
          </a:xfrm>
          <a:prstGeom prst="rect">
            <a:avLst/>
          </a:prstGeom>
          <a:gradFill>
            <a:gsLst>
              <a:gs pos="0">
                <a:srgbClr val="14CD68"/>
              </a:gs>
              <a:gs pos="100000">
                <a:srgbClr val="035C7D"/>
              </a:gs>
            </a:gsLst>
            <a:lin scaled="0"/>
          </a:gradFill>
          <a:ln>
            <a:noFill/>
          </a:ln>
        </p:spPr>
        <p:txBody>
          <a:bodyPr spcFirstLastPara="1" wrap="square" lIns="91425" tIns="91425" rIns="91425" bIns="91425" anchor="t" anchorCtr="0">
            <a:spAutoFit/>
          </a:bodyPr>
          <a:lstStyle/>
          <a:p>
            <a:pPr marL="457200" lvl="0" indent="-317500" algn="just" rtl="0">
              <a:lnSpc>
                <a:spcPct val="115000"/>
              </a:lnSpc>
              <a:spcBef>
                <a:spcPts val="0"/>
              </a:spcBef>
              <a:spcAft>
                <a:spcPts val="0"/>
              </a:spcAft>
              <a:buClr>
                <a:schemeClr val="dk1"/>
              </a:buClr>
              <a:buSzPts val="1400"/>
              <a:buChar char="●"/>
            </a:pPr>
            <a:r>
              <a:rPr lang="en-GB">
                <a:solidFill>
                  <a:schemeClr val="dk1"/>
                </a:solidFill>
              </a:rPr>
              <a:t>In practice, the </a:t>
            </a:r>
            <a:r>
              <a:rPr lang="en-GB" b="1">
                <a:solidFill>
                  <a:schemeClr val="dk1"/>
                </a:solidFill>
              </a:rPr>
              <a:t>rule of thumb</a:t>
            </a:r>
            <a:r>
              <a:rPr lang="en-GB">
                <a:solidFill>
                  <a:schemeClr val="dk1"/>
                </a:solidFill>
              </a:rPr>
              <a:t> is</a:t>
            </a:r>
            <a:r>
              <a:rPr lang="en-GB">
                <a:solidFill>
                  <a:schemeClr val="dk1"/>
                </a:solidFill>
                <a:highlight>
                  <a:srgbClr val="FFFF00"/>
                </a:highlight>
              </a:rPr>
              <a:t> </a:t>
            </a:r>
            <a:r>
              <a:rPr lang="en-GB" u="sng">
                <a:solidFill>
                  <a:schemeClr val="dk1"/>
                </a:solidFill>
                <a:highlight>
                  <a:srgbClr val="FFFF00"/>
                </a:highlight>
              </a:rPr>
              <a:t>not to change the direction of retrace unless one has to do so</a:t>
            </a:r>
            <a:r>
              <a:rPr lang="en-GB">
                <a:solidFill>
                  <a:schemeClr val="dk1"/>
                </a:solidFill>
                <a:highlight>
                  <a:srgbClr val="FFFF00"/>
                </a:highlight>
              </a:rPr>
              <a:t>.</a:t>
            </a:r>
            <a:endParaRPr>
              <a:solidFill>
                <a:schemeClr val="dk1"/>
              </a:solidFill>
            </a:endParaRPr>
          </a:p>
          <a:p>
            <a:pPr marL="457200" lvl="0" indent="-317500" algn="just" rtl="0">
              <a:lnSpc>
                <a:spcPct val="115000"/>
              </a:lnSpc>
              <a:spcBef>
                <a:spcPts val="0"/>
              </a:spcBef>
              <a:spcAft>
                <a:spcPts val="0"/>
              </a:spcAft>
              <a:buClr>
                <a:schemeClr val="dk1"/>
              </a:buClr>
              <a:buSzPts val="1400"/>
              <a:buChar char="●"/>
            </a:pPr>
            <a:r>
              <a:rPr lang="en-GB" b="1">
                <a:solidFill>
                  <a:schemeClr val="dk1"/>
                </a:solidFill>
              </a:rPr>
              <a:t>Minimizes</a:t>
            </a:r>
            <a:r>
              <a:rPr lang="en-GB">
                <a:solidFill>
                  <a:schemeClr val="dk1"/>
                </a:solidFill>
              </a:rPr>
              <a:t> number of </a:t>
            </a:r>
            <a:r>
              <a:rPr lang="en-GB" b="1">
                <a:solidFill>
                  <a:schemeClr val="dk1"/>
                </a:solidFill>
              </a:rPr>
              <a:t>bends</a:t>
            </a:r>
            <a:r>
              <a:rPr lang="en-US" altLang="en-GB" b="1">
                <a:solidFill>
                  <a:schemeClr val="dk1"/>
                </a:solidFill>
              </a:rPr>
              <a:t> to reduce system complexity</a:t>
            </a:r>
            <a:r>
              <a:rPr lang="en-GB" b="1">
                <a:solidFill>
                  <a:schemeClr val="dk1"/>
                </a:solidFill>
              </a:rPr>
              <a:t>.</a:t>
            </a:r>
            <a:endParaRPr lang="en-GB" b="1">
              <a:solidFill>
                <a:schemeClr val="dk1"/>
              </a:solidFill>
            </a:endParaRPr>
          </a:p>
        </p:txBody>
      </p:sp>
      <p:pic>
        <p:nvPicPr>
          <p:cNvPr id="135" name="Google Shape;135;p20"/>
          <p:cNvPicPr preferRelativeResize="0"/>
          <p:nvPr/>
        </p:nvPicPr>
        <p:blipFill>
          <a:blip r:embed="rId1"/>
          <a:stretch>
            <a:fillRect/>
          </a:stretch>
        </p:blipFill>
        <p:spPr>
          <a:xfrm>
            <a:off x="5746100" y="1684725"/>
            <a:ext cx="2650675" cy="1836975"/>
          </a:xfrm>
          <a:prstGeom prst="rect">
            <a:avLst/>
          </a:prstGeom>
          <a:noFill/>
          <a:ln>
            <a:noFill/>
          </a:ln>
        </p:spPr>
      </p:pic>
      <p:sp>
        <p:nvSpPr>
          <p:cNvPr id="3" name="Text Box 2"/>
          <p:cNvSpPr txBox="1"/>
          <p:nvPr/>
        </p:nvSpPr>
        <p:spPr>
          <a:xfrm>
            <a:off x="3746500" y="122555"/>
            <a:ext cx="2893695" cy="737235"/>
          </a:xfrm>
          <a:prstGeom prst="rect">
            <a:avLst/>
          </a:prstGeom>
          <a:gradFill>
            <a:gsLst>
              <a:gs pos="0">
                <a:srgbClr val="FE4444"/>
              </a:gs>
              <a:gs pos="100000">
                <a:srgbClr val="832B2B"/>
              </a:gs>
            </a:gsLst>
            <a:lin scaled="0"/>
          </a:gradFill>
          <a:ln w="3175">
            <a:solidFill>
              <a:schemeClr val="tx1"/>
            </a:solidFill>
          </a:ln>
        </p:spPr>
        <p:txBody>
          <a:bodyPr wrap="square" rtlCol="0">
            <a:spAutoFit/>
          </a:bodyPr>
          <a:p>
            <a:r>
              <a:rPr lang="en-US"/>
              <a:t>direction change means going to the 4 in the right from 5 instead of 4 in it’s below position</a:t>
            </a:r>
            <a:endParaRPr lang="en-US"/>
          </a:p>
        </p:txBody>
      </p:sp>
      <p:cxnSp>
        <p:nvCxnSpPr>
          <p:cNvPr id="2" name="Straight Arrow Connector 1"/>
          <p:cNvCxnSpPr/>
          <p:nvPr/>
        </p:nvCxnSpPr>
        <p:spPr>
          <a:xfrm flipH="1" flipV="1">
            <a:off x="5871210" y="897255"/>
            <a:ext cx="415290" cy="2212975"/>
          </a:xfrm>
          <a:prstGeom prst="straightConnector1">
            <a:avLst/>
          </a:prstGeom>
          <a:ln w="9525" cap="flat" cmpd="sng" algn="ctr">
            <a:solidFill>
              <a:schemeClr val="tx1"/>
            </a:solidFill>
            <a:prstDash val="dash"/>
            <a:tailEnd type="arrow" w="med" len="med"/>
          </a:ln>
        </p:spPr>
        <p:style>
          <a:lnRef idx="0">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Lee’s Algorithm</a:t>
            </a:r>
            <a:endParaRPr b="1"/>
          </a:p>
        </p:txBody>
      </p:sp>
      <p:sp>
        <p:nvSpPr>
          <p:cNvPr id="141" name="Google Shape;141;p21"/>
          <p:cNvSpPr txBox="1"/>
          <p:nvPr>
            <p:ph type="body" idx="1"/>
          </p:nvPr>
        </p:nvSpPr>
        <p:spPr>
          <a:xfrm>
            <a:off x="311700" y="1285950"/>
            <a:ext cx="4973400" cy="25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b="1">
                <a:solidFill>
                  <a:schemeClr val="dk1"/>
                </a:solidFill>
              </a:rPr>
              <a:t>Step 3</a:t>
            </a:r>
            <a:r>
              <a:rPr lang="en-GB" sz="1400">
                <a:solidFill>
                  <a:schemeClr val="dk1"/>
                </a:solidFill>
              </a:rPr>
              <a:t>: </a:t>
            </a:r>
            <a:r>
              <a:rPr lang="en-GB" sz="1400">
                <a:solidFill>
                  <a:schemeClr val="dk1"/>
                </a:solidFill>
              </a:rPr>
              <a:t>Label clearance</a:t>
            </a:r>
            <a:r>
              <a:rPr lang="en-GB" sz="1400">
                <a:solidFill>
                  <a:schemeClr val="dk1"/>
                </a:solidFill>
              </a:rPr>
              <a:t>-</a:t>
            </a:r>
            <a:endParaRPr sz="1400">
              <a:solidFill>
                <a:schemeClr val="dk1"/>
              </a:solidFill>
            </a:endParaRPr>
          </a:p>
          <a:p>
            <a:pPr marL="457200" lvl="0" indent="-323850" algn="l" rtl="0">
              <a:lnSpc>
                <a:spcPct val="103000"/>
              </a:lnSpc>
              <a:spcBef>
                <a:spcPts val="1200"/>
              </a:spcBef>
              <a:spcAft>
                <a:spcPts val="0"/>
              </a:spcAft>
              <a:buClr>
                <a:schemeClr val="dk1"/>
              </a:buClr>
              <a:buSzPts val="1500"/>
              <a:buChar char="●"/>
            </a:pPr>
            <a:r>
              <a:rPr lang="en-GB" sz="1400">
                <a:solidFill>
                  <a:schemeClr val="dk1"/>
                </a:solidFill>
              </a:rPr>
              <a:t>All labeled cells except those corresponding to the path just found are </a:t>
            </a:r>
            <a:r>
              <a:rPr lang="en-GB" sz="1400" b="1">
                <a:solidFill>
                  <a:schemeClr val="dk1"/>
                </a:solidFill>
              </a:rPr>
              <a:t>cleared</a:t>
            </a:r>
            <a:r>
              <a:rPr lang="en-GB" sz="1400">
                <a:solidFill>
                  <a:schemeClr val="dk1"/>
                </a:solidFill>
              </a:rPr>
              <a:t>.</a:t>
            </a:r>
            <a:br>
              <a:rPr lang="en-GB" sz="1400">
                <a:solidFill>
                  <a:schemeClr val="dk1"/>
                </a:solidFill>
              </a:rPr>
            </a:br>
            <a:endParaRPr sz="1400">
              <a:solidFill>
                <a:schemeClr val="dk1"/>
              </a:solidFill>
            </a:endParaRPr>
          </a:p>
          <a:p>
            <a:pPr marL="457200" lvl="0" indent="-323850" algn="l" rtl="0">
              <a:spcBef>
                <a:spcPts val="0"/>
              </a:spcBef>
              <a:spcAft>
                <a:spcPts val="0"/>
              </a:spcAft>
              <a:buClr>
                <a:schemeClr val="dk1"/>
              </a:buClr>
              <a:buSzPts val="1500"/>
              <a:buChar char="●"/>
            </a:pPr>
            <a:r>
              <a:rPr lang="en-GB" sz="1400">
                <a:solidFill>
                  <a:schemeClr val="dk1"/>
                </a:solidFill>
              </a:rPr>
              <a:t>Cells along the path are marked as </a:t>
            </a:r>
            <a:r>
              <a:rPr lang="en-GB" sz="1400" b="1">
                <a:solidFill>
                  <a:schemeClr val="dk1"/>
                </a:solidFill>
                <a:highlight>
                  <a:srgbClr val="FFFF00"/>
                </a:highlight>
              </a:rPr>
              <a:t>obstacles</a:t>
            </a:r>
            <a:r>
              <a:rPr lang="en-GB" sz="1400">
                <a:solidFill>
                  <a:schemeClr val="dk1"/>
                </a:solidFill>
              </a:rPr>
              <a:t>.</a:t>
            </a:r>
            <a:br>
              <a:rPr lang="en-GB" sz="1400">
                <a:solidFill>
                  <a:schemeClr val="dk1"/>
                </a:solidFill>
              </a:rPr>
            </a:br>
            <a:endParaRPr sz="1400">
              <a:solidFill>
                <a:schemeClr val="dk1"/>
              </a:solidFill>
            </a:endParaRPr>
          </a:p>
          <a:p>
            <a:pPr marL="457200" lvl="0" indent="-323850" algn="l" rtl="0">
              <a:spcBef>
                <a:spcPts val="0"/>
              </a:spcBef>
              <a:spcAft>
                <a:spcPts val="0"/>
              </a:spcAft>
              <a:buClr>
                <a:schemeClr val="dk1"/>
              </a:buClr>
              <a:buSzPts val="1500"/>
              <a:buChar char="●"/>
            </a:pPr>
            <a:r>
              <a:rPr lang="en-GB" sz="1400">
                <a:solidFill>
                  <a:schemeClr val="dk1"/>
                </a:solidFill>
              </a:rPr>
              <a:t>Search complexity is as involved as the wave propagation step itself.</a:t>
            </a:r>
            <a:endParaRPr sz="1500">
              <a:solidFill>
                <a:schemeClr val="dk1"/>
              </a:solidFill>
            </a:endParaRPr>
          </a:p>
        </p:txBody>
      </p:sp>
      <p:pic>
        <p:nvPicPr>
          <p:cNvPr id="142" name="Google Shape;142;p21"/>
          <p:cNvPicPr preferRelativeResize="0"/>
          <p:nvPr/>
        </p:nvPicPr>
        <p:blipFill>
          <a:blip r:embed="rId1"/>
          <a:stretch>
            <a:fillRect/>
          </a:stretch>
        </p:blipFill>
        <p:spPr>
          <a:xfrm>
            <a:off x="5437500" y="1469525"/>
            <a:ext cx="2972125" cy="2204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8751</Words>
  <Application>WPS Slides</Application>
  <PresentationFormat/>
  <Paragraphs>393</Paragraphs>
  <Slides>36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Arial</vt:lpstr>
      <vt:lpstr>SimSun</vt:lpstr>
      <vt:lpstr>Wingdings</vt:lpstr>
      <vt:lpstr>Arial</vt:lpstr>
      <vt:lpstr>Microsoft YaHei</vt:lpstr>
      <vt:lpstr>Arial Unicode MS</vt:lpstr>
      <vt:lpstr>Times New Roman</vt:lpstr>
      <vt:lpstr>Arial-BoldMT</vt:lpstr>
      <vt:lpstr>Siyam Rupali</vt:lpstr>
      <vt:lpstr>Simple Light</vt:lpstr>
      <vt:lpstr>CSE460: VLSI Design</vt:lpstr>
      <vt:lpstr>Introduction</vt:lpstr>
      <vt:lpstr>Routing Approaches</vt:lpstr>
      <vt:lpstr>PowerPoint 演示文稿</vt:lpstr>
      <vt:lpstr>Lee’s Maze Routing algorithms</vt:lpstr>
      <vt:lpstr>Lee’s Algorithm : Expansion</vt:lpstr>
      <vt:lpstr>Lee’s Algorithm</vt:lpstr>
      <vt:lpstr>Lee’s Algorithm</vt:lpstr>
      <vt:lpstr>Lee’s Algorithm</vt:lpstr>
      <vt:lpstr>Example 1</vt:lpstr>
      <vt:lpstr>Example 1</vt:lpstr>
      <vt:lpstr>Example 1</vt:lpstr>
      <vt:lpstr>Example 1</vt:lpstr>
      <vt:lpstr>Example 1</vt:lpstr>
      <vt:lpstr>Example 1</vt:lpstr>
      <vt:lpstr>Example 1</vt:lpstr>
      <vt:lpstr>Example 1</vt:lpstr>
      <vt:lpstr>Multi-Terminal Nets </vt:lpstr>
      <vt:lpstr>PowerPoint 演示文稿</vt:lpstr>
      <vt:lpstr>Example 2</vt:lpstr>
      <vt:lpstr>Example 2: Extension of Lee’s algorithm[Multi point nets/ Target]</vt:lpstr>
      <vt:lpstr>Example 2 : [Multi point nets/ Target]</vt:lpstr>
      <vt:lpstr>Example 3: CW/HW</vt:lpstr>
      <vt:lpstr>Example 3: CW/HW</vt:lpstr>
      <vt:lpstr>PowerPoint 演示文稿</vt:lpstr>
      <vt:lpstr>Memory Requirement</vt:lpstr>
      <vt:lpstr>Memory Requirement</vt:lpstr>
      <vt:lpstr>Memory Optimization</vt:lpstr>
      <vt:lpstr>Memory Optimization [Minimum Cost]</vt:lpstr>
      <vt:lpstr>Memory Requirements - Summary</vt:lpstr>
      <vt:lpstr>Example 4: Using 00110011..… Sequence</vt:lpstr>
      <vt:lpstr>PowerPoint 演示文稿</vt:lpstr>
      <vt:lpstr>PowerPoint 演示文稿</vt:lpstr>
      <vt:lpstr>PowerPoint 演示文稿</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CSE460: VLSI Design</dc:title>
  <dc:creator/>
  <cp:lastModifiedBy>Dr. Jahangir Alam</cp:lastModifiedBy>
  <cp:revision>78</cp:revision>
  <dcterms:created xsi:type="dcterms:W3CDTF">2024-11-27T14:33:00Z</dcterms:created>
  <dcterms:modified xsi:type="dcterms:W3CDTF">2025-04-21T09:17:02Z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6CD6B647DC9C4DE6898D11910BE65569_12</vt:lpwstr>
  </property>
  <property fmtid="{D5CDD505-2E9C-101B-9397-08002B2CF9AE}" pid="3" name="KSOProductBuildVer">
    <vt:lpwstr>1033-12.2.0.20795</vt:lpwstr>
  </property>
</Properties>
</file>