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3.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775.000 839.000,'-0.008'0.000,"-0.012"0.000,-0.013 0.000,-0.013 0.000,-0.011 0.000,-0.009 0.000,-0.008 0.000,-0.006 0.000,-0.004 0.000,-0.003 0.000,-0.002 0.000,-0.001 0.000,0.000 0.000,0.000 0.000,0.000 0.000,0.000 0.000,0.000 0.000,0.000 0.000,0.000 0.000,0.000 0.000,0.000 0.000,0.000 0.000,0.000 0.000,0.000 0.000,0.000 0.000,0.000 0.000,0.000 0.000,0.000 0.000,0.000 0.000,0.000 0.000,0.000 0.000,0.000 0.000,0.000 0.000,0.000 0.000,0.000 0.000,-0.018 0.000,-0.032 0.000,-0.036 0.000,-0.036 0.000,-0.033 0.000,-0.028 0.000,-0.003 0.000,-0.017 0.000,-0.014 0.000,-0.117 0.028,-0.052 0.043,-0.021 0.048,0.001 0.020,0.014 0.001,0.021-0.011,0.051 0.206,0.065 0.155,0.069 0.110,0.065 0.046,0.058 0.002,0.048-0.025,-0.074 0.016,-0.059-0.043,-0.044-0.076,0.027 0.021,0.015 0.032,0.025 0.000,0.031-0.022,0.018 0.199,0.039 0.046,0.034-0.010,0.036-0.112,0.015 0.037,0.013 0.028,0.010 0.020,0.009 0.431,0.008 0.075,0.005-0.032,0.002-0.087,0.001-0.066,0.000-0.097,0.028 0.024,0.042-0.082,0.047-0.100,0.018-0.103,-0.001-0.096,-0.012-0.083,0.000-0.094,0.020-0.047,0.026-0.035,0.117 0.071,0.046-0.005,0.008-0.031,-0.016-0.044,-0.029-0.048,-0.034-0.047,-0.035-0.041,-0.032-0.035,-0.027-0.028,0.133 0.163,0.059 0.103,0.005 0.056,0.070-0.006,0.020-0.043,-0.012-0.063,-0.031-0.070,-0.040-0.068,-0.043-0.061,0.002-0.052,0.029-0.042,0.043-0.032,0.085-0.024,0.104-0.011,0.053-0.008,0.016-0.006,0.271-0.063,0.040-0.088,-0.002-0.097,0.029-0.038,-0.038 0.001,-0.077 0.025,-0.122-0.074,-0.139-0.045,-0.138-0.023,-0.121 0.018,-0.082 0.021,-0.061 0.029,-0.043 0.032,-0.028 0.031,-0.017 0.028,0.037 0.004,0.062 0.000,0.074-0.008,-0.037 0.022,0.017-0.048,0.009-0.058,0.004-0.063,0.059-0.126,0.002-0.021,-0.001 0.002,-0.007-0.017,-0.049 0.031,-0.056 0.036,-0.056 0.035,-0.051 0.032,-0.043 0.000</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997.000 866.000,'125.000'-2.000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1541.000 197.000,'0.000'0.016,"0.000"0.025,0.000 0.028,0.000 0.028,0.000 0.026,0.000 0.022,0.000 0.018,0.000 0.014,0.000 0.011,0.000 0.008,0.000 0.005,0.000 0.003,0.000 0.002,0.000 0.001,0.000-0.000,0.000 0.021,0.000 0.046,0.000 0.053,0.000 0.054,0.000 0.051,0.119 0.345,0.074 0.306,0.098 0.455,0.049 0.231,0.013 0.065,-0.012-0.050,0.106 0.412,-0.010-0.105,-0.043-0.212,-0.043-0.250,-0.058-0.344,-0.054-0.330,-0.047-0.292,-0.038-0.242,-0.030-0.191,-0.022-0.143,-0.015-0.101,-0.010-0.067,-0.006-0.040,-0.003-0.021,-0.000-0.007,0.001 0.002,0.001 0.007,0.002 0.010,0.002 0.010,0.001 0.010,0.001 0.009,0.001 0.007,0.001 0.005,0.001 0.004,0.000 0.003,0.000 0.002,0.000 0.001,0.000 0.001,-0.004-0.008,0.010-0.028,0.012-0.034,0.013-0.035,0.012-0.033,0.011-0.030,0.123-0.140,0.074-0.066,0.046-0.031,-0.040 0.052,-0.025 0.018,-0.037 0.026,-0.043 0.030,-0.044 0.030,-0.012 0.009,-0.012 0.040,-0.000 0.037,0.007 0.033,0.011 0.027,0.012 0.021,0.012 0.016,0.011 0.011,-0.002 0.019,-0.004 0.019,-0.007 0.019,-0.008 0.018,-0.008 0.016,-0.008 0.013,-0.007 0.010,-0.006 0.008,-0.005 0.006,-0.004 0.004,-0.003 0.002,-0.002 0.001,-0.001 0.000,0.031 0.119,0.044 0.090,0.031 0.064,0.021 0.043,0.099 0.102,0.013-0.023,0.003-0.048,-0.320-0.285,0.400 0.335,0.031 0.022,0.005 0.006,-0.116-0.108,-0.016-0.031,-0.018-0.037,-0.019-0.039,0.052-0.018,-0.044-0.074,-0.045-0.068,-0.041-0.058,-0.036-0.048,-0.029-0.037,-0.023-0.027,-0.017-0.019,-0.012-0.012,-0.008-0.007,-0.005-0.004,-0.002-0.001,-0.001 0.001,0.000 0.002,-0.103 0.116,0.174-0.300,0.102-0.209,-0.098 0.144,0.586-1.311,0.137-0.359,0.062-0.159,-0.122 0.038,-0.060-0.027,-0.081 0.079,-0.089 0.143,-0.088 0.175,-0.158 0.399,-0.066 0.111,0.360-4.727</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1585.000 210.000,'-0.013'0.020,"-0.020"0.030,-0.023 0.035,-0.023 0.035,-0.021 0.032,-0.019 0.028,-0.015 0.023,-0.012 0.018,-0.009 0.014,-0.006 0.010,-0.004 0.007,-0.003 0.004,-0.011 0.047,-0.011 0.063,-0.011 0.070,-0.011 0.069,-0.054 0.217,-0.021 0.120,0.008 0.033,0.026-0.025,0.061-0.135,0.029-0.018,0.029-0.014,0.010 0.114,0.036-0.066,0.030-0.074,0.065 1.154</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1541.000 244.000,'0.000'0.053,"0.000"0.087,0.000 0.106,0.000 0.114,-0.066 0.433,-0.039 0.254,-0.019 0.147,-0.004 0.067,0.016 0.299,0.010 0.251,0.012 0.128,0.007 0.412,0.016 0.042,0.015-0.082,0.013-0.157,0.013-0.321,0.008-0.174,0.006-0.193,0.012 0.111,0.015-0.285,0.015-0.285,0.013-0.261,0.011-0.224,0.009-0.182,0.006-0.141,0.005-0.103,0.003-0.072,0.002-0.046,0.001-0.027,0.000-0.013,-0.000-0.003,0.017-0.007,0.031-0.014,0.036-0.015,0.036-0.015,0.033-0.014,0.029-0.012,-0.202 0.106,0.363-0.214,0.122-0.075,0.082-0.048,0.051-0.027,0.167-0.288,0.017-0.163,-0.003-0.115,-0.681 0.764,0.686-0.736,0.042-0.013,-0.005 0.041,-0.038 0.077,0.189-0.169,-0.107 0.081,-0.145 0.099,-0.128 0.046,-0.107 0.093,-0.086 0.114,-0.095 0.140,-0.068 0.117,-0.058 0.107,-0.047 0.093,-0.036 0.077,-0.027 0.060,-0.019 0.045,-0.012 0.033,-0.036 0.054,-0.011 0.119,-0.008 0.125,-0.012 0.079,-0.011 0.056,-0.010 0.037,0.022 0.362,0.033 0.110,0.041 0.035,-0.101-0.881,0.099 0.674,0.021-0.026,0.020-0.050,0.019-0.064,0.061 0.050,-0.007-0.171,-0.018-0.170,-0.023-0.156,-0.024-0.133,-0.023-0.108,-0.020-0.084,-0.017-0.061,-0.013-0.043,-0.010-0.027,-0.007-0.016,-0.005-0.007,-0.003-0.001,-0.055 0.144,0.156-0.336,0.077-0.153,0.059-0.115,0.050-0.139,0.002-0.066,-0.018-0.040,-0.031-0.020,0.020-0.625,-0.065-0.224,-0.063-0.102,-0.170 1.503,0.095-1.776,-0.037-0.260,-0.031-0.145,-0.025-0.059,0.006-0.504,0.024-0.153,0.035-0.005,-0.005 0.595,0.002 0.202,-0.004 0.258,-0.008 0.283,0.230-5.537</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1578.000 252.000,'0.016'-0.010,"0.024"-0.016,0.027-0.018,0.027-0.018,0.024-0.016,0.021-0.014,0.017-0.011,0.013-0.009,0.010-0.006,0.007-0.005,0.004-0.003,0.003-0.002,0.001-0.001,0.000-0.000,-0.000 0.000,-0.001 0.000,0.040-0.017,0.061-0.026,0.069-0.030,0.020 0.000,-0.005 0.016,-0.022 0.025,-0.031 0.029,-0.034 0.029,-0.033 0.026,-0.030 0.023,-0.045 0.087,0.030 0.114,0.043 0.137,0.111 0.456,-0.010 0.230,-0.035 0.125,-0.048 0.050,-0.055 0.014,-0.049-0.058,-0.044-0.110,-0.037-0.134,-0.031-0.138,-0.024-0.130,-0.018-0.006,-0.013-0.036,-0.008-0.040,-0.228 0.100,-0.177 0.095,-0.130 0.083,-0.538 0.377,-0.325 0.191,-0.166 0.060,0.191-0.204,0.031-0.046,0.086-0.085,0.119-0.107,-0.036 0.027,0.240-0.202,0.229-0.189,0.201-0.165,0.167-0.135,0.131-0.105,0.098-0.078,0.069-0.054,0.045-0.035,0.027-0.021,0.014-0.010,0.004-0.003,-0.002 0.002,-0.005 0.005,-0.007 0.006,-0.007 0.006,-0.007 0.006,-0.006 0.005,-0.005 0.004,-0.004 0.003,-0.003 0.002,-0.002 0.002,-0.001 0.001,-0.001 0.001,-0.000 0.000,0.010-0.034,0.345 0.023,0.341-0.004,0.384 0.016,0.191 0.024,0.102 0.029,0.038 0.030,0.215 0.034,0.165 0.035,0.121 0.032,0.256 0.029,0.102 0.024,-0.003 0.019,-0.249 0.015,0.009 0.038,-0.048 0.021,-0.086 0.008,6.980 1.532</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1549.000 290.000,'-0.007'0.028,"-0.011"0.043,-0.012 0.048,-0.012 0.048,-0.011 0.043,-0.009 0.037,-0.008 0.030,-0.006 0.023,-0.004 0.017,-0.003 0.012,-0.002 0.008,-0.001 0.004,0.021-0.059,0.006 0.019,0.007 0.024,0.008 0.026,0.000 0.213,0.012 0.039,0.010-0.008,0.008-0.035,0.006 0.063,0.004 0.027,0.003-0.010,0.001-0.007,0.001-0.041,0.000-0.061,0.000-0.069,-0.000-0.069,-0.000-0.063,-0.000-0.056,0.020-0.068,0.031-0.088,0.035-0.084,0.035-0.075,0.032-0.064,0.028-0.051,0.023-0.039,0.018-0.029,-0.008 0.003,0.025-0.027,0.026-0.028,0.026-0.026,0.024-0.023,0.244-0.060,0.098-0.028,0.149-0.189,0.087-0.107,0.024-0.035,-0.020 0.014,-0.047 0.045,0.013 0.017,-0.004 0.042,0.021 0.026,-0.103 0.107,-0.117 0.109,-0.115 0.100,-0.103 0.086,-0.087 0.070,-0.085 0.056,-0.044 0.035,-0.031 0.025,-0.021 0.017,-0.013 0.011,-0.007 0.006,-0.002 0.002,0.001-0.000,0.003-0.002,0.003-0.003,0.004-0.003,0.135 0.310,0.091 0.291,-0.028 0.089,0.038 0.153,0.031 0.112,0.025 0.078,-0.356-0.808,0.410 1.108,-0.010 0.050,-0.019-0.021,0.021-0.148,-0.002-0.156,-0.027-0.176,-0.040-0.177,-0.047-0.165,-0.047-0.146,-0.044-0.123,0.020-0.135,0.005-0.162,0.019-0.142,0.026-0.116,0.027-0.091,0.026-0.067,-0.005-0.045,-0.002-0.052,-0.008-0.044,-0.327 0.463,0.399-0.683,0.027-0.155,0.002-0.100,-0.041-0.030,-0.064 0.016,-0.073 0.042,0.039-0.196,0.021-0.075,0.009 0.006,-0.007 0.056,0.029-0.069,0.009-0.014,-0.004 0.024,-0.330 1.002,0.357-1.192,-0.065 0.120,-0.072 0.160,-0.039 0.314,-0.010 0.123,-0.022 0.114,-0.030 0.101,0.390-0.734</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1589.000 289.000,'0.005'0.007,"0.007"0.011,0.008 0.012,0.008 0.012,0.007 0.010,0.006 0.009,0.005 0.007,0.003 0.005,0.002 0.004,0.002 0.002,0.001 0.001,0.000 0.001,0.000 0.000,0.000-0.000,-0.000-0.000,-0.000-0.000,-0.000-0.000,-0.000-0.000,-0.000-0.000,-0.000-0.000,-0.000-0.000,-0.000-0.000,-0.000-0.000,0.000-0.000,0.000-0.000,0.000 0.000,0.000 0.000,0.000 0.000,0.000 0.000,0.000 0.000,0.000 0.000,0.000 0.000,0.000 0.000,0.000 0.000,0.000 0.000,0.000 0.000,0.000 0.000,0.000 0.000,-0.043-0.059,0.033 0.234,-0.006 0.105,-0.006 0.065,-0.008 0.041,-0.005 0.043,-0.004 0.014,-0.004-0.007,-0.003 0.038,-0.003-0.028,-0.002-0.032,-0.001-0.021,-0.001 0.006,-0.000-0.009,-0.000-0.019,-0.000 0.041,0.000-0.041,0.000-0.041,0.000-0.039,-0.235 0.130,-0.184 0.103,-0.138 0.051,-0.166 0.103,0.030-0.073,0.087-0.105,0.114-0.115,0.120-0.110,0.114-0.098,0.099-0.082,0.082-0.065,0.064-0.049,0.048-0.035,0.034-0.023,0.022-0.014,0.013-0.007,0.006-0.003,0.002 0.000,-0.001 0.002,-0.003 0.003,-0.004 0.003,-0.004 0.003,-0.003 0.003,-0.003 0.002,-0.003 0.002,-0.002 0.001,0.058 0.046,0.089 0.068,0.099 0.076,0.097 0.074,0.069 0.101,0.085 0.094,0.037 0.051,0.003 0.019,-0.486-0.410,0.530 0.421,-0.033-0.016,-0.063-0.023,0.016 0.068,-0.083-0.018,-0.073-0.015,-0.061-0.012,-0.115-0.116,-0.047-0.023,-0.044-0.024,-0.040-0.022,-0.035-0.005,-0.029 0.007,-0.021 0.055,-0.023-0.012,-0.016-0.018,-0.010-0.020,-0.033-0.048,-0.050 0.013,-0.059 0.020,-0.061 0.024,0.159-0.266,-0.703 0.660,-0.308 0.151,-0.055-0.030,0.006-0.064,0.074-0.105,0.110-0.121,0.205-0.165,0.069-0.049,0.084-0.035,-0.276 0.011,-0.046-0.067,0.019-0.064,0.218-0.064,0.050-0.010,0.053-0.001,0.053 0.006,-0.027 0.034,0.092-0.006,0.086-0.010,0.075-0.012,0.062-0.012,0.049-0.011,0.037-0.010,0.026-0.008,0.018-0.007,0.011-0.005,0.006-0.003,0.002-0.002,-0.047-0.011,-0.079-0.010,-0.092-0.011,-0.093-0.011,-0.096 0.057,-0.055 0.032,-0.014 0.012,0.014-0.002,0.031-0.011,-0.002 0.002,0.078-0.016,0.079-0.015,0.073-0.013,0.062-0.011,0.051-0.008,0.039-0.006,0.029-0.004,0.020-0.003,0.013-0.002,0.007-0.001,0.004-0.000,0.001 0.000,-0.001 0.000,-0.002 0.000,-0.002 0.000,-0.002 0.000,-0.002 0.000,-0.007-0.005,-0.010-0.007,-0.010-0.008,-0.010-0.008,-0.009-0.007,-0.007-0.006,-0.006-0.005,-0.004-0.004,-0.003-0.003,-0.002-0.002,-0.001-0.001,-0.001-0.001,-0.000-0.000,0.000-0.000,0.000 0.000,0.000 0.000,0.000 0.000,-0.006 0.000,-0.008 0.000,-0.009 0.000,-0.009 0.000,-0.008 0.000,-0.007 0.000,-0.005 0.000,-0.004 0.000,-0.003 0.000,-0.002 0.000,-0.001 0.000,-0.462 0.000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1328.000 371.000,'0.000'0.020,"0.000"0.031,0.000 0.036,0.000 0.035,0.000 0.032,0.000 0.028,0.000 0.023,0.000 0.018,0.000 0.013,0.000 0.009,0.000 0.006,0.000 0.004,0.000-0.199,0.000 0.541,0.000 0.215,0.000 0.148,0.000 0.023,0.000 0.054,0.000 0.032,0.000 0.015,0.000 0.052,0.000 0.170,0.000 0.090,0.000-1.046,0.000 1.628,0.000-0.047,0.000-0.135,0.000-0.269,0.000-0.164,0.000-0.156,0.000-0.966,0.000 1.095,0.000-0.059,0.000-0.115,0.000-0.170,0.000 0.006,0.000-0.036,0.000-0.063,0.000 0.081,0.000 0.018,0.000-0.028,0.000-0.058,0.000 0.122,0.000-0.149,0.000-0.150,0.000-0.138,0.000-0.119,0.010-0.119,0.016-0.105,0.018-0.090,0.017-0.073,0.016-0.056,0.013-0.041,0.011-0.028,0.008-0.018,0.006-0.010,0.004-0.005,0.003-0.001,0.002 0.002,0.001 0.003,0.000 0.004,-0.000 0.004,-0.000 0.003,-0.000 0.003,-0.001 0.002,-0.000 0.002,-0.000 0.001,-0.000 0.001,-0.000 0.001,-0.000 0.000,-0.000 0.000,-0.000 0.000,0.306-0.100</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1380.000 382.000,'0.000'-0.035,"0.000"-0.054,0.000-0.061,0.000-0.061,0.000-0.056,0.000-0.048,0.000-0.039,0.013 0.059,0.022-0.005,0.026-0.001,0.029 0.002,0.354-0.411,0.222-0.175,0.137-0.062,-0.649 0.764,0.579-0.669,0.042-0.022,0.014 0.018,-0.005 0.045,0.351-0.202,0.054 0.060,-0.010 0.089,0.034 0.127,-0.025 0.140,-0.059 0.136,-0.920 0.379,0.877-0.235,-0.084 0.101,-0.108 0.080,-0.724 0.113,0.789-0.018,0.019 0.076,-0.036 0.071,-0.142 0.064,-0.030 0.047,-0.048 0.021,-0.059 0.002,-0.076 0.068,-0.084 0.058,-0.085 0.047,-0.082 0.037,-0.061 0.015,-0.044-0.001,-0.030-0.012,-0.018-0.019,-0.143-0.330,0.147 0.490,-0.038 0.005,-0.036-0.019,-0.038-0.094,-0.022-0.036,-0.018-0.037,-0.014-0.035,-0.011 0.002,-0.007 0.035,-0.005 0.029,-0.003 0.023,-0.058 0.332,-0.036 0.233,-0.020 0.159,-0.152 0.334,-0.093 0.104,-0.052-0.007,-0.021-0.081,0.000-0.125,-0.135 0.299,-0.069-0.051,0.088-0.485,-0.024-0.137,0.001-0.150,0.018-0.152,0.029-0.078,0.035-0.076,0.037-0.071,0.036-0.063,-0.107-0.004,0.018-0.097,0.040-0.089,0.050-0.076,0.053-0.062,0.051-0.049,0.045-0.036,-0.070-0.043,-0.095-0.043,-0.078-0.046,-0.062-0.062,-0.009-0.060,0.014-0.057,0.028-0.052,-0.363-0.250,-0.170-0.153,-0.098-0.117,0.010-0.141,0.076-0.060,0.110-0.005,0.797 0.857,-0.731-0.889,0.063-0.042,0.103 0.007,0.199 0.217,0.090 0.069,0.087 0.079,0.080 0.081,0.058 0.079,0.039 0.073,0.024 0.065,0.013 0.056,0.017 0.033,0.019 0.016,0.020 0.003,0.019-0.006,0.018 0.001,0.016 0.006,0.014 0.009,0.011 0.011,0.092-0.190,0.074-0.115,0.056-0.084,0.040-0.058,0.140-0.166,0.061 0.003,0.023 0.057,-0.003 0.087,0.025 0.051,0.032-0.028,0.083 0.053,0.059 0.032,0.019 0.045,-0.009 0.052,-0.008-0.034,-0.071 0.023,-0.083 0.036,-0.086 0.043,0.458-1.291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1457.000 385.000,'-0.018'-0.027,"-0.027"-0.040,-0.030-0.045,-0.029-0.044,-0.026-0.039,-0.022-0.033,-0.018-0.026,-0.013-0.020,-0.010-0.014,-0.006-0.010,0.054 0.054,0.013-0.023,0.016-0.029,0.018-0.031,0.017-0.017,0.016-0.007,0.015 0.001,0.013 0.006,0.038-0.501,0.058-0.249,0.062-0.108,0.060-0.010,0.055 0.053,0.082 0.309,0.100 0.095,0.144 0.023,0.031 0.137,-0.003 0.129,-0.027 0.115,-0.040 0.099,0.012 0.075,-0.024 0.075,-0.405 0.085,0.550 0.008,0.001 0.083,-0.055 0.073,-0.489-0.115,0.507 0.298,-0.013 0.128,-0.031 0.096,-0.123 0.057,-0.034 0.075,-0.033 0.025,-0.031-0.011,-0.027 0.085,-0.023 0.026,-0.019-0.016,-0.015-0.043,-0.002 0.188,-0.041 0.047,-0.043 0.006,-0.150-0.795,0.095 0.784,-0.032 0.038,-0.027 0.024,-0.057-0.820,0.028 0.794,-0.015 0.004,-0.012-0.038,-0.009-0.066,-0.037 0.225,-0.049-0.046,-0.051-0.064,0.000-0.263,-0.025-0.051,-0.022-0.047,-0.019-0.042,0.150-0.482,-0.211 0.616,-0.021 0.010,-0.018-0.002,0.235-0.614,-0.275 0.610,-0.035-0.007,-0.016-0.050,-0.003-0.076,-0.017-0.015,0.047-0.076,0.057-0.064,0.022-0.058,-0.002-0.050,-0.017-0.041,-0.026-0.032,0.031-0.053,-0.011-0.004,-0.009 0.002,-0.167 0.038,-0.046-0.035,-0.012-0.042,0.435-0.167,-0.598 0.116,-0.055-0.039,0.002-0.034,0.090-0.032,0.005-0.016,0.028-0.013,0.042-0.010,-0.132-0.008,0.019-0.006,0.043-0.003,0.067-0.012,-0.029-0.022,-0.000-0.026,0.020-0.028,-0.135-0.258,0.018-0.201,0.046-0.162,0.061-0.124,0.177-0.157,0.059-0.263,0.060-0.206,0.038-0.684,0.100-0.159,0.094 0.016,0.084 0.130,0.169-0.151,0.112 0.196,0.068 0.253,0.034 0.269,0.052 0.161,0.026 0.271,-0.080 0.379,-0.015 0.175,-0.020 0.155,-0.022 0.132,-0.023 0.109,-0.009 0.087,0.011 0.064,0.070 0.048,0.032 0.034,0.009 0.022,-0.007 0.012,-0.018 0.005,1.092 0.236</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1395.000 431.000,'0.009'-0.027,"0.014"-0.041,0.016-0.047,0.016-0.047,0.014-0.043,0.012-0.037,0.010-0.031,0.008-0.024,0.006-0.018,-0.082 0.249,0.350-0.529,0.187-0.127,0.128-0.028,-0.054 0.126,0.027 0.029,0.010 0.039,-0.002 0.043,-0.511 0.395,0.661-0.388,-0.024 0.090,-0.056 0.088,-0.072 0.081,-0.021 0.094,0.081 0.039,0.055 0.033,0.183 0.023,-0.007 0.029,-0.035 0.021,-0.051 0.014,0.043 0.133,-0.045 0.124,-0.068 0.109,-0.133 0.036,-0.105 0.025,-0.107 0.004,-0.100-0.010,-0.081 0.009,-0.084-0.017,-0.068-0.017,0.035 0.105,0.001 0.035,-0.013 0.009,-0.020-0.008,-0.023-0.017,-0.027 0.134,-0.033 0.058,-0.036 0.033,-0.038-0.002,-0.036-0.025,-0.033-0.039,-0.057 0.098,-0.059 0.060,-0.291 0.336,-0.211 0.129,-0.154 0.026,-0.025-0.130,-0.040-0.066,0.010-0.107,0.042-0.127,0.061-0.131,0.033-0.081,0.064-0.087,0.031-0.074,0.079-0.115,0.073-0.106,0.101-0.122,0.004-0.051,0.013-0.043,0.018-0.035,0.021-0.028,0.022-0.021,0.021-0.015,0.020-0.011,-0.146-0.097,-0.027-0.049,-0.003-0.017,0.402 0.136,-0.524-0.328,-0.016-0.093,0.042-0.041,0.074-0.005,0.113 0.064,-0.005-0.051,0.001-0.044,-0.186-0.386,0.020-0.078,0.061 0.008,0.157 0.244,0.055 0.056,0.054 0.062,0.051 0.064,0.040 0.035,0.045 0.063,0.037 0.056,0.030 0.047,0.023-0.104,0.022-0.011,0.014 0.006,0.008 0.015,0.003 0.020,0.000 0.021,-0.017 0.339,0.015-0.400,-0.003-0.021,-0.003 0.001,0.049-0.005,0.032-0.073,0.017-0.047,0.006-0.026,-0.087 0.492,0.159-0.615,0.044-0.056,0.032-0.021,0.021 0.004,0.123-0.108,0.016 0.072,-0.021 0.087,-0.001 0.053,0.018 0.026,0.002 0.060,-0.009 0.080,0.032 0.021,-0.017 0.071,-0.018 0.056,-0.328 0.343,0.326-0.300,0.013 0.023,-0.001 0.038,-0.011 0.045,1.283-0.456</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1124.000 864.000,'0.000'-53.000</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1459.000 422.000,'0.000'0.021,"0.000"0.032,0.000 0.037,0.000 0.038,0.000 0.035,0.000 0.030,0.000 0.025,0.000 0.020,0.000 0.015,0.000 0.011,0.000 0.008,0.000 0.348,0.000 0.254,0.000 0.281,0.000 0.152,0.000 0.096,0.000-1.134,0.000 1.355,0.000 0.005,0.000-0.105,0.000-0.216,0.000-0.073,0.000-0.114,0.000-0.133,0.000-0.138,0.000-0.663,0.000 0.596,0.000 0.004,0.000-0.018,0.000 0.241,0.000 0.030,0.000-0.016,0.000-0.046,-0.047-0.049,-0.031 0.063,-0.019 0.029,-0.044 0.372,0.002-0.038,0.012-0.100,0.018-0.131,0.020-0.139,0.038-0.379,0.008-0.046,-0.011 0.183,0.005-0.141,0.001-0.135,-0.002-0.120,-0.004-0.100,-0.004-0.079,-0.004-0.059,-0.004-0.042,-0.003-0.028,-0.003-0.017,-0.002-0.009,-0.002-0.003,-0.001 0.001,-0.001 0.003,-0.000 0.004,-0.000 0.004,0.000 0.004,0.000 0.004,0.000 0.003,0.000 0.002,0.000 0.002,0.000 0.001,0.000 0.001,0.000 0.001,0.000 0.000,0.000 0.000,-0.176 0.248,-0.172 0.214,-0.151 0.174,-3.434 3.995</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1387.000 483.000,'0.000'0.034,"0.000"0.052,0.000 0.059,0.000 0.058,0.000 0.052,0.000 0.044,0.000 0.036,0.000 0.027,0.000 0.020,0.000 0.014,0.000 0.009,0.000 0.005,0.000 0.002,0.000 0.000,0.000-0.001,0.000 0.044,0.000 0.076,0.000 0.086,0.000-0.495,0.000 0.785,0.000 0.195,0.000 0.139,0.000 0.166,0.000 0.042,0.000-0.051,0.000-0.105,0.000 0.231,0.000 0.056,0.000-0.041,0.000-0.003,0.000-0.071,0.000-0.109,0.000-0.126,0.000-0.332,0.000-0.080,0.000 0.070,0.000-0.137,0.000-0.128,0.000-0.113,0.000-0.095,1.000 0.371</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1448.000 489.000,'0.000'0.019,"0.000"0.028,0.000 0.032,0.000 0.031,0.000 0.028,0.000 0.024,0.000 0.019,0.000 0.014,0.000 0.011,0.000 0.007,0.000 0.004,0.000 0.003,0.000 0.001,0.000 0.000,-0.043 0.062,-0.068 0.150,-0.081 0.179,-0.062 0.112,-0.061 0.107,-0.009 0.046,0.004 0.059,0.020 0.044,-0.018 0.145,0.000 0.080,0.017 0.018,0.028-0.026,0.034-0.055,0.036-0.072,0.036-0.081,0.034-0.082,0.014 0.177,0.040-0.096,0.031-0.114,0.040-0.710,-0.014 0.779,0.016 0.016,0.010-0.014,0.029-0.087,0.041-0.032,0.045-0.032,-0.003-0.136,0.004-0.007,-0.004 0.000,-0.009 0.006,-0.080-0.503,0.140 0.473,0.039-0.036,0.030-0.043,0.021-0.046,0.151 0.063,0.018-0.059,-0.025-0.050,-0.031-0.089,0.006-0.066,0.013-0.064,0.016-0.058,-0.050-0.061,0.001-0.032,-0.000-0.027,-0.272-0.044,0.327 0.018,0.042-0.015,0.031-0.011,0.023-0.008,-0.389 0.000,0.437-0.081,-0.014-0.038,-0.022-0.017,-0.405 0.105,0.726-0.536,0.125-0.241,0.052-0.136,-0.182 0.130,-0.051 0.022,-0.066 0.047,-0.073 0.062,-0.003-0.039,-0.130 0.088,-0.123 0.080,-0.318 0.456,0.239-0.387,-0.034-0.001,-0.040 0.005,-0.042 0.009,-0.040 0.011,-0.038 0.015,-0.031 0.001,-0.022-0.109,-0.025-0.014,-0.019 0.015,-0.014 0.032,-0.008-0.051,-0.005-0.107,-0.003-0.091,-0.027-0.285,-0.034 0.004,-0.037 0.052,-0.035 0.077,-0.006 0.105,-0.030 0.029,-0.030 0.070,-0.184-0.121,-0.094-0.012,-0.039 0.026,-0.001 0.048,0.023 0.059,0.101 0.282,-0.081-0.007,-0.553-0.355,-0.012 0.054,0.083 0.080,0.134 0.089,0.153 0.087,-0.627-0.624</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1385.000 554.000,'0.000'0.049,"0.000"0.077,0.000 0.089,0.000 0.090,0.000 0.084,0.000 0.074,0.000 0.206,0.000 0.209,0.000 0.151,0.000 0.103,0.000 0.384,0.000 0.292,0.000 0.213,0.000 0.146,-0.003-1.633,-0.118 3.154,-0.083 0.398,-0.062 0.098,0.215-3.396,-0.257 3.613,-0.026-0.110,-0.016-0.288,-0.092 0.074,-0.048-0.213,-0.016-0.371,0.060-0.662,0.051-0.478,0.062-0.464,0.064-0.422,0.061-0.363,0.060-0.287,0.070-0.295,0.062-0.230,0.051-0.170,0.041-0.119,0.031-0.078,0.022-0.046,0.015-0.022,0.009-0.006,0.005 0.005,0.002 0.011,-0.000 0.014,-0.001 0.014,-0.002 0.013,-0.002 0.012,-0.002 0.010,-0.002 0.008,-0.002 0.006,-0.001 0.004,-0.001 0.003,-0.001 0.002,0.020-0.007,0.079-0.026,0.096-0.032,0.092-0.040,0.099-0.048,0.094-0.049,0.085-0.048,3.765-1.726</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1464.000 551.000,'0.000'0.029,"0.000"1.068,0.000 0.579,0.000 0.312,0.000 0.122,0.000-0.189,0.000 0.193,0.000 0.114,0.000 0.054,0.000-1.739,0.000 2.126,0.000-0.063,0.000-0.188,0.000-0.182,0.000-0.042,0.000-0.093,0.000-0.123,0.000 0.062,0.000-0.026,0.000-0.085,0.000-0.122,0.084 0.288,0.045-0.254,0.017-0.283,0.004-0.271,-0.015-0.322,-0.021-0.286,-0.023-0.238,-0.022-0.187,-0.019-0.140,-0.016-0.099,-0.013-0.065,-0.009-0.039,-0.007-0.020,-0.004-0.007,-0.003 0.002,-0.001 0.007,-0.000 0.009,0.000 0.010,0.000 0.009,0.001 0.008,0.001 0.007,0.001 0.005,0.000 0.004,0.001 0.033,-0.013-0.402,-0.020-0.291,-0.024-0.250,-0.025-0.207,-0.024-0.165,-0.606-6.196</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1423.000 481.000,'0.000'0.068,"0.000"0.108,0.000 0.126,0.000 0.130,0.000 0.124,0.000 0.111,0.000 0.127,0.000 0.119,0.000 1.190,0.000 0.672,0.000 0.377,0.000-2.541,0.000 3.165,0.000 0.060,0.000-0.229,0.000-0.655,0.000-0.010,0.000-0.070,0.000-0.108,0.000 0.644,0.000 0.051,0.000-0.106,0.000-0.202,0.000-0.251,0.000-0.051,0.000 0.067,0.000 0.149,0.000 0.106,0.000-0.042,0.000-0.142,0.000-0.071,0.000-0.178,0.000-0.243,0.000-0.274,0.003-1.700,0.090 2.259,0.040-0.117,0.013-0.184,-0.032-0.454,-0.008-0.034,-0.011-0.089,-0.013-0.123,0.000 0.588,-0.020-0.031,-0.017-0.131,0.035-0.270,0.026 0.047,0.013-0.046,0.002-0.108,0.023 0.306,-0.017-0.249,-0.021-0.283,-0.036-0.494,-0.014-0.150,-0.012-0.128,-0.011-0.106,-0.009-0.099,-0.008-0.088,-0.006-0.076,-0.005-0.064,0.016 0.054,0.028 0.000,0.033 0.025,0.034 0.038,-0.004 0.015,-0.001 0.035,-0.008 0.009,-0.006 0.123,-0.016 0.046,-0.016 0.019,-0.015 0.001,-0.014-0.011,-0.019 0.058,-0.023-0.059,-0.022-0.098,-0.020-0.114,-0.017-0.115,-0.013-0.106,-0.010-0.091,-0.007-0.075,-0.005-0.058,-0.003-0.044,-0.017-0.029,-0.044-0.017,-0.051-0.011,-0.053-0.007,0.001-0.000,-0.018-0.001,-0.011 0.001,-0.005 0.001,-1.187-0.049</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1355.000 484.000,'0.000'0.110,"0.000"0.173,0.000 0.013,0.000 0.117,0.000 0.441,0.000 0.122,0.000 0.049,0.000 0.363,0.000 0.191,0.000 0.069,0.000-1.338,-0.028 1.532,-0.043 0.096,-0.048 0.036,0.096-1.590,-0.085 1.549,-0.001 0.154,0.005 0.049,0.009-0.026,0.074-1.607,0.001 0.026,-0.059 2.322,0.013 0.353,0.013 0.194,0.042-2.600,-0.028 2.870,0.010 0.060,0.008-0.090,0.007-0.190,0.011-2.637,-0.030 3.266,-0.033-0.214,-0.041-0.348,-0.028 0.273,-0.002-0.210,0.010-0.345,0.017-0.506,-0.010-0.059,-0.015-0.095,-0.017-0.113,-0.017 0.015,-0.017-0.078,-0.015-0.136,-0.013-0.167,-0.118 0.640,-0.021 0.010,0.017-0.140,0.079-0.403,0.008 0.023,0.005-0.049,0.003-0.097,-0.065 0.613,-0.005-0.063,-0.005-0.147,0.253-2.022,-0.289 1.752,-0.003-0.173,0.024-0.212,0.265-1.465,-0.240 1.456,0.009-0.060,0.003-0.094,-0.011-0.061,-0.009-0.010,0.012-0.087,0.026-0.134,-0.007 0.036,-0.001 0.056,0.015 0.014,0.024-0.016,-0.023 0.151,-0.002 0.045,0.013-0.030,0.023-0.081,-0.010 0.234,0.046-0.196,0.044-0.233,0.040-0.238,0.034-0.222,0.014-0.220,-0.001-0.179,-0.009-0.151,-0.014-0.122,-0.016-0.094,-0.016-0.069,-0.015-0.048,-0.013-0.031,-0.011-0.018,-0.008-0.009,-0.006-0.002,-0.013-0.050,0.003-0.069,0.005-0.077,0.006-0.075,0.007-0.068,0.006-0.057,0.005-0.046,-0.352-1.550</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1325.000 420.000,'0.010'0.048,"0.015"0.075,0.017 0.086,0.017 0.087,0.016 0.080,0.014 0.070,0.012 0.058,0.009 0.046,-0.089-0.437,0.062 0.460,-0.006 0.107,-0.004 0.132,-0.010 0.059,-0.010 0.035,-0.010 0.016,-0.009 0.161,-0.008 0.094,-0.007 0.043,-0.006 0.005,-0.004 0.606,-0.005 0.084,-0.004-0.053,-0.001-0.364,-0.001-0.044,-0.000-0.081,-0.000-0.103,0.000-0.072,0.000-0.100,0.000-0.115,0.000-0.118,0.000-0.062,0.000-0.072,0.000-0.076,0.000-0.074,0.000 0.046,0.000-0.087,0.000-0.071,0.000 0.141,0.000 0.091,0.000 0.053,-0.000-0.611,0.001 3.808</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1333.000 489.000,'-0.012'0.059,"-0.060"0.376,-0.028 0.261,-0.014 0.215,-0.001 0.169,0.004 0.112,0.009 0.054,0.011 0.011,0.013 0.114,0.013 0.019,0.012-0.047,0.011-0.091,-0.009 0.218,-0.016-0.018,-0.023-0.075,-0.026-0.108,-0.007-0.065,0.002-0.063,0.009-0.072,0.001 0.391,0.020 0.081,0.020-0.024,0.026-0.372,0.010-0.078,0.009-0.085,0.008-0.084,0.005 0.091,0.007-0.174,0.005-0.165,0.003-0.145,0.002-0.121,0.000-0.095,0.000-0.071,-0.000-0.050,-0.001-0.033,-0.001-0.020,-0.001-0.010,-0.001-0.003,-0.000 0.001,-0.000 0.004,-0.000 0.005,-0.000 0.005,-0.000 0.005,0.000 0.004,-0.000 0.004,0.000 0.003,0.000 0.002,0.000 0.002,0.000 0.145,0.000 0.225,0.000 7.189</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1331.000 567.000,'-0.006'0.009,"-0.009"0.014,-0.010 0.016,-0.010 0.015,-0.009 0.014,-0.008 0.012,-0.006 0.010,-0.005 0.007,-0.004 0.005,-0.003 0.004,-0.002 0.002,-0.001 0.001,-0.000 0.001,0.000 0.000,0.000-0.000,0.000-0.000,0.000-0.000,0.000-0.000,0.000-0.000,0.000-0.000,0.000-0.000,0.000-0.000,0.000-0.000,0.000-0.000,0.000-0.000,0.000-0.000,0.000 0.000,0.000 0.000,0.006 0.577,0.009 0.382,0.010 0.230,0.010 0.647,0.009 0.432,0.008 0.262,0.008-0.307,0.003 0.088,0.003-0.015,0.002-0.085,0.002 0.555,0.002-0.179,0.001-0.252,-0.000-0.552,0.000-0.126,-0.000-0.168,-0.000-0.188,-0.001-1.086,0.001 1.087,-0.000-0.220,-0.000-0.214,-0.000-0.194,-0.000-0.167,-0.000-0.150,-0.000 0.030,0.000 0.196,-0.000-0.040,-0.000-0.068,0.000-0.078,-0.000-0.077,0.000-0.070,-0.000 1.402</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1126.000 811.000,'121.000'-1.000</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1486.000 488.000,'0.022'0.022,"0.034"0.034,0.039 0.039,0.039 0.039,0.035 0.035,0.030 0.030,0.025 0.025,0.019 0.019,0.014 0.014,0.010 0.010,0.007 0.007,-0.224-0.194,0.201 1.244,-0.035 0.579,-0.040 0.337,-0.056-0.023,-0.026 0.163,-0.024 0.043,-0.020-0.041,-0.015 0.522,-0.016 0.049,-0.012-0.088,-0.009 0.297,-0.006-0.208,-0.003-0.322,-0.001-0.362,0.008-1.862,-0.007 1.709,0.001-0.100,0.001-0.119,0.057-0.362,0.036-0.052,0.020-0.081,0.017 0.509,-0.002 0.187,-0.009 0.032,0.110 0.656,0.067 0.151,0.045 0.014,-0.053-0.378,-0.017-0.022,-0.027-0.093,-0.033-0.135,-0.029-0.068,-0.008-0.024,-0.001-0.083,0.004-0.118,-0.131-1.552,0.172 1.935,0.017-0.142,0.019-0.233,0.037 0.214,0.017-0.057,0.013-0.135,-0.254-1.675,0.322 1.693,0.002-0.107,-0.031-0.175,-0.011-0.219,-0.005-0.070,-0.026-0.096,-0.037-0.107,0.040 0.189,-0.007 0.041,-0.027-0.013,-0.032-0.168,-0.012-0.134,-0.007-0.153,-0.003-0.155,-0.011-0.019,-0.004-0.012,-0.003-0.025,-0.003-0.033,-0.002-0.036,0.001 0.093,-0.026-0.012,-0.024 0.066,-0.033-0.042,-0.031-0.078,-0.026-0.094,-0.023-0.030,-0.016-0.011,-0.012 0.110,-0.010-0.022,-0.007-0.060,-0.004-0.077,0.005-0.516,-0.005 0.414,-0.000 0.008,-0.001 0.105,0.001-0.139,0.001-0.198,0.001-0.216,0.001-0.207,0.001-0.183,0.001-0.152,0.001-0.120,0.000-0.090,0.000-0.063,0.000-0.042,0.000-0.025,0.000-0.013,0.018 0.003,0.029-0.118,0.033-0.136,0.034-0.138,-0.085 0.943,0.253-1.252,0.175-0.560,0.171-0.589,0.092-0.298,0.052-0.169,0.022-0.071,3.264-12.909</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1528.000 367.000,'0.000'0.057,"0.000"0.090,0.000 0.104,0.000 0.105,0.000 0.098,0.000 0.087,0.000 0.073,0.000 0.059,0.000 0.045,0.000-0.018,0.000 0.548,0.000 0.239,0.221 0.243,0.125 0.188,0.055 0.053,0.010-0.230,0.040-0.007,0.017-0.057,0.000-0.089,0.082-0.080,0.027-0.122,-0.012-0.145,-0.038-0.154,-0.404-0.840,0.510 0.804,-0.058-0.213,-0.082-0.184,-0.091-0.151,-0.089-0.119,-0.061-0.094,-0.061-0.097,-0.043-0.076,-0.029-0.056,-0.018-0.039,-0.009-0.025,-0.004-0.015,0.000-0.007,0.003-0.002,0.004 0.001,0.004 0.003,0.004 0.004,0.004 0.004,0.003 0.004,0.002 0.003,0.002 0.003,0.001 0.002,0.001-0.021,0.025-0.035,0.029-0.042,0.030-0.043,0.029-0.041,0.026-0.037,-0.198 0.174,0.367-0.296,0.053-0.062,-0.002-0.034,-0.018-0.086,0.039-0.131,0.027-0.109,0.018-0.088,0.050-0.322,0.016-0.200,-0.008-0.106,-0.024-0.034,0.100-0.409,-0.058 0.120,-0.060 0.197,0.000 0.061,-0.047 0.139,-0.072 0.176,-0.359 1.006,0.287-0.710,-0.024 0.097,-0.037 0.101,-0.043 0.097,0.007 0.017,-0.043 0.162,-0.033 0.146,-0.024 0.124,-0.016 0.099,-0.010 0.075,-0.005 0.054,-0.002 0.036,0.000 0.022,0.001 0.012,0.002 0.005,0.002-0.000,0.002-0.003,0.114 0.211,0.110 0.197,0.088 0.156,0.049 0.092,0.026 0.052,0.009 0.021,-0.003-0.001,-0.422-0.656,0.432 0.599,-0.022-0.035,-0.017-0.089,-0.019-0.054,-0.039-0.056,-0.052-0.055,-0.007-0.006,-0.046-0.057,-0.037-0.049,-0.028-0.041,-0.007-0.027,-0.033-0.061,-0.029-0.058,-0.025-0.051,-0.020-0.043,-0.016-0.034,-0.011-0.026,-0.008-0.019,-0.005-0.013,-0.003-0.008,-0.001-0.005,-0.000-0.002,0.000-0.000,0.001 0.001,0.001 0.002,0.022-0.030,0.034-0.047,0.038-0.054,0.038-0.055,0.035-0.050,0.024-0.001,0.036 0.011,0.093 0.010,0.028 0.018,-0.010 0.018,-0.032 0.016,-0.044 0.014,-0.048 0.012,-0.047 0.009,-0.043 0.007,-0.012-0.035,0.003-0.055,0.014-0.064,0.021-0.065,0.023-0.061,0.072-0.455,0.054-0.383,0.011-0.274,-0.019-0.184,0.000-0.365,-0.060-0.106,-0.065-0.055,-0.089 0.309,-0.042 0.071,-0.038 0.135,-0.033 0.172,-0.093-3.570</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1585.000 367.000,'0.018'0.027,"0.027"0.040,0.030 0.045,0.029 0.044,0.026 0.039,0.022 0.033,0.018 0.026,0.013 0.020,0.010 0.014,0.006 0.010,-0.014 0.068,-0.025 0.098,-0.029 0.107,-0.029 0.103,-0.036 0.207,-0.016 0.260,-0.039-0.870,0.026 1.684,-0.015 0.236,-0.011 0.045,-0.007-0.329,-0.004-0.001,-0.002-0.089,-0.002-0.145,0.003-1.285,-0.005 1.258,-0.000-0.188,0.000-0.197,-0.000 0.008,0.001-0.222,0.001-0.221,0.001-0.201,0.001-0.171,0.001-0.139,0.001-0.107,0.000-0.078,0.000-0.054,0.000-0.034,0.000-0.019,0.000-0.009,0.000-0.001,0.000 0.003,-0.000 0.006,0.000 0.007,0.000 0.007,0.000 0.020,0.000 0.029,-0.000 0.032,0.000 0.031,0.000 0.027,0.000 0.023,0.000 0.019,0.000 0.014,0.000-0.005,0.000 0.002,0.000-0.001,0.000-0.002,0.000-0.003,0.000-0.004,0.000-0.004,0.000-0.003,0.000-0.003,0.000-0.002,0.000 0.030,0.000 0.015,0.000 0.016,0.000 0.016,0.000 0.014,0.000 0.012,0.000-0.042,0.000-0.059,0.000-0.069,0.000-0.069,0.000-0.064,0.000-0.055,0.000-0.045,0.000-0.035,0.000-0.026,0.000-0.018,0.000-0.012,0.000-0.007,0.000-0.003,0.000-0.001,0.000 0.001,0.000 0.002,0.000 0.002,0.000 0.002,0.000 0.002,0.000 0.002,0.000 0.001,0.000 0.001,0.000-0.067,0.000-0.105,0.000-0.118,0.000-0.117,0.000-0.106,0.000-0.091,0.000-0.055,0.000-0.054,0.000 0.008,0.000 0.047,0.000-0.115,0.000-0.046,0.000 0.012,0.000 0.013,0.000 0.013,0.000 0.037,0.000 0.050,-0.003 0.681,-0.090-0.907,-0.040 0.031,-0.013 0.081,0.116 0.807,-0.166-0.714,-0.024 0.010,-0.002 0.043,0.031 0.117,0.018 0.041,0.021 0.038,0.023 0.035,0.001-0.024,0.012 0.076,0.006 0.078,0.001 0.075,-0.001 0.067,-0.003 0.057,-0.004 0.047,-0.000 0.020,0.013 0.018,0.016 0.008,0.017 0.000,0.016-0.004,0.015-0.007,0.012-0.008,0.010-0.008,0.008-0.057,0.005-0.093,0.004-0.082,0.003-0.068,0.001-0.055,-0.002 0.322,0.003-0.563,0.000-0.048,-0.000 0.015,-0.000 0.052,-0.001 0.071,-0.001 0.076,-0.009 0.105,-0.013 0.123,-0.015 0.119,-0.014 0.107,-0.013 0.090,-0.011 0.072,-0.009 0.055,-0.007 0.040,-0.005 0.027,-0.003 0.017,-0.002 0.009,-0.001 0.004,-0.000 0.000,-0.000-0.002,0.000-0.003,0.000-0.004,0.000-0.004,0.000-0.003,0.000-0.003,0.000-0.002,0.000-0.002,0.000-0.001,0.000-0.001,0.000-0.001,0.000-0.000,0.000-0.000,0.000-0.000,0.000 0.000,0.000 0.000,0.000 0.000,0.000 0.000,-0.108 0.108,-0.104 0.105,-0.083 0.083,-0.063 0.063,-0.259 0.340,-0.077 0.121,-0.024 0.042,0.010-0.011,0.116-0.130,0.003 0.016,0.021 0.002,-0.049 0.069,0.072-0.105,0.079-0.126,0.077-0.130,0.070-0.123,0.057-0.088,0.090-0.097,0.081-0.074,0.068-0.053,0.055-0.035,0.042-0.022,0.031-0.012,0.021-0.004,0.013 0.000,0.007 0.003,0.003 0.005,0.000 0.005,-0.001 0.005,-0.002 0.005,-0.003 0.004,-0.003 0.003,-0.003 0.002,-0.002 0.002,-0.002 0.001,-0.001 0.001,-0.001 0.000,-0.001 0.000,-0.000 0.000,-0.000-0.000,-0.000-0.000,0.000-0.000,0.000-0.000,0.000-0.000,0.000-0.000,0.052 0.021,0.081 0.034,0.092 0.038,0.382 0.027,0.307 0.031,0.203 0.010,0.119-0.005,0.390-0.004,0.174-0.025,0.068-0.029,-0.008-0.029,0.631-0.098,0.073-0.079,-0.061-0.046,-2.064 0.068,1.617-0.086,-0.106-0.028,-0.145-0.026,-0.163-0.023,0.050-0.012,-0.097 0.009,-0.148 0.017,0.243 0.010,-0.164 0.044,-0.244 0.044,-0.271 0.040,-0.263 0.034,-0.236 0.027,-0.198 0.021,-0.158 0.015,-0.120 0.010,-0.086 0.007,-0.058 0.004,-0.036 0.002,-0.019 0.000,-0.008-0.001,0.000-0.001,0.005-0.001,0.007-0.001,0.008-0.001,0.008-0.001,0.007-0.001,0.006-0.001,0.005-0.000,0.004-0.000,0.003-0.000,-2.193 2.205</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1536.000 414.000,'0.007'0.028,"0.011"0.043,0.012 0.048,0.012 0.048,0.011 0.043,0.009 0.037,0.008 0.030,0.006 0.023,0.004 0.017,0.003 0.012,0.002 0.008,0.001 0.004,-0.011 0.074,-0.009 0.074,-0.011 0.056,-0.011 0.040,-0.010 0.027,-0.009 0.144,-0.008 0.061,-0.006 0.003,-0.005 0.067,-0.003 0.012,-0.002-0.042,-0.002-0.075,-0.001-0.091,-0.000-0.096,0.014-0.065,0.022-0.141,0.025-0.130,0.025-0.111,0.022-0.090,0.019-0.069,0.015-0.051,0.011-0.035,0.008-0.022,0.006-0.013,0.004-0.006,0.002-0.001,0.001 0.002,0.000 0.004,-0.000 0.004,-0.001 0.004,-0.001 0.004,-0.001 0.003,-0.133 0.092,0.353-0.316,0.143-0.149,0.099-0.106,-0.510 0.483,0.631-0.612,0.028-0.035,-0.020 0.015,-0.618 0.607,0.592-0.612,-0.016-0.025,-0.039-0.008,-0.028 0.019,-0.071 0.098,-0.071 0.115,-0.065 0.117,0.040-0.007,0.008 0.009,-0.008 0.014,-0.024 0.052,-0.060 0.095,-0.065 0.103,-0.062 0.098,-0.055 0.086,-0.046 0.071,-0.036 0.056,-0.027 0.042,-0.019 0.029,-0.012 0.019,-0.007 0.012,-0.004 0.006,-0.001 0.002,0.026 0.225,0.027 0.258,0.023 0.228,0.003 0.088,-0.005 0.019,-0.011-0.031,0.121 0.256,0.062-0.086,0.040-0.126,0.007-0.185,-0.012-0.198,-0.023-0.193,-0.028-0.174,-0.029-0.148,-0.027-0.119,-0.024-0.092,-0.020-0.067,-0.015-0.046,-0.012-0.030,-0.008-0.017,-0.005-0.008,-0.003-0.001,-0.009 0.001,0.001-0.017,0.003-0.020,0.003-0.020,0.004-0.019,0.003-0.017,-0.009-0.019,-0.017-0.019,-0.020-0.018,-0.021-0.015,-0.020-0.013,-0.015-0.059,-0.018-0.019,-0.015 0.040,-0.009 0.005,-0.006 0.008,-0.005 0.315,0.083-0.636,0.042-0.200,0.015-0.130,-0.003-0.022,0.037-0.239,0.043-0.229,0.045-0.210,0.168-0.750,0.071-0.172,0.033 0.013,0.007 0.282,0.023 0.123,-0.003 0.187,-0.021 0.220,0.062 0.187,0.058 0.107,0.032 0.117,0.012 0.118,0.161-0.097,-0.056 0.266,-0.074 0.260,-0.118 0.251,-0.094 0.186,-0.090 0.152,-0.081 0.119,-0.069 0.089,-0.056 0.063,-0.043 0.042,-0.032 0.025,0.165 0.318</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1572.000 412.000,'-0.017'0.051,"-0.027"0.080,-0.031 0.092,-0.031 0.092,-0.028 0.085,-0.025 0.074,-0.021 0.062,-0.016 0.049,-0.012 0.037,0.012-0.022,0.019-0.035,0.025-0.049,0.027-0.055,0.027-0.054,0.026 0.005,0.019-0.000,0.016-0.015,0.013-0.023,0.010-0.027,0.036 0.016,0.049-0.017,0.052-0.011,0.049-0.005,0.034-0.016,0.024-0.016,0.016-0.014,0.106 0.084,0.200 0.135,0.218 0.120,0.181 0.154,0.125 0.087,0.070 0.028,0.027-0.015,0.566 0.413,0.018 0.036,-0.136-0.061,-0.196-0.181,-0.141-0.120,-0.160-0.124,-0.907-0.676,0.728 0.661,-0.211-0.077,-0.192-0.082,-0.201-0.177,-0.068-0.028,-0.048-0.017,-0.032-0.009,-0.033-0.016,-0.031-0.020,-0.029-0.022,-0.025-0.022,-0.059-0.268,0.033 0.360,-0.017 0.042,-0.014 0.016,-0.010-0.002,-0.058 0.123,-0.084 0.049,-0.093 0.055,-0.077-0.057,-0.087 0.014,-0.066-0.013,-0.048-0.032,0.377-0.487,-0.671 0.681,-0.128 0.037,-0.065-0.017,-0.019-0.053,0.013-0.073,-0.187 0.063,-0.161-0.022,-0.028-0.047,0.059-0.059,0.110-0.062,0.966-0.484,-0.882 0.431,-0.022-0.002,0.032-0.031,0.068-0.049,-0.132 0.055,0.153-0.056,0.152-0.046,0.270-0.127,0.083-0.044,0.072-0.044,0.060-0.042,0.017-0.051,0.065-0.084,0.055-0.083,0.044-0.077,0.034-0.067,0.026-0.056,0.018-0.045,0.012-0.035,0.022 0.011,0.015-0.006,0.015 0.001,0.014 0.005,-0.017-4.042</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1567.000 418.000,'0.026'-0.009,"0.042"-0.014,0.048-0.016,0.050-0.017,0.047-0.016,0.042-0.014,0.036-0.012,0.029-0.010,0.002 0.009,0.029 0.006,0.028 0.010,0.026 0.011,0.122 0.004,0.041 0.016,0.033 0.014,-0.486 0.030,0.438-0.013,0.056 0.006,0.046 0.005,0.037 0.004,-0.527 0.004,0.728-0.022,0.109-0.032,0.094-0.039,0.327-0.030,0.091-0.006,-0.016 0.006,-0.084 0.013,-1.132 0.089,0.843-0.053,-0.040 0.011,-0.064 0.011,-0.766 0.040,0.981-0.033,-0.050 0.013,-0.086 0.010,-0.104 0.008,-0.108 0.006,-0.175 0.005,-0.082 0.003,-0.073 0.002,1.128 0.031</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1548.000 476.000,'0.000'0.061,"0.000"0.094,0.000 0.107,0.000 0.106,0.000 0.531,0.018-0.040,0.031 0.231,0.064 0.862,0.020 0.232,0.003 0.110,-0.000 0.404,-0.017 0.040,-0.020-0.093,-0.080-2.154,0.056 2.044,-0.019-0.211,-0.016-0.269,-0.016-0.566,-0.007-0.169,-0.006-0.174,-0.004-0.169,-0.004 0.009,-0.003-0.224,-0.002-0.185,-0.001-0.146,0.000-0.109,0.017-0.101,0.026-0.092,0.029-0.076,0.029-0.059,0.026-0.044,0.021-0.031,0.017-0.020,0.013-0.012,0.009-0.006,0.006-0.002,0.004 0.001,0.002 0.003,0.001 0.003,0.000 0.003,-0.001 0.003,-0.001 0.003,-0.001 0.002,-0.001 0.002,-0.001 0.001,-0.001 0.001,-0.000 0.001,0.035-0.045,0.061-0.073,0.069-0.083,0.043-0.181,0.132-0.334,0.375-0.791,0.122-0.316,0.017-0.090,-0.850 1.633,0.822-1.523,-0.065 0.162,-0.103 0.225,-0.118 0.247,-0.119 0.241,-0.110 0.219,-0.099 0.202,-0.081 0.172,-0.065 0.142,-0.050 0.112,-0.037 0.084,-0.025 0.060,-0.016 0.040,0.039 0.055,0.063 0.056,0.075 0.052,0.020 0.046,-0.015 0.038,-0.035 0.030,-0.227-0.229,0.148 0.253,-0.008 0.059,-0.002 0.048,0.001 0.038,0.095 0.181,0.018 0.042,-0.010 0.002,-0.231-0.542,0.303 0.635,-0.004-0.010,-0.033-0.042,-0.040-0.107,-0.042-0.140,-0.039-0.148,-0.034-0.140,-0.028-0.124,-0.022-0.103,-0.017-0.082,-0.012-0.062,-0.008-0.044,-0.005-0.030,-0.002-0.018,-0.001-0.010,0.000-0.004,0.001 0.000,0.001 0.003,0.001 0.004,0.001 0.005,0.001 0.004,0.001 0.004,0.001 0.003,0.001 0.003,0.000 0.002,0.000 0.002,-0.009 0.015,0.015-0.067,0.019-0.083,0.021-0.090,0.025-0.152,-0.005-0.070,-0.013-0.049,-0.018-0.032,0.316-0.964,0.276-0.682,0.262-1.079,0.057-0.287,-0.050 0.141,-0.112 0.394,-0.141 0.519,-0.147 0.553,-0.139 0.529,-0.123 0.471,-0.102 0.396,-0.081 0.317,-0.062 0.242,-0.044 0.175,-0.030 0.120,-0.019 0.076,-0.188 1.912</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1588.000 481.000,'-0.031'0.047,"-0.052"0.078,-0.065 0.097,-0.228 0.352,-0.132 0.215,-0.076 0.135,0.001-0.004,-0.044 0.059,-0.037 0.042,-0.030 0.028,-0.431 0.545,-0.174 0.205,-0.110 0.143,0.256-0.192,0.093 0.015,0.126-0.050,0.141-0.091,0.115-0.037,0.150-0.139,0.134-0.138,0.114-0.128,0.103-0.221,0.064-0.115,0.050-0.108,0.038 0.158,0.029 0.049,0.020-0.008,0.012-0.047,0.014 0.074,0.001-0.084,-0.003-0.083,-0.006-0.076,0.007-0.198,0.025-0.078,0.032-0.079,0.060-0.002,0.027-0.044,0.018-0.021,0.010-0.005,0.005 0.005,-0.000-0.051,0.041-0.026,0.048-0.031,0.050-0.033,0.048-0.032,-0.319-0.100,0.378 0.047,0.054-0.043,0.036-0.045,0.022-0.044,0.100-0.066,-0.034-0.045,-0.051-0.035,-0.058-0.025,-0.038-0.051,-0.061-0.042,-0.053-0.041,-0.044-0.036,-0.063 0.029,-0.031 0.012,-0.026 0.021,-0.021 0.026,-0.016 0.027,-0.012 0.026,-0.106 0.123,0.093-0.441,-0.031-0.092,-0.031-0.018,-0.027 0.028,-0.026 0.049,-0.016 0.019,-0.012 0.038,-0.009 0.046,-0.007 0.049,-0.003 0.366,-0.125-0.419,-0.195-0.044,-0.224-0.036,-0.353 0.036,-0.244 0.012,-0.131 0.021,-0.011 0.086,-0.031 0.051,0.035 0.056,0.079 0.056,-0.115 0.024,0.224 0.087,0.229 0.076,0.213 0.063,0.186 0.050,0.153 0.037,0.120 0.027,0.090 0.018,0.064 0.011,0.042 0.006,0.026 0.002,0.013-0.000,0.004-0.002,-0.001-0.003,-0.005-0.003,-0.007-0.003,-0.007-0.003,-0.007-0.002,-0.006-0.002,-0.009 0.003,-0.001 2.155</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1564.000 547.000,'-0.013'0.040,"-0.022"0.065,-0.026 0.080,-0.029 0.085,-0.061 0.257,-0.042 0.242,-0.037 0.246,-0.037 0.320,-0.049 0.296,-0.030 0.159,-0.016 0.055,0.194-0.967,-0.268 1.570,0.055-0.154,0.068-0.253,0.069-0.290,0.075-0.212,0.046-0.074,0.039-0.063,0.031-0.125,0.024-0.156,0.018-0.164,0.012-0.157,0.008-0.141,0.005-0.120,0.002-0.098,0.001-0.070,-0.001-0.074,-0.002-0.056,-0.002-0.041,-0.002-0.028,-0.002-0.018,-0.002-0.010,-0.001-0.004,-0.001-0.000,-0.001 0.002,-0.001 0.003,-0.000 0.004,0.036-0.028,0.058-0.034,0.067-0.041,0.068-0.042,0.063-0.039,0.056-0.035,-0.269 0.047,0.548-0.338,0.128-0.154,0.051-0.085,-0.114 0.069,-0.005 0.001,-0.014 0.015,-0.019 0.025,-0.034 0.030,-0.044 0.032,-0.048 0.032,-0.048 0.030,0.030-0.058,-0.100 0.029,-0.096 0.023,-0.074 0.063,-0.031 0.048,-0.015 0.050,-0.003 0.048,0.005 0.042,0.010 0.036,0.012 0.029,0.056 0.081,0.041 0.110,0.041 0.113,0.037 0.106,0.032 0.092,0.026 0.075,-0.368-0.415,0.369 0.685,0.031 0.209,0.011 0.139,0.071 0.205,-0.027-0.100,-0.037-0.168,-0.040-0.195,-0.038-0.195,-0.034-0.178,-0.029-0.153,-0.023-0.124,-0.017-0.096,-0.012-0.070,-0.014-0.095,0.046-0.105,0.057-0.110,0.061-0.106,0.329-0.512,0.211-0.326,-0.794 0.940,0.747-1.014,0.005-0.116,-0.048-0.047,-0.082 0.003,-0.638 1.086,0.511-1.128,-0.109 0.027,-0.107 0.069,-0.100 0.094,-0.299 0.974,0.220-1.242,-0.100 0.066,-0.079 0.126,-0.061 0.055,-0.039-0.004,-0.027 0.016,0.000 1.011,-0.022-1.170,-0.010-0.027,-0.004 0.041,-0.000 0.083,0.002 0.105,0.009 0.172,0.003-0.022,0.003-0.011,0.018-0.394,0.031-0.073,0.035 0.006,0.035 0.058,0.079-0.054,0.042 0.025,0.014 0.094,0.897-3.693</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1596.000 555.000,'0.033'0.000,"0.050"0.000,0.057 0.000,0.055 0.000,0.050 0.000,0.043 0.000,0.034 0.000,0.026 0.000,0.019 0.000,0.013 0.000,0.008 0.000,0.005 0.000,0.002 0.000,0.017 0.000,0.072 0.000,0.084 0.000,0.052 0.000,0.051 0.000,0.017 0.000,-0.007 0.000,-0.022 0.000,0.096 0.000,0.069 0.000,0.020 0.000,0.019 0.000,-0.009 0.000,-0.038 0.000,-0.057 0.000,0.044 0.000,-0.051 0.000,-0.068 0.000,-0.076 0.000,-0.077 0.000,0.063 0.017,-0.070 0.026,-0.088 0.029,-0.091 0.029,-0.086 0.026,-0.075 0.022,-0.062 0.018,-0.048 0.014,-0.036 0.010,-0.026 0.007,-0.017 0.004,-0.010 0.002,-0.005 0.001,-0.002 0.000,0.001-0.000,-0.011-0.008,-0.030 0.113,-0.066 0.203,-0.067 0.152,-0.070 0.139,-0.084 0.156,-0.091 0.160,-0.091 0.155,-0.408 0.886,-0.177 0.365,0.195-0.391,0.009 0.040,0.054-0.061,0.083-0.128,0.032-0.035,0.048-0.075,0.057-0.099,0.060-0.110,0.443-1.279,-0.365 1.203,0.055-0.114,0.048-0.145,0.041-0.158,-0.031 0.237,0.043-0.078,0.034-0.096,0.026-0.099,0.048-0.157,0.039-0.101,0.057-0.079,0.027 0.034,0.024 0.019,0.021 0.008,0.012 0.230,0.023-0.067,0.016-0.087,0.011-0.091,0.003-0.221,0.002 0.009,0.001 0.008,-0.001 0.179,-0.007-0.098,-0.008-0.122,-0.009-0.126,-0.008-0.118,-0.007-0.103,-0.006-0.085,-0.005-0.066,-0.003-0.049,-0.002-0.035,-0.002-0.023,-0.001-0.014,-0.000-0.007,-0.000-0.002,0.000 0.001,0.000 0.003,0.000 0.004,0.000 0.004,0.000 0.004,0.000 0.003,-0.126 0.002</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1248.000 811.000,'0.000'49.000</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1601.000 573.000,'0.035'0.000,"0.054"0.000,0.062 0.000,0.061 0.000,0.056 0.000,0.048 0.000,0.039 0.000,0.087 0.037,0.146 0.058,0.161 0.067,0.158 0.068,-0.009 0.008,-0.002 0.000,-0.037-0.015,0.092 0.062,-0.001 0.008,-0.021-0.016,-0.172-0.010,-0.036 0.007,-0.037-0.009,-0.035-0.021,0.268 0.103,0.015-0.004,-0.041-0.031,-0.720-0.255,0.005-0.002,0.864 0.178,0.105-0.044,0.057-0.042,0.110-0.038,-0.011-0.032,-0.088-0.026,-0.131-0.021,-0.148-0.015,1.400-0.091</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1424.000 628.000,'0.000'0.031,"0.000"0.048,0.000 0.055,0.000 0.055,0.000 0.051,0.000 0.045,0.000 0.037,0.000 0.030,0.000 0.022,0.000 0.016,0.000 0.073,0.000 0.187,0.000 0.222,0.000 0.232,-0.012 1.179,-0.020 0.755,-0.024 0.440,-0.025 0.202,-0.024 0.031,0.082-2.876,-0.249 5.414,-0.196 1.379,-0.048 0.259,-0.110 0.776,-0.097 0.301,-0.065 0.375,-0.029 0.181,0.014-0.177,0.043-0.408,-0.290 1.768,-0.036-0.452,0.046-0.870,0.093-1.059,0.132-1.876,-0.060 0.038,-0.033-0.011,0.682-4.839,-0.776 5.661,0.019 0.028,0.053-0.197,0.073-0.343,-0.077 1.077,-0.016 0.515,0.026 0.098,0.054-0.196,-0.038 0.908,0.142-0.785,0.147-0.875,-0.044-0.120,-0.016-0.365,0.003-0.494,0.015-0.540,-0.174 1.384,0.010 0.038,0.090-0.778,0.072-0.672,0.079-0.761,0.076-0.755,0.084 0.302,0.092-0.173,0.085-0.408,0.206-3.399,-0.107 2.920,0.046-0.100,0.037-0.191,0.029 0.313,0.024-0.132,0.017-0.251,0.008-0.395,0.005-0.187,0.003-0.261,0.001-0.296,-0.002-0.232,-0.001-0.154,-0.002-0.177,-0.002-0.184,-0.012-1.116,-0.082 1.407,-0.043-0.160,-0.016-0.203,0.010-0.288,0.011-0.199,0.016-0.183,0.018-0.159,0.018-0.132,0.016-0.105,0.014-0.080,0.019-0.067,-0.002 0.228,0.009 0.056,0.007 0.030,0.005 0.011,0.003-0.002,-0.001-0.305,0.003 0.349,0.000 0.052,-0.000 0.039,-0.003-0.495,0.002 0.575,-0.000 0.073,-0.000 0.022,-0.000-0.014,-0.002-0.601,0.001 0.885,-0.000 0.078,-0.000 0.039,-0.000 0.040,-0.000-0.035,-0.000-0.081,-0.000-0.105,-0.000-0.112,0.000-0.173,0.000-0.300,0.000-0.306,0.000-0.283,0.000-0.245,0.000-0.200,0.000-0.156,0.000-0.115,0.000-0.081,0.000-0.052,0.000-0.031,0.000-0.015,0.000-2.768</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1426.000 632.000,'0.036'0.036,"0.056"0.056,0.064 0.064,0.064 0.063,0.058 0.059,0.051 0.051,0.042 0.042,0.033 0.033,0.025 0.025,0.018 0.018,0.012 0.012,0.583 0.362,0.491 0.292,0.182 0.082,0.248 0.176,0.121 0.116,0.026 0.068,-0.041-0.009,-0.085-0.062,-0.111-0.095,-0.124-0.113,1.169 0.569,0.369 0.052,0.120-0.071,-2.769-1.486,2.722 1.332,-0.249-0.222,-0.358-0.258,-0.527-0.355,-0.154-0.149,-0.183-0.127,-0.191-0.104,0.140-0.036,-0.289-0.111,-0.295-0.086,-0.272-0.063,-0.234-0.043,-0.190-0.028,-0.146-0.016,-0.107-0.007,-0.074-0.001,-0.047 0.002,0.008 0.022,0.048 0.035,0.066 0.039,0.027 0.028,0.105 0.056,0.101 0.044,0.171 0.058,0.073-0.006,0.047-0.024,0.027-0.035,0.382 0.116,0.217 0.066,0.115 0.035,0.086 0.083,-0.055 0.027,-0.126-0.006,-0.164-0.028,-1.034-0.457,1.019 0.377,-0.057-0.070,-0.096-0.074,-0.901-0.276,0.942 0.303,-0.128-0.040,-0.145-0.052,-0.144-0.056,-0.145-0.070,0.029-0.003,0.021 0.006,-0.484-0.120,0.968 0.199,0.227 0.040,0.124 0.026,0.046 0.015,0.604 0.237,0.226 0.122,0.061 0.059,-0.115 0.046,-0.012 0.049,-0.092 0.003,-0.142-0.029,0.340 0.219,-0.264-0.051,-0.288-0.085,-1.526-0.730,1.130 0.501,-0.142-0.086,-0.153-0.081,-0.151-0.073,-0.140-0.063,-0.182-0.082,-0.104-0.053,-0.091-0.049,-0.077-0.043,0.045-0.028,0.017-0.041,0.040 0.034,0.077 0.039,0.048 0.033,0.024 0.027,0.048 0.021,-0.009-0.007,-0.020-0.017,-0.026-0.023,0.053 0.061,-0.019 0.010,-0.016-0.012,-0.011-0.011,-0.092-0.036,-0.101-0.038,-0.097-0.036,-0.087-0.031,-0.073-0.026,-0.059-0.020,-0.045-0.015,-0.032-0.011,-0.022-0.007,-0.014-0.004,-0.008-0.002,-0.003-0.001,0.014 0.001,0.027 0.001,0.032 0.001,0.032 0.001,0.030 0.001,0.026 0.001,0.022 0.001,0.835 0.001</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1392.000 1019.000,'0.041'-0.008,"0.064"-0.013,0.074-0.015,0.075-0.015,0.070-0.014,0.062-0.012,0.052-0.010,0.042-0.008,0.032-0.006,0.086-0.047,0.151-0.078,0.170-0.090,0.171-0.091,0.160-0.086,0.415-0.175,0.283-0.139,0.143-0.092,0.040-0.055,-0.031-0.027,-1.625 0.760,3.103-1.472,0.626-0.319,0.214-0.129,0.069-0.072,-0.028-0.030,-3.570 1.803,3.811-1.730,-0.338 0.300,-0.490 0.342,-1.051 0.466,-0.470 0.202,-0.458 0.173,-0.422 0.143,-0.101 0.074,-0.221 0.097,-0.177 0.065,0.021-0.009,-0.001 0.018,-0.015 0.034,-0.022 0.041,-0.026 0.043,0.185-0.115,0.232-0.097,0.156-0.059,0.095-0.030,1.240-0.357,0.479-0.188,-0.678 0.208,-0.008 0.012,-0.066 0.038,-0.102 0.054,0.190-0.043,-0.140 0.067,-0.190 0.089,-1.830 0.477,2.446-0.615,0.053-0.003,-0.106 0.033,-0.259 0.115,-0.200 0.089,-0.263 0.094,-0.283 0.091,-0.276 0.082,0.163-0.048,-0.058-0.023,-0.123-0.016,-1.295 0.268,0.848-0.171,-0.030 0.020,-0.830 0.158,1.256-0.248,0.017 0.003,-0.054 0.024,-1.200 0.221,1.242-0.184,-0.114 0.043,-0.171 0.043,-0.193 0.039,-0.192 0.033,-0.176 0.027,-0.104 0.021,-0.098 0.015,-0.073 0.010,-0.065 0.007,-0.056 0.005,-0.046 0.003,-0.036 0.001,0.009-0.017,0.043-0.027,0.060-0.032,0.067-0.033,0.090-0.022,0.057-0.002,0.045 0.008,-0.474 0.090,0.513-0.172,-0.023-0.021,-0.037 0.005,1.199-0.513</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1548.000 681.000,'0.000'0.110,"0.000"0.183,0.000 0.227,0.000 1.129,0.000 0.714,0.000 0.480,0.000 0.608,0.000 0.276,0.000 0.165,0.000-0.659,0.000 0.228,0.000 0.156,0.000 1.459,0.000 0.376,0.000 0.084,0.000-0.113,-0.013-0.427,-0.022-0.046,-0.026-0.176,-0.029-0.256,-0.086 0.881,-0.081-0.123,-0.082-0.246,-0.054 0.517,0.014-0.158,0.040-0.353,-0.031 0.059,0.012-0.111,0.037-0.207,0.043-0.427,-0.000 0.225,0.015-0.007,0.024-0.168,-0.011 1.291,0.048-0.160,0.046-0.407,0.041-0.527,-0.012 0.207,-0.037-0.123,0.133-3.836,-0.113 2.612,-0.017-0.234,-0.016-0.294,-0.015-0.320,-0.059 0.477,-0.022-0.143,-0.019-0.235,0.234-2.160,-0.192 1.917,-0.003 0.016,-0.002-0.068,-0.001-0.122,-0.129 0.789,-0.007-0.020,0.028-0.157,0.032 0.112,0.023-0.066,0.019-0.199,0.015-0.266,0.055-0.267,0.031-0.093,0.032-0.156,0.121-1.546,-0.184 1.857,-0.004-0.088,0.016-0.172,0.026-0.210,-0.064 0.183,-0.011-0.075,-0.005-0.205,-0.014-0.178,-0.013-0.183,0.055-0.139,-0.003 0.043,-0.003-0.024,-0.003-0.069,-0.044 0.515,0.035 0.050,0.042-0.058,0.046 0.088,0.040-0.031,0.035-0.119,0.029-0.164,0.025-0.173,0.013-0.039,0.010-0.085,0.008-0.111,0.005-0.207,0.003-0.089,0.002-0.083,-0.052-0.047,-0.034-0.080,-0.019-0.071,-0.008-0.060,-0.027 0.114,0.011-0.007,0.017-0.019,0.027 0.071,0.015 0.078,0.014 0.042,0.013 0.016,0.010 0.267,0.009 0.126,0.007 0.050,0.005 0.026,0.004-0.141,0.003-0.176,0.001-0.183,0.000-0.171,-0.000-0.150,-0.000-0.123,-0.001-0.097,-0.001-0.072,-0.001-0.051,-0.001-0.034,-0.000-0.020,-0.000-0.010,-0.000-0.003,-0.000 0.001,-0.000 0.004,-0.000 0.005,0.000 0.006,0.000 0.005,0.000 0.005,0.000 0.004,0.000 0.003,0.000 0.002,0.000 0.002,0.000 0.001,0.000 0.001,0.000 0.000,0.000 0.000,0.000-0.000,0.000-0.000,0.000-0.000,0.000-0.000,0.000-0.000,0.000-0.077</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1526.000 676.000,'0.000'0.209,"0.000"0.159,0.000 0.115,0.000 0.079,0.000 0.169,0.000 0.100,0.000 3.989</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1303.000 138.000,'-0.004'0.006,"-0.006"0.009,-0.006 0.010,-0.006 0.009,-0.006 0.008,-0.005 0.007,-0.004 0.006,-0.003 0.004,-0.002 0.003,-0.001 0.002,-0.001 0.001,-0.000 0.001,-0.000 0.000,0.000-0.000,0.000-0.000,0.000-0.000,0.000-0.000,0.000-0.000,0.000-0.000,0.000-0.000,0.000-0.000,0.000-0.000,0.000-0.000,0.000-0.000,0.000-0.000,0.000-0.000,0.000-0.000,0.000 0.000,0.000 0.000,-0.000 0.000,0.000 0.000,0.000 0.000,0.000 0.000,0.000 0.000,0.000 0.000,0.000 0.000,-0.000 0.000,0.000 0.000,0.000 0.000,0.000 0.000,0.000 0.000,0.000 0.000,-0.000 0.000,0.000 0.000,0.000 0.000,0.000 0.000,0.000-0.000,0.010 0.015,0.004 0.043,0.004 0.051,0.004 0.054,-0.026 0.130,-0.038 0.080,-0.044 0.069,-0.044 0.038,-0.031-0.013,-0.023-0.033,-0.016-0.042,-0.033-0.022,-0.040-0.007,0.032 0.036,0.023 0.051,0.034 0.031,0.038 0.017,0.031 0.198,0.040 0.063,0.034-0.002,0.032 0.143,0.017 0.144,0.014 0.067,0.016-0.922,-0.003 1.075,0.008-0.015,0.005-0.062,0.003-0.088,0.001-0.098,-0.004-0.385,-0.000 0.028,0.002 0.316,-0.001-0.028,-0.001-0.059,-0.001-0.078,-0.001 0.126,-0.001 0.048,-0.001-0.008,-0.001-0.047,0.074 0.186,0.060 0.062,0.048 0.013,0.036-0.020,0.266 0.565,0.110 0.085,0.036-0.049,-0.012-0.125,-0.503-1.392,0.583 1.279,0.060 0.026,-0.060-0.236,0.014-0.042,-0.015-0.074,-0.034-0.092,-0.046-0.006,-0.051-0.053,-0.052-0.082,-0.050-0.099,0.073 0.124,-0.045-0.054,-0.065-0.059,-0.340-0.753,0.273 0.587,-0.022-0.041,-0.033-0.054,-0.039-0.060,-0.204-0.474,0.278 0.805,-0.017 0.087,-0.037 0.023,0.015-0.034,-0.001-0.030,-0.023-0.068,-0.221-0.743,0.178 0.711,-0.040-0.057,-0.040-0.074,-0.123-0.604,0.068 0.695,-0.023 0.128,-0.020 0.090,-0.017 0.058,-0.035-0.857,-0.196 1.377,-0.165 0.182,-0.128 0.104,-0.225 0.378,-0.115 0.043,-0.057-0.087,0.031-0.379,-0.036-0.100,0.014-0.144,0.047-0.166,-0.039 0.025,0.046-0.105,0.068-0.129,0.078-0.136,-0.152-0.008,-0.120-0.022,-0.083-0.043,-0.032-0.016,-0.056-0.001,-0.006-0.056,0.029-0.092,0.836-0.691,-1.103 0.768,0.009-0.089,0.056-0.098,0.057-0.117,-0.035-0.066,-0.007-0.081,0.012-0.086,0.012-0.100,-0.000-0.070,0.040-0.063,0.066-0.055,-0.208-0.034,0.082-0.055,0.074-0.039,0.980-0.021,-1.087-0.092,0.009-0.059,0.086-0.024,0.043-0.056,0.097-0.071,0.122-0.075,0.292 0.053,0.103-0.012,0.101-0.004,0.095 0.002,0.054-0.043,0.098 0.028,0.078 0.033,0.060 0.034,0.043 0.032,0.030 0.029,0.019 0.024,0.032 0.012,0.033 0.022,0.032 0.018,0.028 0.014,0.024 0.011,0.019 0.007,0.015 0.005,0.011 0.003,0.007 0.002,-0.012 0.028,0.011 0.027,0.011 0.031,0.011 0.032,0.010 0.030,0.009 0.026,0.007 0.022,0.177 0.131,0.139 0.168,0.120 0.183,-0.570-0.459,0.506 0.487,0.024 0.092,-0.006 0.067,-0.026 0.046,0.164 0.495,-0.065 0.126,-0.102 0.014,-0.078-0.097,-0.026-0.033,-0.036-0.092,-0.039-0.125,0.000 0.132,0.004 0.085,-0.010 0.009,-0.018-0.043,-0.051 0.095,-0.045 0.096,-0.050 0.059,-0.221-1.170,0.185 1.797,-0.061 0.180,-0.053 0.042,-0.044 0.146,-0.035-0.018,-0.026-0.122,-0.019-0.180,-0.011-0.251,-0.007 0.018,-0.004-0.026,-0.002-0.055,-0.004 0.485,0.000-0.028,0.001-0.141,0.002 0.171,0.002-0.010,0.002-0.125,0.002-0.190,0.002-0.332,0.001 0.037,0.001 0.007,0.084 0.978,0.046 0.124,0.017-0.052,-0.115-2.276,0.210 2.261,0.064-0.071,0.043-0.197,-0.275-2.024,0.306 1.672,0.013-0.171,-0.015-0.220,-0.032-0.240,0.060-0.044,-0.016-0.224,-0.039-0.212,0.078-0.089,0.026-0.180,0.006-0.177,-0.370-0.505,0.349 0.271,0.017-0.099,-0.000-0.084,-0.012-0.068,0.055-0.052,0.017-0.048,0.022-0.033,0.202-0.136,0.069-0.100,0.003-0.069,-0.659 0.247,0.629-0.410,-0.020-0.105,-0.020-0.072,-0.153 0.108,-0.046 0.037,-0.048 0.055,-0.047 0.064,0.993-0.595</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1299.000 371.000,'-0.064'-0.032,"-0.099"-0.049,-0.112-0.056,-0.112-0.056,-0.103-0.052,-0.263 0.120,-0.147 0.144,-0.071 0.143,-0.030 0.162,-0.093 0.122,-0.027 0.071,0.018 0.032,0.850-0.416,-1.177 0.833,-0.000 0.170,0.105 0.074,1.064-0.961,-1.042 1.276,0.137 0.021,0.154-0.089,0.212-0.190,0.069-0.005,0.075-0.034,0.075-0.052,0.070-0.048,0.094-0.112,0.089-0.118,0.043 0.219,0.024 0.188,0.031 0.101,0.034 0.035,0.034 0.160,0.032 0.079,0.029 0.019,0.026-0.024,0.043 0.679,0.069 0.042,0.068-0.091,-0.080-1.876,0.189 1.588,0.069-0.082,0.043-0.116,0.024-0.131,0.083 0.366,0.010 0.081,-0.026-0.050,-0.047-0.130,-0.297-1.559,0.202 1.888,-0.048 0.619,-0.054 0.510,-0.038 0.364,-0.033 0.131,-0.028-0.037,-0.057-2.956,0.032 4.160,-0.026-0.168,-0.018-0.375,-0.008-0.989,-0.005-0.183,-0.003-0.253,-0.001-0.287,0.010-2.161,-0.037 2.578,-0.037-0.177,-0.043-0.240,-0.297 0.029,-0.183-0.033,-0.093-0.145,-0.027-0.208,0.018-0.236,-0.260 0.130,-0.150-0.076,-0.056-0.233,-0.146 0.020,-0.084-0.043,-0.037-0.084,-0.566 0.324,-0.067-0.211,0.020-0.218,1.656-1.495,-1.446 1.029,-0.074-0.112,-0.003-0.131,0.047-0.138,-0.074-0.080,0.162-0.152,0.207-0.136,0.224-0.117,0.221-0.097,0.047-0.050,0.214-0.110,0.259-0.101,0.102-0.051,0.079-0.040,0.057-0.032,0.136-0.027,0.125-0.016,0.108-0.008,0.088-0.002,0.068 0.002,0.050 0.004,0.034 0.005,0.022 0.005,0.013 0.004,0.006 0.004,0.001 0.003,-0.002 0.002,-0.003 0.002,-0.004 0.001,-0.004 0.001,0.278 0.149,0.233 0.122,0.156 0.096,0.095 0.073,-0.049 0.032,0.063 0.098,0.059 0.106,-0.800-0.481,1.823 1.524,0.372 0.496,0.177 0.302,-0.341-0.133,-0.069 0.070,-0.155-0.056,-0.206-0.140,0.089 0.669,-0.285 0.086,-0.290-0.038,-0.271-0.115,-0.105 0.901,-0.171 0.318,-0.150 0.049,0.015 0.522,0.032 0.183,0.039-0.041,0.004-0.012,-0.006-0.094,-0.045-0.332,-0.066-0.460,-0.035-0.337,-0.027-0.280,-0.043-0.352,-0.051-0.377,-0.133-0.439,-0.054-0.008,0.005 0.579,-0.047 0.010,-0.034-0.106,-0.024-0.175,-0.035-0.223,-0.034-0.175,-0.034-0.159,-0.114-1.458,0.082 1.506,-0.001 0.105,0.006 0.019,0.011-0.041,0.009 0.190,-0.007-0.036,-0.013-0.107,-0.016-0.149,-0.005 0.078,-0.022-0.303,-0.020-0.298,-0.017-0.242,-0.014-0.187,-0.010-0.137,-0.007-0.093,-0.004-0.016,-0.003-0.016,-0.002-0.015,-0.001-0.014,0.089 0.063,0.085 0.117,0.069 0.110,0.019-0.025,-0.005-0.069,-0.021-0.093,-0.030-0.102,-0.033-0.101,-0.033-0.093,0.161 0.026,0.072-0.058,0.021-0.071,-0.011-0.073,-0.030-0.068,-0.039-0.059,-0.041-0.048,-0.039-0.037,-0.034-0.028,0.022-0.018,0.125-0.009,0.091-0.007,0.080-0.004,0.068-0.002,0.191 0.085,0.013 0.046,-0.035-0.007,0.028 0.001,-0.017-0.006,-0.047-0.011,-0.063-0.013,0.143-0.004,-0.017-0.019,-0.080-0.039,-0.110-0.048,-0.119-0.049,-0.114-0.045,-0.100-0.506,-0.083-0.295,-0.070-0.084,-0.042-0.048,-0.031 0.032,-0.022 0.081,-0.015 0.106,-0.152-1.484</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416.000 216.000,'0.000'-0.042,"0.000"-0.064,0.000-0.073,0.000-0.072,0.000-0.065,0.000-0.056,0.000 0.021,0.000-0.000,0.000 0.010,0.000 0.016,0.000 0.019,0.045-0.090,0.067 0.008,0.021 0.066,0.023 0.026,0.014 0.027,0.007 0.027,0.002 0.024,-0.001 0.021,-0.003 0.017,0.007 0.013,-0.011 0.031,-0.012 0.030,-0.012 0.027,-0.011 0.023,-0.009 0.019,-0.007 0.015,-0.006 0.011,-0.004 0.008,-0.003 0.005,-0.002 0.003,-0.001 0.001,-0.000 0.000,-0.000-0.000,0.000-0.001,0.000-0.001,0.000-0.001,0.000-0.001,0.000-0.001,-0.012 0.026,0.014 0.043,0.017 0.053,0.019 0.057,0.029 0.059,0.019 0.033,0.016 0.021,0.014 0.012,0.147 0.433,0.063 0.310,0.030 0.243,-0.372-1.036,0.347 1.157,-0.001 0.124,-0.027 0.022,-0.042-0.048,-0.005 0.015,-0.014-0.017,-0.029-0.077,0.017 0.242,-0.063-0.166,-0.062-0.201,-0.078-0.400,-0.031-0.128,-0.027-0.117,-0.023-0.103,-0.018-0.088,-0.015-0.073,-0.011-0.058,-0.008-0.045,-0.023-0.006,-0.027-0.051,-0.028-0.042,-0.027-0.034,-0.024-0.026,-0.021-0.019,-0.017-0.013,-0.013-0.009,-0.010-0.005,-0.007-0.002,-0.005-0.008,-0.003-0.011,-0.001-0.012,-0.000-0.012,0.000-0.011,0.001-0.009,0.001-0.008,0.001-0.006,0.001-0.005,0.001-0.003,0.015-0.002,-0.027-0.001,-0.034-0.001,-0.037-0.000,-0.024-0.000,-0.013 0.000,-0.005 0.000,0.000 0.000,-0.111-0.000,-0.036 0.000,-0.038 0.000,0.103-0.079,0.008-0.078,0.014-0.072,0.017-0.064,-0.006-0.058,0.027-0.001,0.028 0.022,0.026 0.035,0.024 0.042,0.008-0.102,-0.013-0.081,0.217 0.333,-0.190-0.496,0.020-0.117,0.026-0.083,0.029-0.055,0.030-0.086,0.028-0.049,0.026-0.021,0.023-0.001,0.046-0.253,0.060-0.148,0.066-0.067,0.067-0.008,-0.128 1.136,0.213-1.449,0.010 0.082,-0.013 0.155,-0.057 0.323,-0.024 0.114,-0.026 0.126,-0.026 0.127,0.065-0.028,0.028 0.116,0.013 0.120,0.003 0.114,-0.004 0.103,-0.008 0.088,-0.011 0.073,0.020 0.044,0.029 0.033,0.037 0.019,0.039 0.008,0.021 0.007,0.049-0.013,0.049-0.018,1.971-0.865</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433.000 201.000,'0.054'-0.014,"0.086"-0.022,0.101-0.025,0.104-0.026,0.099-0.025,-0.345 0.088,0.010-0.000,0.675-0.100,0.118 0.006,0.034 0.013,-0.749 0.085,0.860-0.071,-0.068 0.020,-0.117 0.018,-0.137 0.016,-0.137 0.013,-0.125 0.010,-0.107 0.007,-0.086 0.005,-0.066 0.003,-0.045 0.046,0.014 0.073,0.029 0.087,0.037 0.091,0.040 0.136,-0.012 0.083,-0.027 0.064,-0.193-0.460,0.224 0.738,0.004 0.145,-0.017 0.068,-0.060-0.067,-0.026 0.025,-0.027-0.024,-0.026-0.057,-0.025-0.024,-0.022-0.052,-0.019-0.070,-0.016-0.078,-0.095 0.347,-0.059 0.065,-0.027 0.001,0.117-0.923,-0.138 0.966,-0.021-0.066,-0.018-0.132,-0.015-0.162,0.174-0.666,-0.191 0.528,-0.017-0.015,0.002-0.029,-0.118 0.204,-0.006 0.020,0.027-0.005,0.069-0.174,0.019-0.080,0.017-0.091,0.014-0.093,0.011-0.089,-0.003-0.080,-0.059-0.015,-0.072 0.017,-0.004-0.009,0.019-0.006,0.033-0.003,0.039-0.015,0.016 0.001,0.011 0.002,0.007 0.003,-0.039 0.040,0.023-0.032,0.025-0.039,0.024-0.041,0.021-0.038,0.018-0.033,0.014-0.028,0.011-0.022,0.008-0.016,0.006-0.012,0.004-0.008,0.002-0.005,0.001-0.003,0.000-0.001,-0.000 0.000,-0.001 0.001,-0.001 0.001,0.060-0.019,-0.126-0.150,-0.039-0.080,-0.025-0.050,-0.014-0.027,-0.006-0.010,0.207 0.262,-0.185-0.368,-0.001-0.079,-0.001-0.053,-0.001-0.033,0.012-0.110,0.021-0.051,0.026-0.008,0.028 0.023,0.087-0.468,0.084-0.094,0.051 0.024,0.105 0.039,0.052 0.093,0.014 0.132,-0.010 0.146,-0.053 0.258,0.008 0.063,0.013 0.072,0.012 0.040,-0.011 0.060,-0.018 0.049,-0.022 0.039,1.301-0.636</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1250.000 860.000,'122.000'-3.000</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424.000 235.000,'0.054'-0.018,"0.093"-0.031,0.189-0.059,0.075-0.019,0.032-0.004,0.002 0.007,-0.018 0.013,-0.030 0.016,0.037 0.015,-0.051 0.051,0.016 0.055,0.016 0.064,0.016 0.066,0.119 0.127,-0.013 0.058,-0.025 0.035,-0.420-0.300,0.280 0.336,-0.025 0.040,-0.023 0.004,-0.020-0.022,0.031 0.246,-0.058 0.054,-0.059 0.000,-0.051-0.020,-0.051-0.067,-0.041-0.076,-0.032-0.074,-0.025-0.151,-0.010 0.004,-0.008 0.018,-0.007 0.149,-0.005 0.068,-0.003 0.046,-0.001 0.029,-0.000 0.016,-0.045-0.002,-0.031 0.045,-0.018 0.014,-0.071 0.260,-0.067 0.071,-0.072 0.021,-0.022-0.057,0.003-0.079,0.023-0.100,0.035-0.107,0.040-0.105,0.014-0.098,-0.025-0.035,-0.040-0.015,-0.057 0.059,-0.023-0.021,-0.013-0.048,-0.062 0.015,0.004-0.046,0.011-0.038,0.100-0.120,0.014-0.041,0.013-0.042,0.011-0.040,0.010-0.036,0.008-0.032,0.007-0.028,0.005-0.023,-0.132-0.017,-0.014-0.021,0.018-0.014,0.036-0.008,0.044-0.004,0.045-0.001,0.042 0.001,0.037 0.002,0.030 0.002,0.024 0.002,0.018 0.002,0.001-0.018,-0.012-0.030,-0.018-0.034,-0.020-0.034,-0.020-0.032,-0.018-0.027,-0.016-0.022,-0.013-0.018,-0.077-0.220,-0.020-0.152,0.015-0.100,0.071 0.112,0.005-0.016,0.003-0.006,0.001 0.002,0.174 0.459,-0.173-0.551,0.025-0.007,0.029 0.014,0.030 0.027,0.029 0.034,0.034 0.097,0.018 0.004,0.015-0.004,0.079-0.088,0.068-0.032,0.055-0.014,0.043-0.001,0.099-0.041,0.065-0.039,0.029-0.009,0.205-0.245,0.053 0.007,0.016 0.048,-0.010 0.070,-0.025 0.080,-0.026 0.109,-0.025 0.120,-0.017 0.097,-0.010 0.075,-0.005 0.056,-0.002 0.039,0.000 0.026,0.002 0.015,0.003 0.007,0.035-0.026,0.052-0.046,0.060-0.055,-0.561 0.295,0.634-0.455,0.016-0.053,-0.023 0.009,2.011-1.582</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440.000 234.000,'0.017'0.034,"0.026"0.052,0.029 0.059,0.029 0.058,0.026 0.052,0.022 0.044,0.018 0.036,0.014 0.027,0.010 0.020,0.007 0.014,-0.015 0.305,-0.023 0.216,-0.028 0.140,-0.056 0.417,-0.069 0.217,-0.071 0.076,-0.103 0.058,-0.056 0.010,-0.020-0.092,0.005-0.150,-0.026-0.109,-0.013-0.068,0.008-0.121,0.022-0.149,0.030-0.159,0.016-0.083,0.042-0.193,0.039-0.171,0.034-0.143,0.028-0.115,0.022-0.088,0.017-0.064,0.012-0.044,0.008-0.028,0.005-0.016,0.003-0.007,0.001-0.001,-0.002 0.021,-0.000 0.050,-0.001 0.062,-0.000 0.078,-0.001 0.060,-0.001 0.052,-0.001 0.044,-0.000 0.104,-0.001 0.005,-0.001-0.013,-0.001-0.024,-0.000-0.029,-0.000-0.031,-0.000-0.029,0.027-0.118,0.945 2.711</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429.000 280.000,'-0.029'0.059,"-0.046"0.092,-0.053 0.107,-0.054 0.108,-0.051 0.101,0.126-0.217,-0.190 0.664,-0.020 0.272,-0.051 0.490,0.036 0.138,0.050 0.044,0.231-1.513,-0.166 1.490,0.052-0.107,0.046-0.155,0.049-0.291,0.021-0.035,0.017-0.078,0.014-0.103,0.010 0.005,0.008-0.027,0.005-0.048,0.004-0.060,0.004 0.094,0.001-0.088,-0.000-0.113,-0.001-0.121,-0.001-0.118,-0.002-0.108,-0.002-0.094,0.006-0.063,0.009-0.096,0.010-0.079,0.010-0.061,0.009-0.045,0.008-0.031,0.006-0.020,0.005-0.012,0.004-0.006,0.003-0.001,0.002 0.001,0.001 0.003,0.000 0.004,0.000 0.004,-0.000 0.003,-0.000 0.003,-0.000 0.002,-0.000 0.002,-0.000 0.001,-0.000 0.001,-0.000 0.001,-0.000 0.000,-0.000 0.000,-0.000 0.000,-0.000-0.000,-0.000-0.000,0.190 0.001</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445.000 281.000,'0.017'-0.052,"0.026"-0.079,0.029-0.088,0.029-0.087,0.026-0.078,0.026-0.019,0.018 0.037,0.013 0.061,0.009 0.070,0.006 0.069,0.004 0.063,0.002 0.053,0.000 0.042,-0.000 0.032,-0.001 0.023,-0.001 0.016,-0.001 0.010,-0.001 0.005,-0.001 0.002,-0.001 0.000,0.039 0.183,0.020 0.152,-0.007 0.116,0.020 0.095,-0.005-0.030,-0.005-0.071,-0.004-0.090,-0.084-0.120,-0.018 0.031,-0.020 0.053,0.007 0.177,-0.034 0.007,-0.030-0.023,-0.025-0.039,-0.023-0.062,-0.011 0.013,-0.009 0.001,-0.009-0.361,0.001 0.456,-0.005 0.007,-0.003-0.017,-0.002-0.031,0.000-0.019,-0.000 0.009,0.000-0.004,0.001 0.027,0.001 0.010,0.001-0.009,0.001-0.022,-0.000-0.390,-0.121 0.745,-0.082 0.071,-0.061-0.008,-0.043-0.055,-0.029-0.080,-0.017-0.089,0.005-0.111,-0.055-0.009,-0.043-0.038,-0.033-0.056,-0.337 0.149,-0.067-0.034,0.016-0.053,0.065-0.060,0.657-0.408,-0.544 0.366,-0.014 0.009,0.011-0.019,-0.070 0.043,0.055-0.029,0.063-0.028,0.029-0.028,0.068-0.069,0.060-0.071,0.050-0.066,0.040-0.058,0.030-0.048,0.064-0.040,0.031-0.024,0.030-0.018,0.026-0.013,0.022-0.008,0.018-0.005,0.014-0.002,0.007-0.033,0.008-0.049,0.006-0.056,0.004-0.056,0.002-0.052,0.001-0.046,0.000-0.038,0.018 0.002,0.013-0.013,0.016-0.007,0.008-0.223,0.020-0.085,0.017-0.024,0.017 0.065,0.008-0.007,0.007 0.018,0.005 0.034,0.004 0.058,0.003 0.019,0.002 0.013,0.001 0.009,0.067-0.021,0.056 0.012,0.046 0.035,0.036 0.048,0.162-0.096,0.094-0.033,0.051-0.005,0.019 0.014,0.063-0.061,-0.009-0.011,-0.044 0.010,0.027-0.031,-0.010 0.028,-0.027 0.058,-0.037 0.074,-0.024 0.040,-0.079 0.071,-0.081 0.059,-0.075 0.047,-0.066 0.036,-0.055 0.026,-0.036 0.017,-0.020 0.007,-0.010 0.001,-0.002-0.002,0.003-0.004,0.005-0.005,0.007-0.006,0.007-0.005,0.007-0.005,0.006-0.004,0.033-0.001,0.036 0.026,0.038 0.030,0.036 0.030,0.031 0.028,0.026 0.024,-0.043 0.008,0.006-0.014,0.005-0.021,0.003-0.024,0.052-0.038,-0.015 0.004,-0.020 0.015,-0.021 0.020,-0.020 0.021,-0.018 0.020,0.395-0.016</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421.000 326.000,'-0.006'0.037,"-0.010"0.057,-0.011 0.065,-0.011 0.065,-0.010 0.060,-0.009 0.051,-0.007 0.042,-0.006 0.033,-0.004 0.025,-0.003 0.017,-0.002 0.012,-0.001 0.007,-0.001 0.004,-0.001-0.033,-0.024 0.083,-0.029 0.102,-0.132 0.303,-0.107 0.195,-0.090 0.143,-0.105 0.283,0.023 0.016,0.060-0.037,0.134-0.234,0.030-0.002,0.025-0.057,0.019-0.092,-0.014 0.062,0.015-0.111,0.011-0.129,0.008-0.133,0.041-0.118,0.025-0.052,0.027-0.054,0.010 0.017,0.036-0.097,0.032-0.095,0.026-0.085,0.021-0.073,0.016-0.060,0.012-0.047,0.008-0.035,0.005-0.025,0.003-0.016,0.014-0.023,0.019-0.031,0.021-0.031,0.020-0.028,0.018-0.024,0.015-0.019,0.012-0.015,0.009-0.011,0.007-0.008,0.005-0.005,0.003-0.003,0.002-0.001,0.001-0.000,0.000 0.000,-0.000 0.001,-0.001 0.001,-0.001 0.001,-0.001 0.001,-0.001 0.001,-0.001 0.001,0.024-0.044,0.032-0.065,0.036-0.073,0.036-0.072,0.032-0.065,0.241-0.217,0.177-0.137,0.109-0.055,3.368-2.874</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432.000 326.000,'0.000'0.029,"0.000"0.044,0.000 0.050,0.000 0.049,0.000 0.044,0.000 0.037,0.000 0.030,0.000 0.022,0.000 0.016,0.000 0.069,0.000 0.143,0.000 0.004,0.000 0.022,0.000-0.004,0.000-0.021,0.000-0.411,0.000 0.637,0.000 0.113,0.000 0.082,0.000-0.065,0.000 0.012,0.000-0.001,0.000-0.009,0.000 0.075,0.000-0.038,0.000-0.043,0.000-0.708,0.000 0.722,0.000-0.066,0.000-0.092,0.000-0.101,0.000-0.098,0.000-0.086,0.000-0.105,0.000-0.091,0.000-0.075,0.000-0.059,0.000-0.044,0.000-0.031,0.000-0.020,0.000-0.012,0.000-0.006,0.000-0.002,0.000 0.001,0.000 0.003,0.000 0.003,0.000 0.003,0.000 0.003,0.000 0.003,0.000 0.002,0.000 0.002,0.000 0.001,0.000 0.001,0.000 0.001,0.000 0.000,0.000 0.000,0.000 0.000,0.000-0.000,0.000-0.000,0.000-0.000,0.000-0.000,-0.025 0.044,-0.038 0.073,-0.045 0.085,-0.021 0.021,-0.029 0.030,-0.025 0.018,-0.021 0.009,-0.932 1.177</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867.000 23.000,'-0.014'0.009,"-0.021"0.014,-0.024 0.016,-0.024 0.016,-0.022 0.014,-0.018 0.012,-0.015 0.010,-0.012 0.008,-0.009 0.006,-0.006 0.004,-0.004 0.003,-0.002 0.001,-0.001 0.001,-0.000 0.000,0.000-0.000,0.001-0.000,0.001-0.000,0.001-0.001,-0.279 0.202,-0.337 0.256,-0.218 0.182,-0.150 0.139,-0.321 0.214,-0.200 0.128,-0.090 0.050,-0.008-0.007,1.354-0.974,-1.858 1.361,0.106-0.080,0.191-0.154,1.615-1.166,-1.059 0.778,0.148-0.096,0.157-0.104,0.155-0.103,-0.023 0.097,0.192-0.126,0.157-0.137,0.074-0.117,0.085-0.084,0.092-0.062,0.088-0.043,0.080-0.040,0.066-0.031,0.053-0.024,0.041-0.018,0.030-0.013,0.021-0.009,0.013-0.005,0.008-0.003,0.004-0.001,0.001 0.000,-0.001 0.001,-0.002 0.001,-0.003 0.001,-0.003 0.001,-0.003 0.001,0.022 0.003,0.038 0.028,0.046 0.034,0.049 0.035,0.047 0.034,0.224 0.215,0.137 0.124,0.080 0.055,0.107 0.079,0.060 0.029,0.025-0.007,-0.641-0.577,0.947 0.817,0.051 0.008,-0.007-0.044,-0.043 0.012,-0.033-0.009,-0.063-0.053,-0.078-0.079,0.197 0.107,0.005-0.020,-0.040-0.034,-0.184-0.152,-0.084-0.078,-0.087-0.082,-0.083-0.079,-0.075-0.072,-0.097-0.100,0.004-0.012,0.098 0.024,-0.017-0.015,-0.048-0.014,-0.066-0.013,0.100 0.101,-0.018-0.004,-0.032-0.035,-0.052 0.066,-0.047 0.051,-0.046 0.034,-0.041 0.021,-0.083-0.112,-0.010-0.037,-0.004-0.046,0.092 0.141,0.006 0.032,-0.023-0.008,-0.040-0.032,-0.048-0.046,-0.049-0.051,-0.047-0.050,-0.042-0.046,-0.031 0.056,-0.033 0.077,-0.026-0.011,-0.014 0.051,-0.010 0.048,-0.006-0.030,-0.004-0.002,-0.002-0.013,-0.001-0.019,-0.173 0.323,-0.124 0.224,-0.083 0.143,-0.050 0.080,-0.144 0.071,-0.096 0.009,-0.057-0.035,-0.027-0.064,-0.164 0.066,-0.091-0.007,-0.036-0.058,0.005-0.090,-0.207 0.013,-0.130-0.023,-0.070-0.047,-0.024-0.061,-0.191-0.028,-0.083-0.056,-0.004-0.073,0.051-0.081,1.307-0.567,-1.290 0.448,0.072-0.100,0.110-0.097,0.130-0.090,1.057-0.256,-1.213 0.184,0.135-0.088,0.165-0.069,0.029-0.108,0.142-0.126,0.149-0.122,0.084-0.082,0.122-0.050,0.134-0.026,0.472 0.333,-0.275-0.340,0.088-0.022,0.077 0.001,0.065 0.015,0.052 0.024,0.041-0.071,0.030-0.085,0.025-0.147,0.018 0.003,0.010 0.039,0.004 0.058,0.115-1.164</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872.000 89.000,'0.049'-0.039,"0.074"-0.059,0.083-0.066,0.081-0.065,0.073-0.058,0.061-0.049,0.049-0.039,0.037-0.030,0.027-0.022,0.197-0.065,0.192-0.097,0.098-0.049,0.027-0.014,-0.797 0.499,1.193-0.608,-0.026 0.094,-0.107 0.114,-0.255 0.169,-0.082 0.079,-0.099 0.071,-0.104 0.062,0.065 0.095,-0.026 0.127,-0.027 0.127,-0.113 0.068,-0.063 0.065,-0.068 0.049,-0.066 0.035,-0.061 0.024,0.031 0.098,-0.036 0.075,-0.099 0.034,-0.043 0.065,-0.044 0.022,-0.042-0.010,-0.138-0.535,0.091 0.612,-0.033 0.015,-0.028-0.019,-0.023-0.041,-0.018 0.055,-0.019-0.088,-0.013-0.090,-0.008-0.084,0.008-0.421,-0.013 0.499,-0.001 0.023,0.000-0.007,-0.091 0.060,-0.068 0.025,-0.049 0.001,-0.033-0.015,-0.215 0.090,-0.194 0.091,-0.522 0.416,-0.302 0.197,-0.147 0.052,-0.033-0.049,0.044-0.113,-0.576 0.217,-0.049-0.174,-0.035-0.163,0.155-0.186,0.287-0.202,0.343-0.195,0.348-0.173,0.322-0.146,0.278-0.116,0.227-0.088,0.177-0.064,0.131-0.043,0.092-0.027,0.060-0.015,0.035-0.006,0.017-0.000,0.005 0.004,-0.004 0.005,-0.008 0.006,-0.010 0.006,-0.011 0.005,-0.010 0.005,-0.009 0.004,-0.007 0.003,-0.006 0.002,-0.004 0.001,-0.003 0.001,-0.002 0.001,0.277 0.068,0.255 0.097,0.469 0.162,0.187 0.068,0.075 0.029,-0.004 0.001,-0.055-0.017,0.434 0.158,0.261 0.081,-0.023 0.018,0.141 0.060,0.038 0.014,-0.036-0.018,-1.634-0.580,2.061 0.745,-0.229-0.084,-0.311-0.120,-0.337-0.133,-0.296-0.117,-0.337-0.127,-0.289-0.107,-0.234-0.086,-0.180-0.065,-0.131-0.047,-0.090-0.032,-0.057-0.020,-0.032-0.011,-0.014-0.004,-0.002 0.000,0.005 0.003,0.009 0.004,0.011 0.004,0.011 0.004,0.010 0.004,0.009 0.003,0.007 0.003,0.005 0.002,0.004 0.001,0.003 0.001,0.251 0.006</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938.000 38.000,'0.000'-0.015,"0.000"-0.022,0.000-0.025,0.000-0.024,0.000-0.022,0.000-0.018,0.000-0.015,0.000-0.011,0.000-0.008,0.000-0.005,0.000-0.003,0.000-0.002,0.000-0.001,0.000 0.000,0.000 0.000,0.000 0.001,0.000 0.001,0.000 0.001,-0.052 0.037,-0.081 0.040,-0.093 0.046,-0.093 0.045,-0.086 0.042,-0.074 0.036,0.386-0.059,-0.364 0.160,-0.007 0.071,0.004 0.053,-0.136 0.064,-0.021-0.018,0.011-0.040,0.494-0.249,-0.449 0.392,0.040 0.075,0.041 0.030,0.102-0.072,0.035-0.003,0.032-0.007,0.029-0.009,0.024-0.010,-0.021 0.035,-0.016-0.002,-0.015 0.211,0.036 0.066,0.046 0.001,0.048-0.038,0.045-0.058,0.039-0.065,0.079-0.495,-0.013 0.519,0.066 0.030,0.065 0.019,0.036-0.123,0.057-0.030,0.057-0.037,0.053-0.039,0.066-0.017,0.026-0.051,0.012-0.048,0.003-0.043,-0.004-0.036,-0.008-0.030,0.182 0.062,0.120 0.032,0.080 0.015,0.049 0.004,-0.657-0.269,1.024 0.378,0.150 0.037,0.063 0.010,-0.143-0.043,-0.008-0.004,-0.066-0.029,-0.101-0.045,0.071-0.005,-0.123-0.077,-0.107-0.072,-0.133-0.036,-0.161-0.016,-0.154 0.000,-0.136 0.010,-0.113 0.015,-0.090 0.017,-0.068 0.017,-0.047 0.003,-0.023 0.076,-0.016 0.091,-0.012 0.089,-0.007 0.050,-0.003 0.032,-0.001 0.017,-0.003 0.188,0.004 0.012,0.005-0.031,0.008-0.104,0.003 0.027,0.003 0.018,0.008-0.534,-0.050 0.617,-0.070 0.017,-0.085-0.006,-0.090-0.022,-0.181 0.075,-0.126-0.002,-0.093-0.024,-0.065-0.037,-0.037-0.113,-0.083-0.049,-0.063-0.050,0.715-0.438,-1.351 0.561,-0.075-0.078,0.080-0.102,0.166-0.107,0.131-0.120,0.059-0.074,-0.048-0.058,0.099-0.057,0.131-0.043,0.281-0.045,0.126-0.040,0.123-0.040,0.113-0.038,0.085-0.061,0.097-0.052,0.078-0.048,0.060-0.042,0.044-0.035,0.031-0.029,0.020-0.022,0.031 0.013,0.037 0.035,0.037 0.047,0.035 0.052,0.032 0.051,0.027 0.047,0.022 0.041,0.054 0.033,0.057 0.029,0.060 0.022,1.710 0.117</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954.000 75.000,'-0.016'0.074,"-0.025"0.112,-0.028 0.124,-0.027 0.121,-0.024 0.108,-0.020 0.090,-0.016 0.071,-0.012 0.053,-0.008 0.038,-0.006 0.025,-0.003 0.015,0.030 0.036,0.019 0.183,0.022 0.212,0.089-0.991,-0.163 1.628,-0.046 0.316,-0.030 0.150,-0.018 0.032,0.031-0.438,-0.038 0.079,-0.045 0.101,-0.124 0.746,0.019-0.137,0.047-0.289,0.060-0.362,0.064-0.379,0.061-0.360,0.054-0.041,0.056-0.186,0.047-0.216,0.037-0.215,0.027-0.196,0.019-0.167,0.013-0.135,0.008-0.104,0.004-0.076,0.001-0.052,-0.000-0.033,-0.002-0.019,-0.002-0.008,-0.002-0.001,-0.002 0.003,-0.002 0.006,-0.001 0.007,-0.001 0.007,-0.001 0.006,-0.001 0.005,-0.000 0.004,-0.000 0.003,-0.000 0.002,-0.029 0.029,0.406-0.748,0.206-0.463,0.103-0.294,2.635-6.091</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1374.000 858.000,'-1.000'-55.000</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981.000 37.000,'-0.021'0.000,"-0.032"0.000,-0.036 0.000,-0.036 0.000,-0.032 0.000,-0.028 0.000,-0.023 0.000,-0.017 0.000,-0.013 0.000,-0.009 0.000,-0.006 0.000,-0.003 0.000,-0.002 0.000,-0.000 0.000,0.000 0.000,0.001 0.000,-0.038 0.000,-0.071 0.000,-0.081 0.000,-0.081 0.000,-0.075 0.000,-0.065 0.000,0.100 0.013,-0.009 0.022,-0.002 0.027,0.003 0.028,-0.160 0.051,-0.012 0.027,0.018 0.020,0.036 0.013,0.045 0.008,0.156-0.025,0.018 0.027,-0.112 0.156,0.093 0.073,0.100 0.064,0.096 0.053,0.085 0.042,0.070 0.031,0.057 0.059,0.039 0.039,0.028 0.006,0.019-0.016,0.008-0.101,0.005 0.037,0.003 0.011,0.016 0.082,0.022 0.001,0.026-0.026,0.027-0.043,-0.076-0.521,0.178 0.524,0.076-0.005,0.064-0.013,0.053-0.018,-0.299-0.494,0.563 0.578,0.150-0.013,0.112-0.033,0.116 0.070,0.109 0.078,0.041 0.036,-0.008 0.006,0.154 0.221,-0.033 0.044,-0.091-0.029,-0.124-0.076,-0.138-0.103,0.014 0.152,-0.078 0.039,-0.094-0.064,-0.052-0.036,-0.069-0.075,-0.075-0.097,-0.075-0.105,-0.052-0.037,-0.097-0.080,-0.110-0.127,-0.065-0.058,-0.056-0.051,-0.046-0.043,-0.034 0.051,-0.037 0.014,-0.025 0.030,-0.001-0.358,-0.017 0.463,-0.008 0.021,-0.002-0.016,0.001-0.037,0.009-0.020,0.002 0.078,0.002 0.044,-0.001 0.267,0.004 0.019,0.003-0.009,-0.145 0.045,-0.082 0.020,-0.035-0.034,0.212-0.743,-0.283 0.624,-0.066-0.064,-0.050-0.088,-0.037-0.099,0.380-0.434,-0.502 0.470,-0.063-0.031,-0.042-0.057,0.560-0.403,-0.843 0.398,0.012-0.070,0.096-0.058,0.138-0.046,0.089-0.098,-0.023-0.040,-0.081-0.022,0.061-0.045,0.081-0.038,0.087-0.031,0.084-0.024,0.076-0.017,-0.438 0.901</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1006.000 78.000,'-0.021'0.021,"-0.032"0.032,-0.036 0.036,-0.036 0.036,-0.033 0.033,-0.028 0.028,-0.023 0.023,-0.017 0.017,-0.013 0.013,-0.009 0.009,-0.006 0.006,-0.003 0.003,0.024-0.024,-0.047 0.047,-0.058 0.058,-0.062 0.062,-0.035 0.048,-0.015 0.036,0.000 0.026,0.011 0.018,-0.036 0.064,-0.013 0.040,0.003 0.021,0.015 0.006,-0.011 0.255,0.061 0.073,0.068-0.001,0.068-0.049,0.002 0.063,0.016 0.032,0.028-0.002,0.010 0.338,0.046 0.031,0.043-0.070,0.113-1.081,-0.068 1.065,0.031-0.027,0.024-0.041,0.031-1.012,-0.010 0.970,0.012-0.093,0.008-0.122,0.005-0.033,0.002-0.109,0.000-0.126,-0.001-0.125,-0.001-0.114,-0.002-0.096,0.011-0.099,0.018-0.077,0.021-0.064,0.021-0.052,0.019-0.039,0.017-0.029,0.013-0.020,0.010-0.012,0.008-0.007,0.005-0.003,0.004-0.000,0.002 0.001,0.001 0.002,0.014 0.004,0.054 0.002,0.064 0.002,0.007 0.002,0.020 0.001,0.011 0.001,0.003 0.001,-0.002-0.026,-0.006-0.043,-0.008-0.053,-0.009-0.057,0.044-0.096,0.025-0.065,0.011-0.040,0.000-0.021,-0.020-0.006,-0.034 0.004,-0.041 0.011,-0.044 0.015,-0.017-0.039,-0.056 0.034,-0.049 0.035,-0.040 0.034,-0.032 0.030,-0.024-0.069,-0.021-0.082,-0.011 0.016,-0.006-0.049,-0.004-0.045,0.009 0.402,-0.012-0.559,0.000-0.067,0.001-0.038,0.014 0.617,0.165-0.940,0.087-0.116,0.032-0.025,0.005-0.043,-0.028 0.103,-0.040 0.159,-0.044 0.178,-0.042 0.174,-0.037 0.156,-0.031 0.131,-0.025 0.104,-0.019 0.079,-0.013 0.057,0.029-0.022,0.053-0.084,0.027-0.050,0.009-0.025,-0.004-0.007,-0.011 0.005,-0.016 0.013,-0.023 0.027,-0.014-0.016,-0.047 0.232,0.036-0.420,-0.015-0.088,-0.012-0.062,-0.018 0.514,0.007-0.729,-0.006-0.099,-0.004-0.037,-0.002 0.226,-0.001 0.045,-0.001 0.056,-0.000 0.061,-0.000 0.008,0.000 0.024,0.000 0.034,0.000 0.039,-0.000-0.058,0.001 0.091,0.001 0.090,0.000 0.081,0.000 0.069,0.000 0.055,0.000 0.042,0.000 0.031,0.000 0.021,0.000 0.013,0.000 0.007,0.000 0.003,0.000 0.000,0.000-0.001,0.000-0.145</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1028.000 51.000,'0.037'0.000,"0.058"0.000,0.067 0.000,0.068 0.000,0.063 0.000,0.056 0.000,0.047 0.000,0.038 0.000,-0.237 0.012,0.603 0.140,0.220 0.103,0.456 0.113,0.288 0.044,0.141-0.008,-1.546-0.330,1.641 0.281,0.001-0.056,-0.055-0.059,-1.569-0.197,1.407 0.104,0.062-0.033,-0.029-0.029,-0.090-0.025,0.398-0.017,-0.084-0.021,-0.192-0.015,-0.246-0.010,-0.263-0.006,-0.255-0.003,0.913-0.066</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1030.000 67.000,'0.037'0.007,"0.057"0.011,0.065 0.013,0.064 0.013,0.059 0.012,0.051 0.010,0.041 0.008,0.032 0.006,0.024 0.005,0.017 0.003,0.011 0.002,0.013-0.026,0.231 0.004,0.097-0.010,0.061-0.011,0.032-0.010,0.022-0.012,0.072-0.007,0.037-0.006,0.011-0.005,-0.785-0.008,1.098 0.004,0.022-0.004,-0.057-0.003,-0.104-0.002,-0.128-0.001,-0.135-0.000,-0.311 0.001,0.580-0.001,-0.056 0.000,-0.129 0.000,-0.162 0.001,-0.169 0.000,-0.158 0.000,-0.138 0.000,-0.114 0.000,-0.089 0.000,-0.066 0.000,-0.047 0.000,-0.031 0.000,-0.018 0.000,-0.009 0.000,-0.003-0.000,0.001-0.000,0.004-0.000,0.020-0.000,0.038-0.000,0.045-0.000,0.047-0.000,0.045-0.000,0.026 0.000,0.021-0.000,0.013-0.000,0.007 0.000,0.067 0.000,-0.008 0.000,-0.014 0.000,-0.016-0.000,0.676-0.000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1085.000 44.000,'0.000'0.060,"0.000"0.094,0.000 0.110,0.000 0.113,0.000 0.107,0.000 0.095,0.000 0.081,0.000 0.275,0.000 0.208,0.000 0.161,0.000 0.172,0.000 0.099,0.000 0.517,0.000 0.098,0.000-0.069,0.000-0.164,0.000-0.380,0.000 0.098,0.000 0.054,0.000 0.678,0.000-0.174,0.000-0.282,0.000-0.322,0.000-0.117,0.000-0.161,0.000 2.214</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1115.000 39.000,'0.021'-0.014,"0.032"-0.021,0.036-0.024,0.036-0.024,0.032-0.022,0.028-0.019,0.022-0.015,0.017-0.012,0.013-0.009,0.009-0.006,0.006-0.004,0.003-0.002,-0.038 0.043,0.025 0.013,0.031 0.015,0.034 0.016,-0.229 0.066,0.528-0.059,0.092 0.021,0.026 0.018,0.067 0.098,0.003 0.055,-0.037 0.025,-0.142 0.054,-0.011 0.073,-0.027 0.063,-0.036 0.053,-0.040 0.056,-0.042 0.056,-0.040 0.052,-0.037 0.047,-0.033 0.014,-0.028-0.009,-0.023-0.025,-0.019-0.035,0.000 0.122,-0.013 0.051,-0.010 0.022,-0.007 0.001,-0.012 0.173,-0.029 0.103,-0.033 0.067,-0.137-0.840,0.204 1.303,0.001 0.119,-0.020 0.018,-0.065-0.397,-0.022-0.080,-0.023-0.093,-0.022-0.097,-0.036 0.402,-0.069 0.054,-0.070-0.006,-0.059-0.258,-0.045-0.023,-0.021-0.066,-0.004-0.092,-0.152 0.271,-0.058-0.075,-0.028-0.120,0.091-0.316,0.006-0.092,0.009-0.088,0.011-0.080,-0.072 0.008,-0.017-0.057,0.002-0.068,0.015-0.071,0.023-0.068,-0.171 0.060,-0.158 0.036,-0.048-0.004,-0.080 0.016,-0.025-0.009,0.016-0.026,-0.024-0.036,0.003-0.041,0.022-0.043,0.034-0.041,-0.130-0.014,0.099-0.051,0.104-0.041,0.191-0.034,0.068-0.018,0.060-0.013,0.051-0.009,-0.045-0.037,-0.006-0.047,-0.024-0.050,0.092 0.002,0.006-0.024,0.010-0.022,0.011-0.019,-0.006-0.074,0.014-0.026,0.014 0.000,0.013 0.018,-0.018-0.123,0.049-0.038,0.052-0.014,0.170 0.368,-0.177-0.366,-0.026-0.044,-0.018-0.030,-0.011-0.018,0.018-0.035,0.020-0.024,0.026-0.002,0.162 0.459,-0.153-0.877,0.015-0.180,0.009-0.077,0.004-0.004,0.001 0.044,0.021-0.002,0.016-0.039,-0.001-0.433,0.029 0.019,0.027 0.118,0.023 0.167,0.021 0.205,0.013 0.101,0.010 0.058,0.007 0.099,0.005 0.119,0.003 0.122,0.002 0.116,0.111-0.067,0.099-0.031,0.084-0.102,0.042 0.002,0.018 0.045,0.003 0.068,-0.055 0.154,0.008 0.004,-0.009 0.012,0.049-0.062,0.002-0.004,-0.018 0.014,-0.030 0.026,-0.024 0.046,-0.018 0.058,-0.014 0.063,-0.010 0.063,0.199-0.094,0.047-0.006,-0.012 0.002,-0.019 0.007,-0.022 0.009,-0.022 0.010,1.903-0.892</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1141.000 35.000,'-0.010'0.039,"-0.015"0.060,-0.017 0.069,-0.017 0.069,-0.016 0.064,-0.014 0.056,-0.012 0.046,-0.009 0.037,0.016 0.385,0.007 0.397,0.014 0.532,0.010 0.376,0.010 0.201,0.010 0.069,0.062 0.226,0.042 0.057,0.026-0.063,0.013-0.143,0.057 0.048,0.031-0.034,0.012-0.090,-0.003-0.123,0.059 0.506,0.012-0.195,0.012-0.253,-0.067-0.365,-0.018-0.016,-0.023-0.101,-0.025-0.156,-0.114-1.299,0.083 1.247,-0.024-0.104,-0.021-0.141,-0.019-0.159,-0.038-0.948,0.094 1.071,0.020-0.041,0.005-0.069,-0.105-0.986,0.115 1.164,-0.017-0.083,-0.021-0.136,-0.022-0.363,0.009-0.127,0.014-0.126,0.018-0.119,0.693 1.226</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1064.000 109.000,'0.105'0.039,"0.162"0.061,0.186 0.070,0.186 0.070,0.171 0.064,0.149 0.056,-0.479-0.172,1.504 0.614,0.411 0.168,0.183 0.066,0.026-0.002,-0.238-0.133,0.120 0.010,0.017-0.028,-0.055-0.053,0.862 0.363,0.037 0.105,-0.090 0.068,-0.368-0.057,-0.150-0.010,-0.231-0.076,-0.269-0.115,-0.390-0.209,-0.152-0.085,-0.143-0.076,-0.129-0.065,0.261 0.032,0.037-0.067,-0.022-0.086,-1.320-0.431,2.073 0.541,0.099-0.033,-0.126-0.072,-0.255-0.090,-0.042-0.081,-0.233-0.096,-1.558-0.239,1.274 0.131,-0.139-0.057,-0.161-0.046,-0.163-0.035,-0.277-0.025,-0.115-0.014,-0.103-0.010,0.101-0.008,0.008-0.004,-0.013-0.002,-0.025 0.000,0.010 0.002,-0.011 0.002,-0.032 0.002,-0.374 0.008,0.631-0.005,0.075 0.003,0.021 0.002,-0.067 0.002,-0.003 0.001,-0.031 0.001,-0.047 0.001,0.191-0.098,0.027-0.080,-0.016-0.062,-0.045-0.100,0.054-0.089,0.005-0.053,-0.029-0.024,-0.038-0.016,-0.042-0.010,-0.043-0.005,-0.041-0.002,0.364-0.206,-0.028-0.008,-0.123 0.031,-0.219 0.131,-0.027 0.007,-0.053 0.023,-0.068 0.032,-0.008-0.016,-0.020 0.005,-0.026 0.019,-0.030 0.028,-0.004-0.021,-0.039-0.000,-0.061 0.014,-0.073 0.023,-0.274 0.251,0.397-0.418,-0.018 0.024,-0.021 0.048,-0.021 0.058,0.006-0.181,0.032-0.168,0.236-0.331,0.106-0.124,0.041-0.022,0.082-0.124,0.017-0.010,-0.025 0.062,-0.049 0.017,-0.059 0.072,-0.061 0.099,-0.731 0.999,0.458-0.692,-0.085 0.068,-0.088 0.079,-0.085 0.083,-0.065 0.014,-0.048-0.034,-0.033-0.066,-0.021-0.084,-0.000-0.415,-0.037-0.173,-0.035-0.102,-0.101 1.226,0.054-1.339,-0.020-0.206,-0.017-0.137,-0.014-0.081,-0.021 1.586,0.009-2.327,-0.011 0.082,-0.007 0.254,-0.004 0.340,0.001 0.485,-0.000-0.004,0.000 0.013,-0.002-0.732,0.001 0.006,0.001 0.119,0.002 0.441,0.001 0.057,0.001 0.107,0.001 0.136,0.002 1.162,-0.001-1.488,0.001 0.082,0.000 0.158,-0.173 0.187,-0.124-0.015,-0.083 0.013,-0.051 0.031,-0.204-0.316,-0.072 0.026,-0.031 0.085,-0.002 0.117,0.182 0.351,0.050 0.077,0.060 0.088,0.337 0.727,-0.384-0.789,0.028 0.083,0.036 0.089,0.038 0.088,0.038 0.082,0.023 0.019,0.000 0.012,-0.040-0.087,-0.005-0.029,0.019 0.011,0.034 0.038,0.253 0.561,-0.245-0.596,-0.002 0.036,-0.014 0.055,-0.020 0.064,0.021 0.102,-0.007 0.043,-0.005 0.037,0.261 0.319,-0.428-0.541,-0.032-0.040,-0.003 0.004,0.059 0.055,-0.037-0.037,-0.024-0.004,-0.014 0.019,-0.140-0.089,0.033 0.107,0.048 0.119,0.503 0.410,-0.386-0.340,0.008 0.006,0.018 0.027,0.025 0.040,-0.121-0.122,-0.009-0.050,0.013-0.042,0.448 0.460,-0.656-0.516,-0.079 0.018,-0.012 0.057,0.694 0.451,-0.815-0.408,-0.010 0.054,0.022 0.044,0.788 0.342,-0.860-0.252,-0.080 0.028,-0.028 0.022,0.009 0.016,-0.093-0.032,-0.060-0.006,-0.020 0.015,1.026 0.222,-1.496-0.284,-0.145 0.004,-0.024 0.028,0.267 0.024,0.058-0.001,0.114 0.015,0.147 0.025,-0.280-0.033,0.100 0.019,0.128 0.013,0.134 0.008,0.261 0.059,0.045 0.022,0.048 0.024,0.716 0.107,-0.983-0.090,0.005 0.029,0.073 0.026,0.111 0.021,0.808 0.036,-0.952-0.017,-0.070 0.012,0.010 0.008,-0.033 0.005,0.022 0.003,0.058 0.002,0.094 0.001,0.113 0.000,0.119-0.000,0.116-0.001,-0.131 0.112,0.074 0.086,0.111 0.064,0.091 0.032,0.057 0.019,0.037 0.006,0.022-0.002,0.376-0.260,-0.515 0.379,-0.102 0.062,-0.173 0.145,-0.074 0.044,0.007-0.031,0.027 0.065,0.038 0.035,0.042 0.014,0.125-0.162,0.024-0.064,0.042-0.076,0.052-0.080,-0.206 0.188,-0.020 0.078,0.029 0.048,0.135-0.096,-0.010 0.014,0.002-0.010,0.010-0.027,0.498-0.450,-0.793 0.623,-0.015-0.023,0.044-0.048,0.753-0.561,-0.629 0.529,0.041-0.016,0.033-0.033,0.037-0.007,0.046-0.008,0.073-0.028,0.086-0.040,-0.099 0.058,-0.029 0.001,0.002-0.018,0.483-0.451,-0.578 0.520,-0.075 0.040,-0.043 0.005,0.646-0.535,-0.741 0.682,0.059-0.014,0.080-0.049,0.633-0.625,-0.492 0.435,0.033-0.057,0.043-0.055,0.048-0.050,0.402-0.322,-0.329 0.309,0.019-0.001,0.009-0.009,0.001-0.014,-0.034 0.023,0.011-0.014,0.014-0.012,0.326-0.289,-0.557 0.541,-0.044 0.086,0.013 0.033,0.046-0.002,0.040-0.107,-0.069 0.036,-0.048 0.025,-0.224 0.250,-0.053 0.046,-0.010-0.019,-0.031-0.035,0.031-0.042,0.069-0.044,0.155-0.127,0.038-0.025,0.052-0.041,0.060-0.050,-0.013 0.035,0.054-0.024,0.072-0.038,0.079-0.046,0.064-0.048,0.051-0.047,0.038-0.043,0.028-0.038,0.014 0.227,0.044 0.101,0.043 0.039,-0.041 0.021,-0.036 0.004,-0.025-0.031,-0.016-0.051,0.030-0.032,0.017 0.020,0.024 0.014,-0.009 0.248,0.045-0.019,0.042-0.070,0.036-0.094,0.034-0.008,0.017 0.086,0.014 0.069,0.010 0.272,0.008 0.122,0.005 0.057,0.004 0.605,0.001 0.239,0.000 0.048,-0.005-1.811,0.125 1.872,0.081-0.072,0.060-0.146,0.042-0.236,0.028-0.271,0.016-0.270,-0.292-1.058,0.296 0.875,-0.012-0.190,-0.016-0.174,-0.017-0.150,-0.061-0.136,-0.039-0.049,-0.049-0.027,-0.007 0.030,-0.000 0.026,0.005 0.021,0.033 0.090,0.034 0.025,0.039-0.003,0.040-0.021,-0.239-0.424,0.329 0.619,0.016 0.069,-0.016 0.015,-0.013-0.044,-0.005-0.008,-0.024-0.033,-0.036-0.050,-0.251-0.535,0.281 0.750,-0.026-0.050,-0.016-0.103,-0.051-0.150,-0.040-0.101,-0.042-0.093,-0.040-0.081,-0.036-0.067,-0.031-0.054,-0.025-0.041,-0.020-0.030,0.002 0.011,0.014 0.021,0.022 0.032,0.025 0.036,0.024 0.035,0.470 0.959</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1531.000 405.000,'0.046'0.000,"0.071"0.000,0.080 0.000,0.078 0.000,0.071 0.000,0.060 0.000,0.049 0.000,0.038 0.000,0.027 0.000,0.019 0.000,0.012 0.000,-0.269-0.035,0.769-0.155,0.532-0.076,0.960-0.146,0.262-0.035,0.049-0.004,-0.090 0.016,-0.173 0.027,0.153 0.080,0.353 0.046,0.546 0.048,0.226 0.046,-0.003 0.043,-0.158 0.038,0.617 0.025,-0.350 0.035,-0.493 0.026,-2.842 0.020,2.158-0.001,-0.298 0.009,-0.313 0.006,-0.301 0.003,-0.343-0.000,-0.170 0.000,-0.156-0.001,0.141-0.001,0.028-0.001,-0.019-0.002,-0.050-0.002,0.253-0.026,0.051-0.040,0.011-0.046,-0.951 0.059,1.341-0.093,0.040 0.001,-0.065 0.012,-0.184 0.024,-0.122 0.018,-0.154 0.017,0.026 0.014,-0.138 0.015,-0.181 0.012,-0.193 0.010,-0.855 0.012,0.825 0.041,-0.035 0.073,-0.237 0.003,-0.069 0.009,-0.072-0.001,-0.070-0.008,0.155 0.199,-0.024 0.112,-0.071 0.061,-0.484-0.394,0.560 0.403,0.064 0.038,0.036 0.034,-0.074-0.086,0.005-0.013,-0.021-0.021,-0.037-0.025,-0.498-0.319,0.536 0.535,-0.059 0.076,-0.054 0.040,-0.047 0.014,-0.040-0.003,-0.121-0.132,0.023 0.104,0.340 0.771,0.030 0.121,-0.027-0.027,-0.059-0.115,-0.095 0.110,-0.109-0.031,-0.385-1.284,0.251 1.224,-0.090-0.043,-0.076-0.065,-0.138-1.136,0.058 0.885,-0.031 0.001,-0.024-0.021,-0.018-0.034,-0.017-0.829,-0.192 1.281,-0.124 0.102,-0.081 0.018,0.311-1.325,-0.536 1.368,-0.157 0.077,-0.104 0.005,-0.062-0.044,-0.545 0.698,-0.200 0.156,-0.068-0.013,0.020-0.117,0.004-0.196,-0.121 0.030,-0.195 0.092,-0.054-0.051,0.045-0.145,0.109-0.199,-0.291 0.125,0.121-0.301,0.141-0.311,1.610-1.237,-1.838 1.073,-0.113-0.169,-0.042-0.175,0.351-0.274,-0.010-0.087,0.075-0.095,0.129-0.095,1.393-0.352,-1.797 0.367,0.042-0.070,0.114-0.075,1.663-0.265,-1.243 0.152,0.106-0.047,0.116-0.042,0.117-0.036,0.693-0.054,-0.838-0.006,0.043-0.059,0.076-0.059,-0.215-0.103,-0.089-0.054,-0.016-0.019,0.033 0.005,1.274 0.202,-1.758-0.294,-0.243-0.042,-0.154-0.023,-0.651-0.058,-0.257-0.002,0.013 0.034,-0.407-0.080,0.152-0.015,0.344 0.008,2.702 0.431,-2.404-0.424,0.287-0.014,0.294-0.019,0.632 0.121,0.191 0.016,0.219 0.020,0.226 0.022,0.897 0.287,-0.766-0.303,0.115 0.012,0.115 0.029,0.109 0.039,-0.027-0.039,0.125 0.027,0.099 0.016,0.136 0.059,0.046 0.007,0.035 0.004,0.026 0.002,0.030 0.014,0.010-0.001,0.005-0.002,0.001-0.003,-0.109-0.180,-0.068-0.107,-0.052-0.069,-0.038-0.040,-0.014-0.000,-0.041-0.057,-0.004-0.024,-0.128-0.146,-0.043-0.038,-0.006 0.007,0.021 0.039,-0.208-0.353,0.028-0.069,0.063-0.020,0.187 0.179,0.063 0.022,0.061 0.049,0.056 0.065,0.346 0.754,-0.250-0.733,0.059 0.004,0.056 0.026,0.051 0.040,-0.043-0.346,0.009-0.106,0.021-0.043,0.154 1.096,-0.129-1.342,0.034-0.033,0.032 0.034,0.082 1.312,-0.049-1.448,0.023 0.018,0.018 0.101,0.013-0.024,0.009 0.068,0.006 0.120,-0.001 1.194,0.005-1.259,0.002 0.067,0.000 0.136,0.111 0.084,0.087 0.129,0.064 0.145,-0.215 0.796,0.294-0.660,0.024 0.076,-0.012 0.080,-0.012 0.056,0.024-0.012,0.010 0.012,-0.000 0.029,-0.293 0.458,0.375-0.601,-0.017 0.068,-0.020 0.098,-0.052 0.114,-0.047 0.090,-0.049 0.079,-0.046 0.066,-0.041 0.053,-0.034 0.040,-0.027 0.029,-0.021 0.020,-0.015 0.013,-0.010 0.007,-0.007 0.003,-0.004 0.000,0.040-0.021,0.056-0.025,0.063-0.028,0.062-0.027,0.030-0.025,0.024-0.031,0.014-0.029,1.037-0.845</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333.000 227.000,'0.000'0.032,"0.000"0.049,0.000 0.057,0.000 0.058,0.000 0.054,0.000 0.048,0.000 0.040,0.000 0.058,0.000 0.034,0.000 0.027,0.000 0.020,0.000-0.083,0.000-0.003,0.000-0.005,0.028 0.079,0.043-0.017,0.048-0.020,-0.004 0.003,0.003 0.066,-0.005 0.060,-0.010 0.052,-0.017-0.022,-0.013-0.010,-0.013-0.024,-0.012-0.033,-0.005 0.249,-0.014 0.035,-0.011-0.018,-0.009-0.029,-0.005 0.048,-0.003 0.014,-0.002-0.009,0.001-0.631,-0.002 0.608,-0.001-0.001,-0.000-0.016,-0.000-0.025,-0.000 0.069,0.000-0.033,0.000-0.059,0.000-0.072,0.000-0.076,0.012 0.068,0.018-0.097,0.020-0.119,0.019-0.122,0.017-0.112,0.014-0.097,0.011-0.078,0.009-0.060,0.006-0.044,0.004-0.030,0.002-0.019,0.001-0.011,0.000-0.005,-0.000-0.001,-0.000 0.002,-0.001 0.003,-0.001 0.004,-0.001 0.004,-0.000 0.003,-0.000 0.003,-0.000 0.002,-0.000 0.002,-0.000 0.001,-0.000 0.001,-0.000 0.001,-0.000 0.000,-0.000 0.000,0.000 0.000,0.000-0.000,0.000-0.000,0.000-0.000,0.010-0.033,0.016-0.050,0.018-0.056,0.018-0.055,-0.023-0.072,-0.016-0.061,-0.021-0.030,-0.101 0.380,0.238-0.621,0.052-0.093,0.010-0.018,-0.018 0.032,-0.249 0.647,0.288-0.582,-0.006 0.049,-0.073 0.097,-0.029 0.013,-0.033 0.027,-0.034 0.035,-0.020 0.039,-0.009 0.039,-0.001 0.037,0.005 0.034,0.046-0.039,-0.011 0.081,-0.016 0.079,-0.017 0.070,-0.017 0.058,-0.015 0.046,-0.013 0.034,-0.010 0.024,-0.007 0.016,-0.005 0.010,-0.004 0.005,-0.002 0.002,-0.001-0.000,-0.000-0.002,0.000-0.002,0.000-0.002,0.000-0.002,0.001-0.002,0.000-0.002,0.000-0.001,0.000-0.001,0.000-0.001,0.000-0.000,0.000-0.000,0.007 0.010,0.024 0.016,0.028 0.019,0.028 0.019,0.027 0.018,0.024 0.016,0.020 0.013,0.033 0.027,-0.004 0.012,-0.012 0.008,-0.015 0.006,-0.016 0.004,-0.015 0.002,-0.025-0.018,-0.028-0.027,-0.027-0.031,-0.025-0.031,-0.021-0.028,-0.017-0.023,-0.013-0.019,-0.009-0.014,-0.006-0.010,-0.004-0.007,-0.002-0.004,-0.001-0.002,-0.000-0.001,0.000-0.000,0.001 0.001,0.001 0.001,0.001 0.001,0.001 0.001,0.001 0.001,0.001 0.001,0.000 0.001,0.000 0.000,0.000 0.000,0.000 0.000,0.000 0.000,0.000 0.000,0.000 0.000,-0.000 0.000,-0.000-0.000,0.000-0.000,-0.000-0.000,-0.000-0.000,-0.000-0.000,0.000-0.000,-0.000-0.000,0.000-0.000,0.000 0.000,0.000-0.000,0.000 0.000,0.000 0.000,0.000-0.000,0.000 0.000,0.000 0.000,0.000 0.000,0.000 0.000,0.000 0.000,0.000 0.000,0.000 0.000,0.000 0.000,0.000 0.000,0.000 0.000,-0.032 0.020,0.035-0.358,0.016-0.233,0.020-0.180,0.021-0.134,0.020-0.094,0.027-0.553,-0.007-0.165,-0.016-0.012,-0.031 0.025,-0.016-0.060,-0.016 0.031,-0.012-0.070,-0.014 0.145,-0.012 0.191,-0.019 1.194,-0.020-4.530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1374.000 803.000,'129.000'1.000</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357.000 245.000,'0.000'0.026,"0.000"0.041,0.000 0.046,0.000 0.046,0.000 0.043,0.000 0.037,0.000 0.031,0.000 0.024,0.000 0.018,0.000 0.013,0.000 0.009,0.000 0.005,0.000-0.075,0.000 0.004,0.000 0.006,0.000 0.254,0.000 0.082,0.000 0.021,0.000-0.018,0.000-0.497,0.000 0.630,0.000 0.082,0.000-0.057,0.000 0.090,0.000 0.057,0.000 0.030,0.000 0.224,0.000 0.013,0.000-0.054,0.000-0.094,0.000-0.066,0.000-0.124,0.000-0.118,0.000-0.043,0.000-0.006,0.000-0.030,0.000-0.044,0.000 0.026,0.000-0.104,0.000-0.104,0.000-0.096,0.000-0.082,0.000-0.067,0.000-0.052,0.000-0.039,0.000-0.027,0.000-0.018,0.000-0.010,0.000-0.005,0.000-0.001,0.000 0.001,0.000 0.003,0.000 0.003,0.000 0.003,0.000 0.003,0.000 0.003,0.000 0.002,0.000 0.133</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327.000 619.000,'0.008'0.032,"0.012"0.049,0.014 0.056,0.014 0.056,0.013 0.052,0.011 0.045,0.009 0.037,0.007 0.029,0.005 0.022,0.004 0.015,-0.022-0.033,-0.007 0.061,-0.008 0.073,-0.009 0.078,-0.007 0.269,-0.010 0.139,-0.009 0.065,-0.007 0.012,-0.005 0.289,-0.006 0.029,-0.004-0.064,-0.003-0.119,-0.002-0.072,-0.001-0.110,-0.001-0.126,-0.000-0.127,-0.000-0.088,0.000-0.133,0.000-0.114,0.001-0.093,0.000-0.072,0.000-0.052,0.000-0.036,0.000-0.023,0.000-0.013,0.000-0.006,0.000-0.001,0.000 0.002,0.000 0.004,0.000 0.305,0.000 0.189,-0.000 0.103,0.000 0.042,0.006 0.037,0.010-0.059,0.011-0.112,0.010-0.133,0.009-0.135,0.008-0.123,0.006-0.106,0.005-0.086,0.003-0.066,0.002-0.048,0.001-0.033,0.001-0.021,0.000-0.012,-0.000-0.005,-0.000-0.001,-0.000 0.002,-0.000 0.003,-0.000 0.004,-0.000 0.004,-0.000 0.004,-0.000 0.003,-0.000 0.003,-0.000 0.002,-0.000 0.001,-0.000 0.001,0.000 0.001,-0.000 0.000,0.000 0.000,-0.003-0.010,0.008-0.036,0.010-0.043,0.010-0.044,0.010-0.042,0.009-0.037,0.008-0.032,-0.000-0.031,-0.012-0.010,-0.016-0.002,-0.000 0.066,0.031 0.009,0.042 0.010,0.046 0.010,0.110-0.087,0.038-0.035,0.002-0.018,0.038-0.034,-0.017 0.051,-0.022 0.066,-0.023 0.070,-0.030-0.029,-0.056-0.071,-0.064 0.029,-0.026 0.004,-0.018 0.017,-0.012 0.025,-0.008 0.028,-0.004 0.028,-0.001 0.026,0.013 0.015,0.005 0.033,0.006 0.031,0.006 0.026,0.006 0.022,0.005 0.017,0.004 0.013,0.003 0.009,0.002 0.006,0.002 0.004,0.001 0.002,0.001 0.001,0.000-0.000,0.000-0.001,-0.000-0.001,-0.000-0.001,-0.000-0.001,0.008 0.046,-0.002 0.075,-0.003 0.084,-0.003 0.082,-0.003 0.073,-0.002 0.062,0.117 0.227,0.089 0.129,-0.048-0.084,-0.011 0.008,-0.027-0.010,-0.036-0.021,-0.040-0.028,-0.029 0.010,-0.044-0.046,-0.039-0.045,-0.038-0.099,-0.020-0.026,-0.016-0.020,0.027 0.000,0.056 0.026,0.073 0.037,0.081 0.043,0.100 0.111,0.038 0.048,0.015 0.040,-0.001 0.032,0.093 0.070,0.034 0.048,-0.012 0.022,0.038 0.185,-0.087-0.076,-0.095-0.134,-0.092-0.157,-0.082-0.157,-0.069-0.142,-0.054-0.121,-0.041-0.097,-0.029-0.074,-0.019-0.054,-0.012-0.037,-0.006-0.023,-0.002-0.013,0.000-0.005,0.002-0.000,0.003 0.003,0.003 0.004,0.003 0.005,0.002 0.005,0.002 0.004,0.002 0.004,0.001 0.003,0.001 0.002,0.001 0.002,0.000 0.001,0.000 0.001,0.000 0.000,-0.000 0.000,-0.000 0.000,-0.000-0.024,-0.000-0.042,-0.000-0.049,-0.000-0.050,-0.000-0.047,0.025-0.110,0.038-0.069,0.044-0.037,0.031-0.215,0.003-0.084,-0.010-0.016,-0.024 0.060,0.009-0.056,0.014-0.025,0.016-0.001,0.003-0.038,-0.006-0.008,-0.012 0.013,-0.015 0.026,-0.090 0.615,0.083-0.863,-0.023-0.031,-0.021 0.011,-0.053 0.857,0.030-0.868,-0.013 0.021,-0.011 0.068,-0.008 0.094,-0.006-0.084,-0.005 0.025,-0.003 0.062,-0.002-0.060,-0.001 0.014,0.000 0.060,0.000 0.085,0.000 0.020,0.001 0.055,0.001 0.039,0.085-0.030,0.045 0.013,0.017 0.039,-0.028 0.104,-0.007-0.002,-0.011 0.011,-0.002-0.048,-0.018 0.053,-0.017 0.059,-0.016 0.059,-0.013 0.055,-0.023-1.605</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362.000 633.000,'-0.011'0.021,"-0.016"0.033,-0.019 0.037,-0.019 0.037,-0.017 0.034,-0.015 0.030,-0.012 0.024,-0.010 0.019,-0.007 0.014,-0.005 0.010,-0.003 0.007,-0.002 0.004,-0.001 0.002,-0.000 0.001,0.000-0.000,-0.011-0.013,-0.008-0.037,-0.009-0.042,-0.008-0.041,-0.007-0.037,-0.006-0.032,-0.005-0.026,-0.004-0.020,-0.003-0.014,-0.002-0.010,0.039 0.035,-0.007 0.063,-0.009 0.078,-0.010 0.085,-0.011 0.045,-0.010 0.015,-0.009-0.007,-0.008-0.022,-0.053 0.304,0.031 0.092,0.040 0.005,0.043-0.048,0.040-0.076,0.035-0.086,0.029-0.085,0.023-0.077,0.017-0.065,0.018-0.055,0.017-0.032,0.016-0.021,0.013-0.013,0.011-0.007,0.009-0.002,0.006 0.001,0.004 0.003,0.003 0.003,0.002 0.004,0.001 0.004,0.000 0.003,-0.000 0.003,0.040 0.033,0.068 0.061,0.079 0.070,-0.209-0.243,0.410 0.440,0.128 0.118,0.066 0.057,0.020 0.013,0.144 0.139,-0.002-0.008,-0.015-0.019,-0.049 0.004,-0.066-0.065,-0.071-0.103,-0.083-0.090,-0.110-0.101,-0.105-0.087,-0.092-0.070,-0.077-0.054,-0.060-0.040,-0.049 0.048,-0.021 0.066,-0.016 0.042,-0.012 0.023,-0.013 0.119,-0.007-0.001,-0.002-0.015,0.004-0.081,0.001 0.002,0.002 0.007,0.002 0.010,0.003-0.027,0.002-0.010,0.002-0.014,0.002-0.016,0.001-0.271,-0.107 0.363,-0.074-0.018,-0.059-0.043,-0.262 0.129,-0.165 0.021,-0.101-0.032,0.627-0.409,-0.668 0.425,-0.013-0.036,0.005-0.063,0.044-0.074,0.064-0.075,0.071-0.069,0.179-0.079,0.045-0.033,0.040-0.028,0.035-0.023,0.016-0.018,0.002-0.014,-0.008-0.010,-0.015-0.007,-0.089-0.008,0.011-0.003,0.021-0.000,0.026 0.001,-0.014 0.002,-0.028 0.003,-0.038 0.003,0.015 0.003,0.030 0.002,0.043 0.002,0.048 0.001,0.047 0.001,0.042 0.001,0.036 0.000,0.030 0.000,0.023 0.000,0.019-0.036,0.014-0.056,0.010-0.064,0.007-0.064,0.005-0.059,0.003-0.051,0.001-0.042,0.000-0.033,-0.000-0.025,-0.001-0.018,-0.001-0.012,0.023 0.011,0.006-0.061,0.007-0.035,-0.106-4.757</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359.000 633.000,'0.022'0.000,"0.035"0.000,0.040 0.000,0.041 0.000,0.038 0.000,0.033 0.000,0.028 0.000,0.023 0.000,0.017 0.000,0.013 0.000,0.058 0.000,0.031 0.000,-0.307 0.000,0.395 0.000,0.042 0.000,0.011 0.000,-0.009 0.000,-0.020 0.000,-0.026 0.000,-0.103 0.000,0.002 0.000,0.008 0.000,0.013 0.000,0.002 0.000,-0.006 0.000,-0.011 0.000,-0.014 0.000,0.038 0.000,0.019 0.000,0.004 0.000,-0.006 0.000,-0.312-0.003,0.484-0.090,0.016-0.040,-0.012-0.013,-0.070 0.010,-0.060 0.013,-0.065 0.018,-0.064 0.019,-0.058 0.019,-0.049 0.017,-0.041 0.015,-0.032 0.012,-0.024 0.010,-0.017 0.007,0.029 0.005,0.059 0.003,0.072 0.002,-0.008 0.000,0.022 0.000,0.014 0.000,0.007-0.000,0.115 0.001,0.023-0.001,0.019-0.001,0.015-0.001,-0.074-0.001,-0.006-0.000,-0.008-0.000,-0.009-0.000,-0.009-0.000,-0.008-0.000,-0.043-0.000,-0.011-0.000,-0.011-0.000,-0.010 0.000,-0.218 0.000,0.327-0.000,0.017 0.000,-0.005 0.000,-0.018 0.000,-0.026 0.000,0.829-0.000</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622.000 348.000,'0.019'0.000,"0.030"0.000,0.034 0.000,0.034 0.000,0.031 0.000,0.026 0.000,0.021 0.000,0.017 0.000,0.012 0.000,0.009 0.000,0.006 0.000,0.003 0.000,0.002 0.000,0.000 0.000,-0.000 0.000,-0.001 0.000,-0.001 0.000,-0.021 0.000,0.027 0.000,0.033 0.000,0.036 0.000,-0.236 0.000,0.579 0.000,0.099 0.000,0.005 0.000,-0.054 0.000,-0.086 0.000,-0.098 0.000,-0.098 0.000,-0.089 0.000,-0.077 0.000,-0.063 0.000,-0.049 0.000,-0.036 0.000,-0.025 0.000,-0.007-0.021,0.019-0.034,0.027-0.041,0.031-0.042,0.032-0.040,0.031-0.037,3.031-2.079</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646.000 317.000,'0.074'0.460,"0.042"0.353,0.018 0.258,0.002 0.178,-0.021 0.206,-0.012 0.212,-0.014 0.118,-0.015 0.048,-0.017 0.082,-0.012 0.066,-0.011-0.020,-0.009-0.078,0.018 0.487,0.030-0.002,0.038-0.102,-0.005-0.441,0.003-0.154,-0.004-0.182,-0.008-0.192,0.035 0.095,0.023-0.261,0.029-0.256,0.004-0.217,-0.015-0.182,-0.024-0.142,-0.027-0.104,-0.027-0.073,-0.025-0.047,-0.021-0.028,-0.017-0.013,-0.001-0.006,0.010 0.001,0.016 0.004,0.018 0.006,0.018 0.006,0.016 0.006,0.014 0.005,0.011 0.005,0.009 0.004,0.007 0.003,0.005 0.002,0.003 0.002,0.002 0.001,0.001 0.001,0.000 0.000,-0.000 0.000,-0.000-0.000,-0.001-0.000,-0.001-0.000,-0.002-0.022,0.011-0.026,0.013-0.030,0.013-0.031,0.012-0.029,0.011-0.025,0.009-0.021,0.008-0.017,0.012-0.040,-0.002-0.044,-0.005-0.045,-0.006-0.042,-0.007-0.037,-0.066 0.023,-0.017-0.067,0.009-0.083,-0.000-0.001,0.005 0.025,0.009 0.041,0.110-0.221,0.025-0.101,-0.010-0.061,-0.003-0.114,0.002-0.054,0.005-0.012,-0.047 0.001,-0.029-0.011,-0.034 0.043,-0.035 0.075,-0.033 0.092,0.046-0.243,0.014-0.101,-0.017 0.145,0.012 0.012,0.012 0.030,0.012 0.042,0.035-0.097,-0.004 0.084,-0.010 0.114,-0.013 0.126,-0.014 0.125,-0.014 0.116,-0.013 0.102,-0.011 0.085,0.010 0.063,-0.008 0.064,-0.006 0.044,-0.004 0.029,-0.003 0.016,-0.002 0.008,-0.001 0.002,-0.000-0.002,0.000-0.004,0.000-0.005,0.000-0.005,0.000-0.005,0.000-0.004,0.000-0.003,0.186 0.463,0.148 0.337,0.090 0.231,0.046 0.145,0.378 0.612,0.110 0.125,0.031 0.000,-0.172-0.359,-0.010-0.035,-0.058-0.079,-0.088-0.105,-0.615-1.034,0.747 1.047,-0.076-0.193,-0.112-0.184,-0.103-0.177,-0.043-0.086,-0.050-0.086,-0.052-0.081,0.000-0.047,-0.048-0.106,-0.040-0.097,-0.022-0.072,-0.066-0.081,-0.063-0.062,-0.055-0.045,-0.046-0.030,-0.036-0.019,-0.027-0.011,-0.019-0.005,-0.013-0.000,-0.008 0.002,-0.004 0.003,-0.001 0.004,0.000 0.004,0.001 0.004,0.002 0.003,-0.013-0.027,-0.004-0.047,-0.005-0.057,-0.006-0.060,-0.020 0.146,0.085-0.337,0.029-0.091,0.012-0.043,-0.001-0.009,-0.009 0.015,-0.016-0.277,-0.015-0.356,-0.071 0.876,0.140-1.509,0.019-0.174,-0.001-0.004,-0.014 0.105,-0.021 0.032,-0.024 0.130,-0.025 0.183,0.051-0.041,0.022 0.039,0.001 0.087,0.019 0.237,0.021 0.039,0.003 0.048,-0.009 0.052,0.104-0.150,0.039 0.092,0.018 0.122,0.003 0.132,1.092-3.310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698.000 345.000,'0.015'0.074,"0.023"0.112,0.025 0.126,0.024 0.122,0.022 0.109,0.018 0.092,-0.104-0.508,0.074 0.657,-0.006 0.180,-0.009 0.127,-0.011 0.083,-0.000 0.838,-0.016 0.267,-0.015 0.062,-0.012-0.070,-0.012-0.331,-0.005-0.007,-0.004-0.056,-0.003 0.066,-0.002-0.006,-0.002-0.081,-0.001-0.128,-0.001-0.048,-0.000-0.096,0.000-0.124,0.000-0.137,0.094 0.105,0.055-0.292,0.026-0.277,0.007-0.244,-0.006-0.202,-0.013-0.159,-0.016-0.119,-0.017-0.084,-0.015-0.055,-0.013-0.033,-0.011-0.017,-0.008-0.006,-0.006 0.002,-0.004 0.006,-0.003 0.008,0.143-0.049</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621.000 658.000,'0.020'0.000,"0.030"0.000,0.035 0.000,0.035 0.000,0.032 0.000,0.028 0.000,0.023 0.000,0.018 0.000,0.014 0.000,0.010 0.000,0.007 0.000,0.004 0.000,-0.201-0.003,0.432-0.096,0.114-0.041,0.060-0.012,0.022 0.006,0.175 0.017,0.074 0.022,-0.001 0.035,0.073 0.015,0.004 0.013,-0.042 0.012,0.190 0.007,-0.103 0.011,-0.141 0.008,-0.152 0.005,-0.144 0.003,-0.127 0.002,-0.131-0.010,-0.053-0.016,-0.036-0.019,-0.022-0.019,-0.012-0.018,-0.004-0.016,0.001-0.014,-0.173 0.083,0.458-0.152,0.149-0.028,0.078-0.005,3.215-0.739</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648.000 638.000,'0.000'0.253,"0.000"0.252,0.000 0.711,0.000 0.374,0.000 0.270,0.000 0.201,0.000 0.198,0.000 0.059,0.000-0.039,0.000 0.501,0.000-0.128,0.000-0.245,0.000-1.965,0.000 1.684,0.000-0.264,0.000-0.263,0.028-0.184,0.043-0.204,0.048-0.199,0.023-0.214,0.008-0.191,-0.003-0.168,-0.009-0.140,-0.012-0.111,-0.013-0.084,-0.013-0.061,-0.012-0.041,-0.010-0.025,-0.008-0.014,-0.006-0.005,-0.004 0.000,-0.003 0.004,-0.002 0.006,-0.001 0.006,-0.000 0.006,-0.000 0.006,0.000 0.005,0.067-0.235,0.036-0.151,0.011-0.086,-0.005-0.038,0.045-0.061,0.021-0.052,-0.001-0.025,-0.016-0.006,0.079-0.143,0.008 0.002,-0.020 0.041,-0.026 0.092,0.008-0.021,-0.008 0.009,-0.019 0.029,0.027 0.029,0.005 0.027,-0.010 0.024,-0.021 0.021,0.029-0.037,-0.003 0.083,0.004 0.090,0.067 0.015,0.029 0.040,0.003 0.052,-0.014 0.056,-0.024 0.055,-0.029 0.050,-0.030 0.043,-0.018 0.034,-0.026 0.030,-0.022 0.022,-0.017 0.016,-0.013 0.010,-0.009 0.006,-0.006 0.003,-0.004 0.001,-0.002-0.001,-0.001-0.002,0.000-0.002,0.001-0.002,0.001-0.002,-0.004 0.041,0.020 0.067,0.024 0.080,-0.146-0.145,0.408 0.443,0.153 0.128,0.099 0.055,0.058 0.117,0.028 0.062,0.007 0.022,-0.035-0.032,-0.057-0.062,-0.066-0.076,-0.190-0.197,-0.065-0.051,-0.066-0.047,-0.063-0.041,-0.013 0.012,-0.064-0.102,-0.046-0.100,-0.031-0.090,-0.019-0.075,-0.010-0.060,-0.004-0.046,0.000-0.033,0.003-0.022,0.004-0.014,0.005-0.008,0.004-0.003,0.004-0.000,0.003 0.002,0.003 0.003,0.002 0.003,0.001 0.003,0.001 0.003,0.001 0.002,0.000 0.002,0.008-0.025,0.033-0.070,0.039-0.083,0.040-0.086,0.039-0.082,0.082-0.145,0.060-0.132,0.020-0.077,-0.009-0.035,0.156-0.356,0.010-0.011,-0.020 0.075,-0.038 0.122,0.086-0.184,0.027-0.015,-0.071 0.065,-0.068 0.077,-0.082 0.121,-0.084 0.139,-0.079 0.139,0.060-0.841</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684.000 658.000,'0.000'0.086,"0.000"0.131,0.000 0.147,0.000 0.145,0.000 0.131,0.000 0.025,0.000 0.040,0.000-0.004,0.000-0.033,0.000 0.060,0.000-0.013,0.000-0.036,0.000-0.047,0.000-0.088,0.000-0.091,0.000-0.086,0.000-0.076,0.000-0.063,0.000-0.051,0.000-0.039,0.000-0.028,0.000-0.019,0.000-0.012,0.030 0.039,0.048 0.086,0.034 0.043,0.034 0.038,0.029 0.024,0.024 0.014,0.088 0.126,0.027 0.045,0.018 0.042,-0.268-0.437,0.365 0.435,0.044-0.016,0.015-0.025,-0.106-0.070,-0.012 0.012,-0.015-0.002,-0.016-0.011,-0.257-0.319,0.386 0.451,0.048 0.041,0.016 0.007,-0.006-0.016,0.089 0.131,-0.026 0.038,-0.060 0.018,0.048 0.212,-0.055 0.004,-0.080-0.075,-0.088-0.116,-0.085-0.130,-0.075-0.127,-0.063-0.114,-0.050-0.096,-0.062-0.111,-0.033 0.039,-0.146 0.333,-0.127 0.086,-0.110 0.052,-0.091 0.110,-0.071 0.053,-0.053 0.014,-0.200 0.157,-0.059 0.005,0.019-0.070,0.065-0.109,0.240-0.320,0.013-0.082,0.003-0.081,-0.056-0.048,0.015-0.057,0.041-0.042,0.056-0.030,-0.016-0.033,-0.011-0.034,-0.008-0.032,-0.005-0.029,-0.289-0.014,-0.058-0.032,0.008-0.025,0.155-0.018,0.011-0.009,0.031-0.006,0.043-0.004,-0.085-0.014,0.040-0.017,0.062-0.019,0.071-0.018,0.073-0.017,0.069-0.014,0.061-0.012,-0.398-0.467</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1502.000 803.000,'0.000'55.000</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684.000 658.000,'0.045'-0.015,"0.068"-0.023,0.075-0.025,0.073-0.024,0.066-0.022,0.055-0.018,0.099-0.080,0.056-0.034,0.017-0.001,0.082 0.052,0.091 0.021,0.033 0.024,-0.008 0.025,0.096 0.012,-0.070 0.030,-0.080 0.025,-0.144 0.021,-0.072 0.013,-0.067 0.010,-0.058 0.007,-0.049 0.005,0.029-0.034,0.059-0.056,0.040-0.021,0.086-0.031,0.072-0.028,0.058-0.024,0.245-0.141,0.066-0.068,0.021-0.039,0.132-0.005,-0.010 0.040,-0.081 0.056,-0.120 0.063,-0.135 0.062,-0.134 0.056,-0.123 0.048,0.422 0.064</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646.000 649.000,'-0.012'-0.018,"-0.019"-0.028,-0.021-0.032,-0.021-0.032,-0.020-0.030,-0.017-0.026,-0.014-0.021,-0.011-0.017,-0.008-0.013,-0.006-0.009,-0.004-0.006,-0.003-0.004,-0.001-0.002,0.007-0.073,0.020-0.098,0.023-0.110,0.024-0.076,0.021-0.065,0.018-0.048,0.015-0.033,0.012-0.036,0.007-0.114,0.005-0.104,0.004-0.035,0.002-0.045,0.002 0.013,0.001 0.052,0.000-0.030,0.000 0.021,-0.000 0.056,-0.000 0.077,0.000-0.116,-0.001 0.075,-0.001 0.092,-0.001-0.031,-0.001 0.060,-0.000 0.077,-0.000 0.146,-0.000 0.079,-0.000 0.075,-0.000 0.067,-0.000 0.057,-0.000 0.047,0.017 0.029,0.028 0.019,0.032 0.010,0.033 0.003,0.031-0.002,0.028-0.005,0.024-0.006,0.019-0.007,0.020-0.011,-0.002 0.007,-0.008 0.011,-0.011 0.012,-0.013 0.012,-0.012 0.011,-0.011 0.009,-0.036 0.017,0.011-0.039,0.017-0.050,0.054-0.079,0.016-0.002,0.012 0.020,0.008 0.033,-0.201 0.208,0.274-0.230,0.044 0.005,0.027 0.021,-0.007 0.008,-0.004-0.016,-0.011-0.024,-0.015-0.029,-0.036 0.018,-0.015 0.016,-0.014 0.026,-0.012 0.032,0.008-0.003,-0.016 0.000,-0.016-0.010,-0.015-0.017,-0.013-0.020,0.033-0.047,0.012 0.003,0.017 0.012,0.019 0.016,0.018 0.018,-0.058 0.060,0.001 0.004,-0.001 0.001,-0.002-0.001,0.095-0.078,0.034-0.016,0.012 0.010,-0.003 0.026,-0.055 0.052,0.022 0.001,0.029-0.005,-0.304 0.167,1.218-0.408,0.376-0.056,0.120 0.013,-0.045 0.053,0.127 0.072,-0.048 0.078,-0.235 0.095,-0.095 0.051,-0.152 0.044,-0.179 0.037,-0.184 0.029,-0.169 0.023,-0.062 0.015,-0.000 0.011,-0.048 0.007,-0.065 0.004,-0.072 0.002,-0.073 0.001,0.253 0.002,0.112-0.002,-0.015-0.004,0.045-0.002,-0.014-0.002,-0.053-0.002,-0.076-0.001,-0.034-0.049,0.060-0.032,0.052-0.019,0.501-0.048,0.077 0.002,-0.016 0.013,-1.142 0.106,1.205-0.052,0.024 0.057,-0.046 0.062,-1.161-0.030,1.275 0.172,-0.094 0.056,-0.153 0.014,0.018 0.043,-0.045 0.057,-0.080 0.061,-0.987-0.339,0.926 0.370,-0.155-0.007,-0.182-0.021,-0.183-0.028,-0.011-0.005,0.021-0.009,-0.016-0.015,-0.038-0.018,-0.049-0.019,-0.053-0.018,-0.070-0.030,-0.041-0.011,-0.036-0.009,-0.029-0.006,0.019 0.037,0.008 0.026,0.018 0.031,0.023 0.031,0.024 0.029,0.023 0.026,-0.035-0.014,0.000 0.035,-0.003 0.037,0.036 0.125,0.023 0.089,0.004 0.048,-0.009 0.018,-0.344-0.598,0.365 0.756,-0.022 0.023,-0.022-0.006,-0.333-0.753,0.403 0.895,0.008-0.018,-0.015-0.078,-0.028-0.109,-0.116-0.212,-0.044-0.040,-0.046-0.026,-0.188-0.465,0.238 0.530,0.021-0.010,0.015-0.028,0.061 0.033,0.010-0.013,-0.020-0.035,-0.039-0.048,-0.032-0.062,0.002-0.022,0.013-0.014,0.019-0.008,0.068 0.003,0.010-0.018,-0.020-0.019,-0.313-0.333,0.372 0.388,0.042 0.040,0.016 0.013,-0.003-0.006,-0.394-0.408,0.496 0.433,-0.001-0.040,-0.025-0.044,-0.039-0.044,0.291 0.180,0.142 0.056,0.321 0.162,0.040 0.006,-0.073-0.048,-0.136-0.077,0.084 0.024,0.031-0.006,-1.026-0.597,0.766 0.377,0.005-0.058,-0.010-0.064,-0.020-0.065,0.055 0.004,-0.003-0.001,-0.043-0.004,-0.069-0.007,-0.694-0.237,0.982 0.394,-0.012 0.031,-0.051 0.005,-0.073-0.107,0.022-0.043,-0.035-0.050,-0.071-0.052,0.007 0.020,-0.061-0.011,-0.078-0.024,-0.467-0.142,0.480 0.081,0.005-0.028,-0.029-0.028,-0.051-0.026,0.190-0.012,-0.060-0.029,-0.085-0.023,-0.674-0.027,0.622 0.008,-0.004-0.010,-0.010-0.007,-0.146-0.002,-0.042-0.002,-0.046-0.001,-0.047-0.000,-0.362 0.006,0.660-0.008,0.053 0.001,-0.014 0.001,-0.055 0.001,0.134 0.001,0.154 0.001,0.076 0.001,0.100 0.001,0.039 0.000,-0.004 0.000,-0.047 0.000,-0.008 0.000,-0.030 0.000,-0.044 0.000,0.173-0.024,-0.089-0.038,-0.122-0.044,-0.870 0.076,1.153-0.415,0.052-0.163,-0.032-0.077,-0.206 0.027,-0.059-0.016,-0.085 0.019,-0.097 0.041,-0.099 0.053,0.154-0.113,0.051-0.065,-0.127 0.025,-0.055 0.010,-0.074 0.049,-0.083 0.072,-0.024-0.021,-0.043-0.023,-0.053-0.023,-0.056-0.021,0.030-0.083,-0.008-0.011,-0.020 0.020,0.055-0.051,0.015-0.020,-0.026 0.021,-0.053 0.046,-0.076 0.030,-0.043 0.003,-0.039 0.014,-0.033 0.020,-0.259 0.521,0.356-0.683,0.014-0.013,0.000 0.006,0.015-0.011,0.032-0.077,-0.004-0.030,-0.029 0.004,0.062-0.215,-0.092 0.124,-0.095 0.147,-0.087 0.147,-0.037 0.035,-0.007-0.057,0.076-0.165,0.013 0.005,-0.014 0.058,-0.030 0.088,-0.038 0.100,0.070-0.032,0.061-0.040,0.051-0.151,-0.026 0.015,-0.049 0.068,-0.058 0.093,-0.014 0.078,0.013 0.062,0.001 0.097,0.018 0.006,-0.005 0.019,-0.020 0.027,-0.014 0.031,-0.009 0.031,-0.005 0.030,-0.002 0.027,0.038-0.024,-0.001 0.029,-0.002 0.025,-0.002 0.020,-0.024 0.008,0.025-0.065,-0.200 0.265,0.366-0.453,0.055-0.018,0.021 0.035,-0.029 0.037,-0.058 0.035,-0.070 0.031,-0.081 0.071,-0.041 0.036,-0.032 0.035,-0.024 0.032,-0.018 0.027,-0.012 0.022,-0.007 0.018,0.010 0.009,0.015 0.011,0.019 0.007,0.020 0.005,0.020 0.003,0.018 0.001,0.015 0.000,0.013 0.016,0.033 0.014,0.035 0.016,0.035 0.017,0.629-0.157,0.361-0.072,0.193-0.019,-0.008 0.033,0.042 0.030,0.008 0.038,-0.011 0.050,0.026 0.034,-0.021 0.031,-1.237 0.083,1.466-0.046,0.181 0.019,0.060 0.016,-0.028 0.013,0.126 0.010,0.013 0.007,-0.066 0.005,-0.118 0.003,-1.515-0.005,1.745 0.008,-0.078 0.001,-0.126-0.000,-0.150-0.001,-0.199-0.002,0.052-0.001,0.019-0.001,1.014 0.000,0.180-0.002,0.006-0.001,-1.839-0.002,1.593 0.001,-0.123-0.001,-0.169-0.000,-1.901-0.000,2.020-0.000,-0.005-0.000,-0.136-0.000,-0.214-0.000,0.270-0.000,-0.088 0.000,-0.138 0.000,0.216 0.000,0.122 0.000,-0.035 0.000,-0.133 0.000,0.591 0.000,0.174 0.000,0.013 0.000,0.033 0.000,-0.139 0.000,-0.239 0.000,-0.243 0.000,-0.137 0.000,-0.182 0.000,-1.268 0.000,1.486 0.000,-0.110 0.000,-0.194 0.000,-0.221 0.000,0.008 0.000,-0.058 0.000,-0.100 0.000,-1.361-0.003,1.855-0.090,-0.081-0.040,-0.150-0.013,-0.316 0.019,0.030-0.014,-0.020-0.016,-0.053-0.016,0.417-0.033,-0.004 0.014,-0.084 0.023,-0.096 0.039,-0.014 0.023,-0.093 0.022,-0.141 0.020,0.143 0.009,-0.276 0.016,-0.301 0.010,-0.290 0.006,-0.259 0.003,-0.217 0.001,-0.173-0.001,-0.131-0.001,-0.094-0.002,-0.064-0.002,-0.039-0.002,-0.021-0.001,-0.008-0.001,0.000-0.001,0.005-0.001,0.008-0.000,0.009-0.000,0.009-0.000,0.008-0.000,0.007-0.000,0.005 0.000,0.004 0.000,0.003 0.000,0.002 0.000,0.001 0.000,0.001 0.000,0.000 0.000,0.000 0.000,-0.000 0.000,-0.189-0.201,-0.220-0.257,-0.375-0.431,-0.176-0.188,-0.101-0.097,-0.046-0.032,-0.007 0.012,-0.011-0.068,-0.207-0.257,-0.339-0.407,-0.089-0.137,0.032-0.010,0.114 0.078,1.238 1.559,-1.494-1.911,0.255 0.340,0.276 0.388,0.263 0.382,0.282 0.375,0.240 0.307,0.209 0.256,0.172 0.203,0.134 0.153,0.100 0.110,0.070 0.074,0.046 0.045,0.028 0.024,0.014 0.009,0.004-0.001,-0.002-0.007,-0.006-0.010,-0.008-0.011,-0.008-0.011,-0.008-0.010,-0.007-0.008,-0.006-0.007,-0.004-0.005,-0.003-0.004,-0.002-0.003,-0.002-0.002,-0.001-0.001,-0.001-0.000,-0.000 0.000,0.000 0.000,0.000 0.000,0.000 0.000,0.000 0.000,0.093 0.015,0.166 0.047,0.192 0.054,0.195 0.055,0.182 0.052,0.341 0.294,0.363 0.276,0.266 0.208,0.286 0.237,0.145 0.130,0.013 0.033,-0.080-0.036,0.150 0.116,-0.214-0.157,-0.258-0.205,-0.271-0.223,-1.385-0.879,1.081 0.624,-0.243-0.159,-0.238-0.128,-0.147-0.051,-0.284-0.123,-0.234-0.093,-0.183-0.066,-0.136-0.044,-0.095-0.027,-0.062-0.015,-0.037-0.005,-0.018 0.000,-0.005 0.004,0.003 0.006,0.008 0.006,0.010 0.006,0.010 0.005,0.009 0.004,0.008 0.003,0.007 0.003,0.147-0.134,-0.374 0.369,-0.119 0.123,-0.055 0.058,-0.010 0.012,-0.103 0.149,-0.083 0.097,-0.024 0.015,0.017-0.041,-0.078 0.142,0.101-0.073,0.113-0.105,0.111-0.117,0.100-0.114,0.085-0.102,0.086-0.127,0.006-0.043,-0.009-0.031,-0.020-0.021,-0.105 0.059,-0.052 0.042,-0.050 0.054,0.072-0.044,0.006 0.005,0.015-0.002,0.020-0.007,0.307-0.260,-0.343 0.370,0.025-0.013,0.021-0.045,0.014-0.077,-0.028-0.057,-0.038-0.055,0.348-0.159,-0.307 0.188,0.006 0.047,0.012 0.045,0.016 0.041,-0.049 0.076,0.017-0.031,0.015-0.053,0.036 0.101,-0.023 0.149,-0.010 0.125,-0.000 0.101,-1.410 4.428</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963.000 624.000,'0.014'0.041,"0.022"0.065,0.025 0.076,0.026 0.078,0.025 0.074,0.309 1.588,0.021 0.547,0.141 0.931,0.101 0.518,0.087 0.311,0.073 0.150,0.447 1.807,0.091 0.047,-0.004-0.354,0.047-0.212,-0.053-0.454,-0.124-0.624,-0.158-0.680,-0.368-1.203,-0.111-0.306,-0.108-0.315,-0.053-0.081,-0.120-0.402,-0.101-0.359,-0.082-0.308,-0.064-0.254,-0.048-0.201,0.000-0.167,0.033-0.164,0.053-0.128,0.061-0.096,0.063-0.068,0.059-0.045,0.131-0.202,0.113-0.216,0.208-0.348,0.140-0.238,0.086-0.149,0.044-0.081,-0.794 1.090,1.102-1.867,-0.053-0.107,-0.140 0.100,-0.928 1.793,0.780-1.559,-0.044 0.035,-0.069 0.083,-0.694 1.459,0.743-1.601,-0.023 0.036,-0.032 0.069,-0.073 0.336,0.011 0.093,-0.022 0.116,-0.044 0.125,-0.009 0.015,-0.080 0.153,-0.082 0.168,-0.078 0.167,-0.071 0.157,-0.029 0.104,-0.077 0.149,-0.065 0.118,-0.052 0.089,-0.040 0.064,-0.029 0.043,-0.020 0.026,-0.013 0.014,-0.007 0.005,0.044 0.058,0.091 0.099,0.110 0.117,0.078 0.368,0.030 0.215,0.003 0.106,-0.015 0.028,-0.026-0.025,0.066-0.040,0.096 0.140,0.494 0.753,0.096 0.102,-0.023-0.047,-0.093-0.133,-0.301-0.553,-0.031-0.088,-0.040-0.101,0.306 0.231,-0.032-0.193,-0.092-0.211,-0.121-0.204,-0.129-0.183,-0.122-0.154,-0.107-0.123,-0.089-0.093,-0.071-0.067,-0.053-0.046,-0.003-0.197,0.043-0.283,0.062-0.318,0.021-0.437,0.029-0.354,0.020-0.240,-0.261 1.418,0.440-2.807,0.085-0.520,0.058-0.148,-0.535 3.151,0.531-3.221,-0.027 0.178,-0.041 0.314,-0.153 0.903,-0.033 0.275,-0.031 0.312,-0.028 0.321,-0.262 1.273,0.273-1.149,-0.036 0.317,-0.032 0.277,-0.026 0.231,-0.021 0.184,0.498 0.120</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1053.000 681.000,'-0.028'0.140,"-0.043"0.214,-0.048 0.242,0.093-0.471,-0.206 0.936,-0.038 0.241,-0.001 0.123,0.219-1.155,-0.259 1.105,-0.007-0.063,0.019-0.118,0.034-0.145,0.048-0.249,0.002-0.101,-0.005-0.090,-0.022 0.065,0.025-0.043,0.032-0.050,0.026-0.018,0.037-0.054,0.033-0.048,0.072-0.373,0.016 0.411,0.107 0.008,0.113-0.010,-0.168-0.396,0.585 0.643,0.252 0.094,0.165 0.016,-0.046-0.080,0.116 0.051,0.074 0.018,0.041-0.006,0.210 0.025,0.066-0.038,0.014-0.045,-0.022-0.047,-0.044 0.025,-0.024 0.032,-0.066 0.007,-0.092-0.011,0.118 0.234,-0.245-0.036,-0.248-0.077,0.051 0.240,-0.021 0.080,-0.063-0.026,-0.712-0.976,0.581 0.969,-0.137-0.078,-0.136-0.109,-0.123-0.119,-0.105-0.114,-0.090-0.100,-0.059-0.084,-0.041-0.064,-0.030-0.064,-0.021-0.059,-0.014-0.053,-0.066-0.043,-0.100-0.003,-0.331 0.186,-0.206 0.045,-0.131-0.016,-0.073-0.052,0.079-0.151,-0.076-0.044,-0.026-0.044,-0.383-0.015,-0.064-0.054,0.026-0.046,0.082-0.038,0.114-0.030,-0.102-0.023,0.021-0.020,0.225-0.008,-0.013-0.005,0.020-0.003,0.041-0.001,-0.212-0.001,-0.022 0.001,0.041 0.002,0.919 0.010,-1.298-0.037,-0.025-0.040,0.089-0.046,0.122-0.023,0.201 0.002,0.203 0.014,0.186 0.020,0.166-0.004,0.111-0.022,0.082-0.030,-0.471-0.657</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1058.000 681.000,'0.064'-0.021,"0.103"-0.034,0.122-0.041,0.197-0.016,0.141-0.006,0.088 0.003,0.047 0.009,-0.586 0.084,0.933-0.082,0.073 0.020,0.002 0.019,-0.183 0.025,0.000 0.010,-0.040 0.009,-0.065 0.007,0.201 0.005,-0.029 0.006,-0.072 0.004,-0.105 0.003,-0.118 0.002,-0.118 0.001,-0.109 0.000,-0.095-0.000,-0.103-0.025,0.021-0.040,0.058-0.040,-0.002-0.016,-0.012-0.004,-0.018 0.005,-0.306 0.090,0.465-0.093,0.058 0.019,0.041 0.020,0.026 0.019,0.015 0.017,0.007 0.014,0.031-0.011,0.007-0.025,0.005-0.031,0.004-0.033,0.069-0.008,0.014 0.007,3.122-0.269</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473.000 78.000,'-0.048'0.032,"-0.073"0.048,-0.081 0.054,-0.080 0.053,-0.071 0.048,-0.060 0.040,-0.048 0.032,-0.037 0.024,-0.026 0.018,-0.018 0.012,-0.011 0.007,-0.029 0.056,-0.116 0.135,0.007 0.010,-0.046 0.041,-0.032 0.021,-0.020 0.006,-0.175 0.205,-0.091 0.148,-0.028 0.100,0.016 0.062,-0.075 0.272,-0.012 0.158,0.031 0.072,0.058 0.010,0.007 0.240,0.099 0.017,0.127-0.090,0.021 0.125,0.152-0.252,0.129-0.260,0.103-0.241,0.354-0.991,-0.266 0.767,-0.037 0.033,-0.065 0.064,-0.144 0.423,-0.031 0.273,0.504-1.445,-0.541 1.993,-0.002 0.243,0.032 0.004,0.050-0.145,0.139-0.348,0.065-0.095,0.066-0.153,0.063-0.182,0.043 0.020,0.060-0.190,0.050-0.240,0.036-0.194,0.027-0.179,0.020-0.156,0.013-0.131,0.008-0.105,0.004-0.081,0.004-0.002,-0.001-0.001,-0.002 0.023,-0.003 0.281,-0.003 0.123,-0.003 0.024,-0.003-0.038,-0.006-0.653,0.003 0.680,-0.002-0.012,0.012-0.166,0.021-0.008,0.026-0.026,0.028-0.037,0.050 0.076,0.002-0.106,-0.011-0.107,-0.018-0.098,-0.021-0.084,-0.021-0.068,-0.019-0.053,-0.016-0.039,-0.013-0.027,-0.010-0.017,-0.007-0.010,-0.005-0.004,-0.003-0.001,-0.002 0.001,-0.001 0.003,-0.000 0.003,0.000 0.003,0.019 0.012,0.029 0.025,0.034 0.028,0.034 0.028,0.032 0.026,0.028 0.023,0.024 0.019,0.019 0.015,-0.022-0.025,0.010 0.009,0.010 0.008,0.009 0.008,0.114 0.007,0.074 0.006,0.043 0.005,0.019 0.004,0.153 0.102,0.011 0.012,-0.028-0.018,-0.050-0.037,-0.061-0.046,-0.063-0.048,0.040 0.042,-0.014-0.002,-0.031-0.021,-0.040-0.032,-0.042-0.036,-0.039-0.035,-0.035-0.032,-0.029-0.027,-0.023-0.022,-0.018-0.017,-0.013-0.013,0.099-0.083,0.072-0.061,0.035-0.042,0.009-0.028,-0.010-0.016,-0.021-0.007,-0.297 0.174,0.283-0.243,-0.008-0.013,-0.002 0.012,0.002 0.028,0.004 0.036,0.020-0.123,0.133-0.192,0.228-0.298,0.082-0.135,0.021-0.063,-0.021-0.010,0.013-0.072,-0.111 0.087,-0.124 0.107,-0.483 0.747,0.297-0.544,-0.061 0.075,-0.048 0.087,-0.036 0.090,0.034-0.038,-0.018 0.038,-0.007 0.007,-0.020-0.013,-0.040-0.000,-0.044-0.002,-0.042-0.003,-0.037-0.047,-0.030-0.070,-0.049 0.491,0.087-0.464,0.021-0.044,0.007-0.022,-0.003-0.007,-0.006-0.009,-0.014 0.031,-0.016 0.039,-0.013-0.013,-0.030 0.106,-0.028 0.108,-0.024 0.099,-0.020 0.086,-0.016 0.070,-0.012 0.054,-0.008 0.040,-0.005 0.027,-0.003 0.018,-0.002 0.010,-0.000 0.005,0.000 0.001,0.001-0.001,0.001-0.003,-0.038-0.025,-0.058-0.037,-0.064-0.041,-0.063-0.039,0.237 0.101,-0.244-0.101,-0.021-0.028,0.003-0.030,-0.209-0.023,-0.119 0.005,-0.064 0.016,-0.023 0.022,0.005 0.025,-0.079 0.018,-0.024 0.028,-0.028 0.025,-0.201-0.065,-0.111-0.026,-0.082-0.003,-0.019 0.033,-0.084 0.013,0.009 0.016,0.072 0.016,-0.320 0.006,0.076 0.021,-3.205 0.010</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511.000 90.000,'0.000'0.075,"0.000"0.120,0.000 0.143,0.000 0.149,0.000 0.144,-0.006-0.471,-0.170 1.667,-0.078 0.522,-0.029 0.182,0.004-0.045,0.024-0.185,0.035-0.258,0.178-1.652,-0.117 1.690,0.032 0.119,0.029 0.023,0.022 0.270,0.024-0.002,0.021-0.250,0.012-0.104,0.009-0.168,0.007-0.202,0.118 0.239,0.091-0.139,0.067-0.158,0.001-0.229,0.019-0.109,0.009-0.147,0.003-0.161,-0.042-0.222,-0.025-0.117,-0.031-0.102,0.027-0.026,0.004-0.142,0.015-0.125,0.021-0.105,0.023-0.083,-0.084-0.075,0.021-0.024,0.094-0.005,0.013 0.001,0.003 0.013,-0.003 0.021,-0.026 0.005,-0.008 0.002,-0.009-0.003,-0.009-0.006,0.096 0.005,0.037-0.014,0.043-0.014,-0.089-0.018,-0.003-0.007,-0.009-0.006,-0.012-0.005,0.043-0.004,-0.023-0.004,-0.024-0.003,-0.023-0.002,0.038-0.019,0.036-0.031,0.003-0.037,0.058-0.056,-0.036-0.025,-0.045-0.014,-0.047-0.006,-0.044 0.000,-0.039 0.004,-0.033 0.005,-0.033-0.044,-0.041-0.060,-0.037-0.069,-0.004-0.041,0.017-0.020,0.028-0.006,0.005-0.024,-0.010-0.034,-0.018-0.037,-0.012 0.021,0.004-0.000,0.008 0.007,0.011 0.011,0.012 0.012,-0.003-0.032,-0.013-0.057,-0.018-0.070,0.076-0.105,0.022-0.006,-0.014-0.005,-0.019 0.030,-0.027 0.068,-0.029 0.085,-0.028 0.089,-0.025 0.084,-0.021 0.074,-0.017 0.062,-0.013 0.049,-0.010 0.038,-0.007 0.027,-0.004 0.018,-0.002 0.011,-0.001 0.006,-0.000 0.002,0.000-0.000,0.001-0.002,0.001-0.002,-0.005-4.271</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524.000 71.000,'-0.094'0.000,"-0.157"0.000,-0.194 0.000,0.318 0.000,-0.806-0.012,-0.211-0.020,-0.107-0.024,-0.031-0.025,0.022-0.024,0.989 0.082,-1.062-0.127,0.093-0.035,0.126-0.033,0.896 0.174,-0.718-0.184,0.060-0.037,0.684 0.206,-0.649-0.213,0.054 0.013,0.069 0.024,0.074 0.030,0.504 0.158,-0.440-0.195,0.055-0.032,0.067-0.025,0.355 0.230,-0.537-0.379,-0.023-0.011,0.013 0.032,0.096-0.011,0.076-0.004,0.084 0.018,0.083 0.030,0.076 0.036,0.066 0.037,0.055 0.011,0.044-0.007,0.033-0.018,0.024-0.024,0.012 0.282,0.008-0.528,0.010-0.124,0.005-0.071,-0.003 0.097,-0.000-0.034,-0.001-0.011,-0.002 0.005,-0.011 0.568,0.011-0.788,-0.003 0.036,-0.003 0.072,-0.004 0.693,0.122-0.765,0.081 0.011,0.060 0.056,0.008 0.176,0.029 0.024,0.004 0.038,-0.014 0.046,0.109-0.088,0.025 0.057,0.003 0.081,-0.011 0.091,-0.335 0.345,0.417-0.403,0.060 0.006,0.046 0.040,-0.069 0.111,0.028 0.015,0.009 0.010,0.240-0.011,0.079 0.038,0.015 0.042,-0.029 0.043,0.118 0.021,-0.056 0.050,-0.058 0.041,1.863 0.086</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499.000 79.000,'0.086'0.000,"0.137"0.000,0.162 0.000,0.852 0.000,0.586 0.000,0.009 0.000,0.128 0.000,0.046 0.000,-0.011 0.000,-0.048 0.000,0.685 0.000,0.152 0.000,-0.056 0.000,-0.464 0.000,-0.037 0.000,-0.093 0.000,-1.648 0.000,1.634 0.000,-0.212 0.000,-0.242 0.000,-0.251 0.000,-0.133 0.000,-0.147 0.000,-0.149 0.000,-0.760 0.000,0.840 0.000,-0.170 0.000,-0.164 0.000,-0.146 0.000,-0.122 0.000,-0.095 0.000,-0.084 0.000,-0.062 0.000,-0.044 0.000,-0.029 0.000,-0.017 0.000,-0.008 0.000,-0.003 0.000,0.001 0.000,0.003 0.000,0.004 0.000,0.005 0.000,0.004 0.000,-0.008 0.017,-0.011 0.027,-0.013 0.030,-0.013 0.029,-0.012 0.026,-0.010 0.022,-0.008 0.018,-0.007 0.013,-0.005 0.010,-0.003 0.007,-0.002 0.004,-0.001 0.002,-0.001 0.001,-0.000 0.000,0.000-0.001,0.000-0.001,0.000-0.001,0.000-0.001,0.000-0.001,0.000-0.001,-0.005 0.066,-0.006 0.105,-0.007 0.118,-0.007 0.116,-0.006 0.105,-0.006 0.705,-0.004 0.472,-0.003 0.255,-0.002 0.098,0.072 0.462,0.041 0.219,0.018 0.048,0.001 0.352,-0.009 0.152,-0.015 0.014,-0.018 0.071,-0.018-0.045,-0.017-0.116,-0.046-2.723,0.030 3.209,-0.014-0.041,-0.011-0.235,0.060-0.574,0.035-0.332,0.015-0.387,0.002-0.397,-0.008-0.376,-0.009-0.307,-0.017-0.320,-0.018-0.263,-0.017-0.207,-0.015-0.156,-0.013-0.112,-0.010-0.076,-0.008-0.047,-0.038 0.754</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447.000 241.000,'0.004'0.022,"0.007"0.033,0.007 0.037,0.007 0.036,0.007 0.033,0.006 0.028,0.004 0.022,0.003 0.017,0.002 0.012,0.002 0.008,0.001 0.005,0.001 0.003,0.000 0.001,0.000 0.000,-0.000-0.001,-0.000-0.001,-0.000-0.001,-0.000-0.001,-0.000-0.001,-0.000-0.001,-0.020-0.045,-0.002 0.080,0.015 0.175,0.017 0.094,0.022 0.076,0.024 0.059,0.011 0.257,0.001 0.168,-0.005 0.097,-0.010 0.043,-0.080-0.958,0.078 1.281,-0.019 0.044,-0.018 0.007,-0.022-0.101,-0.010 0.031,-0.009-0.048,-0.008-0.100,-0.013-1.074,0.006 1.665,-0.006 0.102,-0.004 0.026,0.001-1.727,-0.003 1.708,-0.001-0.037,-0.000-0.121,0.000-0.166,0.001-0.274,0.000 0.035,0.000-0.001,0.000 0.253,0.000 0.040,0.000-0.044,0.000-0.099,0.001-1.297,-0.001 1.617,0.000-0.086,0.000-0.148,-0.013-0.138,-0.022 0.029,-0.027-0.042,-0.028-0.089,-0.022 0.093,-0.005-0.051,0.004-0.084,0.009-0.102,0.081-1.091,-0.078 1.219,0.019-0.113,0.018-0.124,0.017-0.121,-0.022 0.158,-0.047 0.113,-0.006-0.067,-0.005 0.015,0.004-0.028,0.010-0.055,0.087-1.011,-0.079 1.272,0.019-0.002,0.018-0.067,0.054-1.192,-0.064 1.529,-0.027 0.058,-0.036-0.039,-0.010 0.072,0.006-0.033,0.016-0.095,0.030-0.130,0.017-0.034,0.017-0.097,0.015-0.133,0.039-1.104,-0.022 1.083,0.009 0.020,0.008-0.027,0.012-1.057,-0.004 1.217,0.004 0.072,0.003-0.009,0.002-0.065,0.002 0.292,0.001-0.072,0.000-0.126,-0.007-1.302,-0.086 1.465,-0.041-0.063,-0.014-0.128,0.031-0.261,0.007 0.013,0.011-0.023,0.012-0.047,0.010 0.067,0.014-0.042,0.013-0.061,0.011-0.071,0.026-0.915,-0.014 0.850,0.007-0.046,0.006-0.075,0.004-0.091,0.004 0.389,0.003 0.074,0.002 0.015,0.001 0.018,-0.000-0.028,-0.000-0.068,-0.001-0.087,-0.001-0.095,-0.000 0.133,-0.000 0.083,-0.000 0.232,-0.000-0.039,-0.000-0.084,-0.000-0.109,-0.000-0.118,-0.047 0.077,-0.031 0.178,-0.110 0.662,-0.049 0.109,-0.016-0.067,0.007-0.178,0.021-0.239,0.042-0.296,-0.004-0.024,-0.010-0.038,-0.029 0.300,0.017-0.001,0.025-0.046,-0.027-0.037,-0.010-0.052,0.007-0.099,0.017-0.124,0.155-1.041,-0.166 1.345,-0.006 0.040,-0.012-0.025,0.182-1.329,-0.158 1.283,0.020-0.034,0.026-0.078,0.027-0.101,-0.022-0.016,-0.014 0.070,-0.001 0.042,-0.053 0.431,-0.018-0.025,-0.019-0.091,0.059-0.367,0.015-0.050,0.020-0.082,0.023-0.100,-0.043 0.039,-0.033-0.026,-0.025-0.070,-0.018-0.097,0.002-0.057,0.015-0.080,0.023-0.091,0.028-0.094,0.022-0.059,0.033-0.095,0.030-0.084,0.027-0.072,0.064-0.334,-0.035 0.303,0.017-0.010,0.013-0.014,0.010-0.017,0.008 0.061,0.006 0.017,0.004 0.001,0.002-0.011,-0.000 0.006,0.000 0.049,-0.000 0.044,-0.007-0.389,0.007 0.580,-0.001 0.020,-0.001-0.019,-0.001-0.043,-0.001 0.067,-0.001 0.026,-0.001-0.010,-0.001 0.006,-0.000 0.024,-0.000-0.012,-0.000-0.036,-0.000 0.005,-0.000-0.081,-0.000-0.086,-0.000-0.083,0.000-0.076,0.000-0.067,0.000-0.089,0.000 0.026,-0.000 0.133,0.000 0.019,0.000 0.006,-0.013-0.047,-0.022-0.013,-0.027-0.016,-0.028-0.017,-0.052 0.245,-0.002 0.047,0.011-0.014,0.019-0.050,0.021-0.067,0.021-0.071,0.059-0.361,-0.019 0.320,0.041-0.082,0.041-0.107,0.038-0.113,0.033-0.107,0.027-0.095,0.021-0.079,0.015-0.063,0.011-0.047,0.007-0.034,0.004-0.023,0.002-0.014,0.001-0.008,-0.000-0.003,-0.001 0.000,-0.001 0.002,-0.001 0.003,-0.001 0.003,-0.001 0.003,-0.001 0.003,0.512-0.899</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1503.000 858.000,'125.000'0.000</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450.000 238.000,'0.025'0.000,"0.038"0.000,0.045 0.000,0.045 0.000,0.042 0.000,0.037 0.000,0.031 0.000,0.025 0.000,0.019 0.000,0.005 0.000,0.017 0.000,0.016 0.000,0.014 0.000,0.012 0.000,0.349 0.149,0.238 0.122,-0.733-0.204,1.001 0.343,0.156 0.093,0.075 0.064,0.014 0.041,0.603 0.345,0.050 0.065,-0.064-0.017,-0.414-0.149,-0.100-0.031,-0.101-0.055,-0.095-0.068,0.094 0.043,-0.093-0.077,-0.110-0.098,0.014-0.001,-0.054-0.013,-0.094-0.019,-0.112-0.022,-0.116-0.022,-0.140-0.030,-0.005 0.032,-0.003 0.023,-0.001 0.015,0.295 0.143,0.104-0.018,0.260 0.172,0.001 0.019,-0.102-0.044,-0.156-0.078,-0.176-0.093,-0.113-0.092,0.041 0.006,0.091-0.010,-0.003-0.054,-0.043-0.067,0.066-0.002,-0.128-0.060,-0.132-0.045,-0.124-0.032,-0.050 0.011,0.038 0.054,0.147 0.057,0.014-0.016,-0.029-0.038,-0.054-0.049,-0.081-0.005,-0.008 0.026,-0.020 0.019,0.078 0.055,0.054 0.035,0.027 0.016,0.006 0.001,0.076 0.023,-0.028-0.049,-0.037-0.060,-0.041-0.063,0.078 0.046,0.017 0.020,0.001 0.011,-0.043-0.056,0.027-0.004,-0.010-0.006,-0.035-0.007,0.117 0.043,-0.089-0.048,-0.091-0.054,-0.005 0.005,-0.001 0.000,-0.037-0.017,-0.059-0.026,-0.068-0.031,-0.070-0.032,-0.066-0.030,0.010 0.006,0.007 0.016,0.028 0.027,0.073 0.023,-0.001 0.015,-0.042 0.010,-0.064 0.006,-0.072 0.003,0.270 0.553</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442.000 487.000,'0.011'0.003,"0.017"0.004,0.019 0.005,0.019 0.005,0.017 0.004,0.014 0.004,0.012 0.003,0.009 0.002,0.006 0.002,0.004 0.001,0.003 0.001,0.002 0.000,0.001 0.000,0.000 0.000,-0.000-0.000,-0.000-0.000,-0.001-0.000,-0.001-0.000,-0.001-0.000,-0.000-0.000,-0.000-0.000,-0.000-0.000,-0.000-0.000,-0.000-0.000,-0.000 0.000,-0.000-0.000,-0.000 0.000,0.000 0.000,0.000 0.000,0.000 0.000,0.000 0.000,0.030-0.029,0.063-0.042,0.073-0.049,0.199-0.086,0.155-0.068,0.096-0.047,0.050-0.029,-0.617 0.244,0.862-0.390,0.112-0.050,0.043-0.000,-0.937 0.402,0.994-0.425,0.012-0.007,-0.038 0.013,-0.069 0.025,0.047-0.053,-0.011-0.009,-0.020 0.009,-0.922 0.437,1.094-0.497,0.007 0.036,-0.040 0.066,-0.067 0.080,-0.249 0.102,-0.094 0.030,-0.096 0.019,-0.615 0.214,1.000-0.411,0.031-0.027,-0.056 0.026,-0.951 0.391,0.693-0.308,-0.031 0.013,-0.042 0.030,-0.047 0.040,-0.061 0.031,-0.068 0.023,-0.069 0.017,-0.066 0.012,-0.403 0.180,0.418-0.193,-0.055-0.002,-0.068-0.007,-0.010-0.031,-0.037 0.006,-0.021 0.010,-0.009 0.012,-0.001 0.012,-0.087 0.087,0.051-0.009,0.374-0.225,0.139-0.087,0.075-0.045,0.027-0.014,-0.057 0.050,-0.023 0.040,-0.034 0.052,-0.040 0.057,-0.055 0.044,-0.063 0.033,-0.065 0.024,-0.063 0.016,0.244-0.133,0.061-0.045,0.024-0.022,-0.134 0.074,-0.031 0.033,-0.038 0.041,-0.041 0.045,-0.040 0.044,0.197-0.078,0.112-0.057,0.099-0.013,0.010 0.016,-0.047 0.034,-0.081 0.042,-0.683 0.191,0.606-0.182,-0.003 0.001,-0.026 0.013,-0.005 0.011,-0.020 0.003,-0.039-0.001,-0.050-0.003,0.146-0.035,-0.045 0.028,-0.068 0.035,-0.076 0.036,-0.090 0.038,-0.052 0.028,-0.042 0.023,-0.022-0.002,-0.037-0.015,-0.031-0.024,-0.025-0.027,0.135-0.001,0.100 0.005,0.006 0.026,0.044 0.011,0.013 0.012,-0.009 0.012,-0.443 0.045,0.592-0.037,-0.032 0.014,-0.063 0.012,-0.078 0.009,-0.081 0.007,-0.077 0.005,-0.068 0.003,-0.262-0.003,0.370-0.095,0.035-0.058,-0.002-0.037,-0.025-0.021,-0.038-0.010,-0.043-0.001,-0.039 0.023,-0.017 0.025,-0.009 0.029,0.070 0.030,0.042 0.028,0.021 0.024,-0.052 0.025,0.016 0.013,0.016 0.010,0.016 0.008,2.819 0.065</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535.000 270.000,'0.000'0.140,"0.000"0.214,0.000 0.242,0.000 0.396,0.000 0.287,0.000 0.154,0.000 0.056,0.000 0.451,0.000 0.170,0.000 0.027,0.000-0.066,0.000 0.168,0.000-0.085,0.000-0.149,0.000-1.627,0.000 1.221,0.000-0.057,0.000-0.095,0.000-0.116,0.000-1.012,0.000 1.196,0.000 0.015,0.000-0.036,0.000-0.068,0.000 0.617,0.000 0.308,0.000 0.118,0.000 0.027,0.000-0.035,0.000-0.074,0.000 0.693,0.000 0.200,0.000-0.021,0.000-0.161,0.000-0.348,0.000-0.015,0.000-0.069,0.000 0.146,0.000-0.064,0.000-0.132,0.000-0.171,-0.003-1.900,-0.059 1.726,-0.031-0.131,-0.017-0.191,-0.006-0.223,-0.026 0.470,0.014-0.081,0.019-0.143,0.032-0.324,0.015-0.064,0.013-0.093,0.012-0.107,0.009 0.154,0.009-0.001,0.007-0.053,0.005-0.083,-0.052 0.215,-0.033 0.217,-0.018 0.122,-0.025 0.342,0.004-0.069,0.012-0.134,-0.024-0.101,-0.021 0.055,-0.006-0.057,0.004-0.132,0.125-1.420,-0.122 1.596,0.021-0.065,0.023-0.105,0.025-0.212,0.020-0.167,0.018-0.172,0.015-0.164,0.010 0.156,0.013-0.116,0.009-0.143,-0.068 0.039,-0.038 0.024,-0.016-0.029,-0.001-0.061,0.014-0.021,0.013 0.020,0.015 0.012,0.016 0.006,0.053-0.812,-0.120 1.157,-0.023 0.148,0.022-0.055,0.006 0.069,0.011-0.008,0.014-0.060,0.016-0.000,0.016-0.065,0.015-0.107,0.014-0.130,0.037-0.900,-0.027 1.029,0.014-0.167,0.011-0.170,0.007-0.233,0.004-0.038,0.003-0.037,0.002-0.034,-0.002-0.474,-0.009 0.537,-0.020-0.009,-0.024-0.023,-0.025-0.031,-0.025-0.034,-0.008-0.040,-0.000-0.021,-0.011 0.089,0.016-0.000,0.018 0.004,0.007-0.007,-0.013 0.033,-0.019 0.012,-0.022-0.002,-0.006-0.028,0.005-0.043,0.012-0.051,0.016-0.052,0.009 0.031,0.021-0.004,0.019 0.011,-0.032-0.062,-0.025 0.019,-0.012 0.001,-0.002-0.011,0.003-0.006,0.011-0.017,0.013-0.018,-0.003 0.168,0.023 0.002,0.021-0.029,0.017-0.046,0.015-0.071,0.009-0.012,0.003-0.023,-0.000-0.090,-0.003-0.099,-0.005-0.096,-0.005-0.085,-0.005-0.071,-0.004-0.057,-0.004-0.043,-0.003-0.031,-0.002-0.021,-0.002-0.013,-0.001-0.007,-0.001-0.003,-0.000 0.000,-0.000 0.002,0.000 0.003,0.000 0.003,0.000 0.003,0.000 0.003,0.000 0.002,0.000 0.002,0.000 0.001,-0.113-0.446</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393.000 272.000,'0.048'0.000,"0.074"0.000,0.083 0.000,0.081 0.000,0.073 0.000,0.061 0.000,0.049 0.000,0.037 0.000,0.027 0.000,-0.434 0.000,0.559 0.000,0.106 0.000,0.085 0.000,-0.683 0.000,0.760 0.000,0.092 0.000,0.031 0.000,-0.012 0.000,0.118 0.000,0.099 0.000,0.054 0.000,-0.997 0.000,1.615 0.000,0.029 0.000,-0.118 0.000,-0.199 0.000,-0.232 0.000,-0.233 0.000,-0.959 0.000,0.793 0.000,-0.141 0.000,-0.131 0.000,-0.173 0.000,-0.033 0.000,-0.038 0.000,-0.039 0.000,-0.010 0.000,-0.047 0.000,-0.043 0.000,-0.038 0.000,-0.033 0.000,-0.035 0.000,0.021 0.000,0.034 0.000,0.065 0.000,0.012 0.000,0.000 0.000,-0.007 0.000,0.106 0.000,0.031 0.000,0.007 0.000,0.080 0.000,0.006 0.000,-0.028 0.000,-0.047 0.000,-0.055 0.000,0.063 0.000,-0.422 0.000,0.596 0.000,0.013 0.000,-0.041 0.000,-0.070 0.000,-0.082 0.000,-0.081 0.000,-0.355 0.000,0.448 0.000,0.094 0.000,0.045 0.000,0.008 0.000,-0.522 0.000,0.759 0.000,-0.063 0.000,-0.111 0.000,-0.130 0.000,-0.129 0.000,-0.117 0.000,-0.100 0.000,-0.080 0.000,-0.061 0.000,-0.044 0.000,-0.030 0.000,-0.019 0.000,-0.010 0.000,-0.004 0.000,-0.000 0.000,0.002 0.000,0.003 0.000,0.004 0.000,0.004 0.000,0.003 0.000,0.003 0.000,0.006 0.000,0.011 0.000,0.012 0.000,0.012 0.000,0.011 0.000,0.009 0.000,0.007 0.000,0.006 0.000,0.004 0.000,0.003 0.000,0.002 0.000,0.001 0.000,0.001 0.000,0.000 0.000,-0.000 0.000,-0.000 0.000,-0.001 0.000,0.022 0.000,0.026 0.000,0.028 0.000,0.027 0.000,0.025 0.000,0.040 0.000,-0.012 0.000,-0.023 0.000,-0.028 0.000,-0.029 0.000,-0.027 0.000,-0.024 0.000,-0.020 0.000,-0.016 0.000,-0.012 0.000,-0.008 0.000,0.011 0.000,0.050 0.000,0.063 0.000,1.582 0.000</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393.000 324.000,'0.112'0.000,"0.171"0.000,0.193 0.000,0.261 0.000,0.205 0.000,-0.043 0.000,0.073 0.000,0.052 0.000,0.035 0.000,-0.803 0.000,1.058 0.000,0.021 0.000,-0.057 0.000,-0.105 0.000,-0.131 0.000,-0.820 0.000,0.715 0.000,-0.069 0.000,0.128 0.062,0.036 0.038,-0.016 0.019,-0.049 0.005,-0.068-0.004,0.179 0.072,0.132 0.025,0.099-0.017,0.062-0.012,-0.032-0.020,-0.092-0.024,-0.127-0.025,-0.878-0.094,1.162 0.077,0.052-0.030,-0.165-0.027,-0.067-0.016,-0.084-0.013,-0.136-0.009,-0.045-0.005,-0.058-0.004,-0.063-0.003,-0.031-0.002,-0.110-0.001,-0.110 0.000,-0.103 0.001,-0.090 0.001,-0.076 0.001,-0.062 0.001,-0.038 0.001,-0.020 0.001,-0.007 0.001,0.002 0.001,0.008 0.000,0.011 0.000,0.012 0.000,0.006 0.000,0.016 0.000,0.016 0.000,0.038 0.000,0.040 0.000,0.023-0.000,0.010 0.000,0.022-0.000,-0.008-0.000,-0.014 0.000,-0.017-0.000,0.051-0.000,-0.024-0.000,-0.023 0.000,-0.021-0.000,-0.017 0.000,-0.014 0.000,-0.010 0.000,0.061 0.000,0.098 0.000,0.064 0.000,0.267 0.000,0.047 0.000,0.015 0.000,-0.691 0.000,0.687 0.000,-0.041 0.000,-0.076 0.000,-0.092 0.000,-0.095 0.000,-0.089 0.000,0.527-0.000</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398.000 371.000,'0.030'0.000,"0.047"0.000,0.055 0.000,0.056 0.000,0.053 0.000,0.048 0.000,0.041 0.000,0.033 0.000,0.050 0.000,0.049 0.000,0.078 0.000,0.076 0.000,0.076 0.000,0.070 0.000,0.293 0.000,0.121 0.000,0.027 0.000,-0.034 0.000,0.610 0.000,0.228 0.000,-0.454 0.000,-0.055 0.000,-0.091 0.000,-0.112 0.000,-0.985 0.003,1.555 0.090,0.025 0.040,-0.087 0.013,-0.047 0.012,0.011 0.026,-0.025 0.028,-1.395-0.170,1.541 0.211,-0.084 0.023,-0.147 0.019,-1.346-0.241,1.372 0.222,-0.100-0.034,-0.166-0.041,-0.230-0.047,-0.047-0.005,-0.070 0.003,-0.081 0.008,0.051 0.024,-0.141-0.019,-0.134-0.026,-0.625-0.115,0.494 0.087,-0.058 0.000,-0.064 0.006,-0.063 0.009,-0.058 0.011,-0.159-0.053,-0.002-0.003,0.112 0.031,-0.008-0.014,-0.010-0.015,-0.011-0.015,0.948 0.066</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390.000 423.000,'0.044'0.015,"0.069"0.023,0.080 0.027,0.081 0.027,0.076 0.025,0.084-0.012,0.085-0.002,0.044-0.007,0.014-0.010,0.449 0.088,0.184 0.026,0.096-0.001,-0.108-0.009,-0.087 0.006,-0.119 0.008,-0.131 0.008,0.368 0.088,0.219 0.059,0.107 0.036,-0.020-0.009,-0.031-0.002,-0.087-0.010,-0.118-0.015,0.297 0.012,-0.042-0.060,-0.145-0.033,0.023-0.006,-0.037-0.021,-0.074-0.029,-0.095-0.034,0.273-0.024,0.254-0.038,-0.226-0.043,-0.042-0.021,-0.095-0.018,-0.127-0.015,-0.970-0.020,1.070 0.083,-0.099 0.025,-0.123 0.009,-0.131-0.003,-0.127-0.010,-0.129-0.029,0.001-0.011,0.089-0.003,-0.068-0.015,-0.084-0.013,-0.090-0.012,-0.088-0.010,-0.081-0.008,-0.011-0.006,-0.017-0.004,-0.024-0.003,-0.028-0.002,-0.028-0.001,0.023-0.002,-0.041-0.000,-0.038 0.000,-0.032 0.001,-0.026 0.001,-0.020 0.001,0.023 0.001,0.055 0.001,0.067 0.000,-0.047 0.000,0.013 0.000,0.006 0.000,0.001 0.000,0.145 0.000,0.017 0.000,-0.017 0.000,-0.036 0.000,-0.045-0.000,-0.047 0.000,-0.044-0.000,0.410-2.000</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355.000 234.000,'0.000'0.012,"0.021"0.580,0.034 0.361,0.041 0.221,-0.072-0.908,0.207 1.615,0.043 0.209,0.003 0.037,0.007 0.068,0.008-0.086,0.009-0.174,-0.074-0.338,-0.021-0.034,-0.025-0.093,-0.027-0.130,-0.004 0.283,-0.039-0.144,-0.033-0.185,-0.023-0.218,-0.015-0.229,-0.009-0.213,-0.004-0.184,-0.001-0.151,0.001-0.118,0.002-0.088,0.003-0.062,0.003-0.041,0.003-0.024,0.002-0.012,0.002-0.004,0.001 0.002,0.001 0.005,0.001 0.007,0.001 0.007,0.000 0.007,0.000 0.006,0.000 0.005,0.000 0.004,-0.000 0.003,-0.000 0.002,0.067-0.072,0.110-0.115,0.128-0.133,0.014-0.063,0.054-0.070,0.042-0.038,0.031-0.013,-0.376 0.384,0.511-0.593,-0.018-0.011,-0.034 0.026,-0.065 0.088,0.002 0.007,-0.015 0.026,-0.025 0.037,0.022-0.014,-0.032 0.046,-0.030 0.042,0.004 0.028,-0.040 0.084,-0.038 0.082,-0.032 0.074,-0.056 0.072,-0.011 0.040,-0.005 0.032,-0.001 0.025,0.001 0.018,0.003 0.013,0.004 0.008,0.089 0.079,0.051 0.044,0.028 0.018,0.026 0.028,-0.014 0.019,-0.024 0.016,-0.029 0.013,-0.002 0.109,0.043 0.105,0.212 0.277,0.035 0.066,-0.017-0.008,-0.047-0.051,-0.087-0.145,-0.022-0.093,0.003-0.067,-0.059-0.107,-0.061-0.093,-0.056-0.076,-0.049-0.058,-0.040-0.043,-0.054-0.048,-0.020-0.047,-0.015-0.047,-0.010-0.044,-0.007-0.038,-0.004-0.032,-0.002-0.026,-0.001-0.080,-0.018-0.073,-0.020-0.074,-0.020-0.069,0.054-0.305,0.027-0.187,0.006-0.081,-0.008-0.007,0.205-1.027,0.105-0.573,0.094-0.439,0.049-0.198,0.005 0.043,-0.025 0.199,-0.042 0.287,-0.047 0.036,-0.081 0.267,-0.058 0.164,-0.092 0.447,-0.079 0.425,-0.064 0.374,-0.049 0.310,-0.036 0.244,-0.160 0.292</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393.000 248.000,'-0.028'0.056,"-0.043"0.086,-0.048 0.097,-0.048 0.095,-0.043 0.087,-0.037 0.074,-0.002 0.060,0.020 0.046,0.031 0.034,0.063-0.083,0.023 0.016,0.022-0.006,0.020-0.021,0.009 0.132,0.023-0.032,0.018-0.133,0.009-0.026,0.007-0.022,0.005-0.019,0.003-0.015,0.048 0.076,0.068-0.005,0.073-0.047,0.068 0.017,0.045-0.001,0.027-0.014,0.072 0.091,-0.038-0.010,-0.055-0.009,-0.061-0.007,-0.035-0.057,0.001-0.039,0.015-0.042,0.023-0.040,0.026-0.036,0.024-0.035,-0.008-0.055,-0.016-0.052,-0.020-0.046,-0.021-0.038,-0.019-0.030,-0.014-0.041,-0.006-0.045,-0.002-0.043,0.001-0.038,0.002-0.032,0.003-0.026,0.003-0.019,0.003-0.014,0.003-0.009,-0.049 0.018,-0.018-0.032,-0.021-0.037,-0.022-0.039,-0.020-0.027,-0.020-0.005,-0.018 0.006,-0.015 0.012,-0.012 0.016,-0.009-0.037,-0.009 0.009,-0.006 0.006,-0.001 0.069,-0.001-0.029,-0.001-0.038,-0.002-0.122,0.000-0.013,0.001 0.005,0.001 0.016,0.001 0.022,0.001 0.024,0.001 0.024,-0.001 0.298,-0.093-0.299,-0.068 0.011,-0.056 0.030,-0.014 0.036,-0.001 0.019,0.014 0.015,0.022 0.011,-0.020-0.021,-0.003 0.019,-0.011 0.019,-0.015 0.017,-0.016 0.015,-0.016 0.012,-0.885-0.425</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355.000 296.000,'0.000'0.137,"0.000"0.210,0.000 0.236,0.000 0.231,0.000 0.209,0.000 0.842,0.000 0.499,0.000 0.194,0.000-0.015,0.000-0.324,0.000-0.038,0.000-0.103,0.000-0.142,0.000 0.227,0.000-0.285,0.000-0.312,0.000-0.304,0.000-0.275,0.020-0.181,0.030-0.234,0.034-0.225,0.033-0.200,0.030-0.168,0.026-0.134,0.021-0.102,0.016-0.073,0.012-0.049,0.008-0.031,0.005-0.017,0.003-0.007,0.001 0.000,-0.023 0.037,0.028-0.059,-0.023 0.025,-0.008-0.014,-0.016-0.005,-0.142 0.328,0.378-0.741,0.081-0.092,0.035-0.005,0.004-0.067,0.022-0.078,-0.007-0.011,-0.026 0.033,-0.030 0.022,-0.075 0.104,-0.080 0.112,-0.096 0.223,-0.030 0.100,-0.020 0.097,-0.012 0.090,0.024 0.097,0.002 0.150,0.005 0.143,0.007 0.129,0.008 0.110,0.008 0.091,0.008 0.072,0.018 0.103,0.011 0.089,0.010 0.083,-0.237-0.582,0.005 0.011,0.324 0.781,0.066 0.165,0.038 0.108,0.091 0.326,-0.047-0.047,-0.071-0.135,-0.082-0.180,-0.082-0.194,-0.075-0.188,-0.065-0.170,-0.028-0.207,-0.002-0.217,0.014-0.205,0.023-0.181,0.027-0.152,0.028-0.122,0.045-0.255,0.049-0.215,0.029-0.135,0.013-0.073,0.123-0.398,0.042-0.135,0.012-0.037,-0.032-0.132,-0.058 0.038,-0.070 0.145,-0.073 0.202,-0.069 0.224,-0.062 0.221,-0.053 0.087,-0.043 0.068,-0.033 0.051,-0.025 0.036,-0.150-1.891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1627.000 800.000,'1.000'58.000</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386.000 315.000,'0.000'0.044,"0.000"0.069,0.000 0.080,0.000 0.081,0.000 0.076,0.000-0.271,0.000 0.024,0.000 0.934,0.000 0.387,0.000 0.251,0.000 0.225,0.000-0.036,0.000-0.123,0.000-0.170,0.000 0.125,0.000 0.010,0.000-0.064,0.000-0.107,-0.018-0.212,-0.030-0.004,-0.036-0.002,-0.030 0.036,-0.008-0.109,0.002-0.131,-0.005-0.043,0.018-0.210,0.020-0.197,0.020-0.172,0.018-0.143,0.015-0.113,0.012-0.085,0.009-0.060,0.007-0.040,0.005-0.025,0.003-0.013,0.002-0.005,0.001 0.001,0.000 0.004,-0.000 0.006,-0.001 0.007,-0.001 0.006,-0.001 0.006,0.001 0.145</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362.000 345.000,'-0.021'0.064,"-0.034"0.103,-0.041 0.122,-0.125 1.016,-0.050 0.631,-0.008 0.366,0.034-0.041,0.028-0.027,0.034-0.108,0.035 0.118,0.033-0.041,0.030-0.139,0.068-1.651,-0.040 1.924,0.022-0.082,0.016-0.211,0.011-0.322,0.007-0.290,0.005-0.280,0.002-0.251,0.001-0.213,0.009-0.228,0.014-0.190,0.016-0.169,0.016-0.143,0.015-0.116,0.013-0.090,0.011-0.067,0.009-0.047,0.052-0.085,0.055-0.034,0.059-0.022,0.055-0.013,0.182-0.095,0.153-0.048,-0.065-0.005,0.041-0.085,0.008-0.033,-0.016 0.006,0.062-0.069,-0.010 0.020,-0.033 0.048,-0.046 0.064,-0.475 0.558,0.428-0.542,-0.051 0.069,-0.045 0.086,-0.077 0.125,-0.032 0.075,-0.028 0.071,-0.023 0.064,0.062 0.060,0.014 0.074,-0.002 0.066,-0.012 0.057,-0.018 0.048,-0.055 0.039,-0.005 0.062,-0.001 0.066,-0.212-0.185,0.327 0.540,0.034 0.176,0.016 0.109,-0.352-0.699,0.489 1.126,0.003 0.055,-0.034-0.068,-0.054-0.138,-0.061-0.170,-0.061-0.175,-0.067-0.259,0.008-0.145,0.023-0.136,0.031-0.122,0.035-0.105,-0.310-0.076,0.741-0.818,0.227-0.659,0.324-0.772,0.142-0.420,0.014-0.164,-0.068 0.013,-1.189 2.264,0.835-1.706,-0.070 0.070,-0.084 0.123,0.166-0.535,-0.236 0.395,-0.230 0.438,-0.206 0.424,-0.173 0.378,-0.138 0.316,-0.104 0.250,-0.074 0.187,-0.050 0.133,-0.030 0.088,-0.016 0.054,-0.006 0.028,0.001 0.010,-0.292 0.274</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388.000 365.000,'0.024'0.000,"0.037"0.000,0.042 0.000,0.042 0.000,0.039 0.000,0.033 0.000,0.028 0.000,0.022 0.000,0.016 0.000,0.012 0.000,0.068 0.000,0.092 0.000,0.066 0.000,0.045 0.000,0.028 0.013,0.014 0.022,0.004 0.027,-0.003 0.028,-0.006 0.073,-0.027 0.040,-0.032 0.016,-0.416-0.162,0.477 0.304,0.022 0.092,-0.005 0.066,-0.023 0.045,-0.458-0.431,0.536 0.501,-0.010-0.010,-0.028-0.025,-0.023-0.010,-0.089-0.067,-0.096-0.070,-0.093-0.068,-0.085-0.061,-0.073-0.052,-0.060-0.043,-0.069 0.022,-0.075 0.044,-0.068 0.062,-0.058 0.068,-0.047 0.066,-0.037 0.059,-0.027 0.050,-0.030-0.042,-0.086 0.026,-0.097 0.023,-0.252 0.195,-0.109 0.056,-0.053 0.018,0.712-0.710,-0.705 0.566,-0.078 0.009,-0.030-0.007,0.005-0.017,-0.178 0.074,-0.002-0.048,0.052-0.080,-0.263 0.058,0.044-0.071,0.137-0.090,0.183-0.093,0.197-0.088,0.189-0.078,0.168-0.065,0.141-0.051,0.113-0.039,0.086-0.028,0.080-0.027,0.069-0.025,0.056-0.021,0.044-0.017,0.032-0.013,0.022-0.009,0.015-0.006,0.009-0.004,0.004-0.002,0.001-0.001,-0.001-0.000,-0.002 0.000,-0.003 0.001,-0.003 0.001,-0.003 0.001,-0.005 0.001,0.032 0.001,0.038 0.000,0.040 0.000,0.072 0.025,0.056 0.039,0.052 0.045,0.197 0.059,0.043 0.046,-0.035 0.038,-0.569-0.200,0.543 0.267,-0.014 0.019,-0.033-0.012,-0.028-0.017,-0.100-0.058,-0.104-0.063,-0.098-0.060,-0.085-0.053,-0.070-0.045,-0.055-0.035,-0.041-0.027,-0.029-0.019,-0.019-0.013,-0.012-0.008,-0.006-0.004,-0.002-0.002,0.001 0.000,0.002 0.001,-0.032-0.190</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339.000 420.000,'0.000'0.757,"0.000"0.702,0.000 0.429,0.000 0.481,0.000 0.261,0.000 0.094,0.000 0.709,0.000-0.223,0.000-0.350,0.005-0.441,0.008-0.440,0.009-0.449,0.009-0.418,0.009-0.366,0.007-0.305,0.006-0.242,0.005-0.183,0.004-0.132,0.003-0.089,0.002-0.055,0.001-0.030,0.001-0.012,0.000 0.001,-0.000 0.008,0.004 0.006,0.014-0.032,0.017-0.040,0.018-0.043,0.017-0.041,0.223-0.373,0.112-0.158,0.048-0.053,0.005 0.015,-0.119 0.276,0.005 0.058,0.008 0.063,0.010 0.063,0.078 0.004,-0.011 0.105,-0.019 0.100,0.016 0.098,0.010 0.069,-0.010 0.057,-0.023 0.046,0.101 0.303,-0.035 0.258,0.013 0.211,0.058 0.176,0.026 0.088,0.003 0.024,-0.013-0.021,-0.123-0.202,0.020 0.030,0.132 0.162,0.006-0.057,-0.004-0.087,-0.011-0.104,0.056-0.070,-0.026-0.160,-0.029-0.154,-0.029-0.139,-0.481-0.162,0.680-0.378,0.132-0.412,0.091-0.352,-0.813 0.861,1.083-1.721,0.012-0.314,-0.047-0.113,-1.036 1.951,0.001-0.008,1.056-2.247,-0.087 0.090,-0.139 0.263,-0.160 0.346,-0.158 0.367,-0.194 0.343,-0.129 0.219,-0.114 0.202,-0.096 0.175,-1.211-0.513</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380.000 439.000,'0.018'0.004,"0.027"0.007,0.030 0.008,0.029 0.007,0.026 0.007,0.022 0.006,0.018 0.004,0.013 0.003,0.009 0.002,0.006 0.002,0.004 0.001,0.002 0.001,0.001 0.000,-0.000-0.000,-0.001-0.000,-0.001-0.000,-0.001-0.000,-0.001-0.000,-0.001-0.000,-0.001-0.000,0.015 0.034,0.038 0.056,0.044 0.064,0.044 0.064,-0.042-0.016,0.014 0.026,0.011 0.021,-0.016 0.059,-0.023 0.039,-0.031 0.019,-0.035 0.005,-0.001 0.105,-0.053-0.017,-0.047-0.025,-0.046-0.100,-0.023-0.025,-0.018-0.023,-0.014-0.021,-0.040 0.096,-0.052 0.073,-0.054 0.088,-0.036 0.007,-0.022-0.044,-0.012-0.072,-0.005-0.083,0.000-0.083,0.003-0.076,0.023-0.052,0.036-0.037,0.040-0.022,0.039-0.011,0.035-0.004,0.030 0.001,0.024 0.004,0.018 0.005,0.013 0.006,0.009 0.006,0.006 0.005,0.003 0.004,0.001 0.003,0.000 0.003,-0.001 0.002,0.024 0.007,0.073 0.070,-0.075-0.083,0.185 0.284,0.030 0.071,0.010 0.038,-0.003 0.013,-0.012-0.004,-0.017-0.015,-0.224-0.396,0.007 0.012,0.363 0.648,0.056 0.126,0.012 0.055,-0.389-0.732,0.351 0.822,-0.041 0.018,-0.051-0.031,-0.055-0.063,0.001 0.140,-0.084-0.172,-0.072-0.173,-0.058-0.158,-0.044-0.135,-0.032-0.109,-0.057-0.096,-0.070-0.042,-0.074-0.025,-0.072-0.013,-0.007-0.042,-0.032-0.020,-0.025-0.021,-0.490 0.162,-0.275 0.062,-0.163 0.010,0.160-0.030,-0.046 0.010,-0.012-0.010,0.012-0.023,-0.273 0.025,0.124-0.057,0.179-0.057,0.197-0.052,0.192-0.044,0.172-0.036,0.146-0.028,0.117-0.020,0.090-0.014,0.065-0.009,0.045-0.005,0.028-0.002,0.016-0.000,0.007 0.001,0.001 0.001,-0.003 0.002,-0.005 0.002,-0.102 0.996</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459.000 268.000,'0.044'0.000,"0.069"0.000,0.081 0.000,0.083 0.000,0.078 0.000,0.070 0.000,0.059 0.000,0.048 0.000,0.057-0.025,0.033-0.038,0.025-0.045,0.005-0.021,-0.008-0.004,-0.016 0.007,-0.019 0.014,-0.127 0.033,0.005 0.011,0.012 0.011,0.240 0.009,0.119 0.011,0.050 0.009,-0.000 0.008,0.267 0.005,-0.049 0.007,-0.096 0.005,-0.143 0.022,-0.095 0.033,-0.117 0.037,-0.123 0.038,-0.118 0.035,-0.107 0.031,-0.092 0.027,-0.045 0.054,-0.040 0.012,-0.015 0.004,0.001-0.002,0.015 0.098,0.043 0.198,-0.019 0.039,-0.003 0.068,-0.011 0.023,-0.016-0.009,-0.112-0.540,0.094 0.697,-0.022 0.060,-0.021 0.030,-0.019 0.008,-0.019-0.087,-0.013-0.057,-0.011-0.070,-0.009-0.075,-0.071 0.046,-0.044-0.039,-0.023-0.048,0.098-0.500,-0.141 0.577,-0.023-0.038,-0.019-0.058,-0.015-0.066,-0.046-0.023,-0.041-0.032,0.041-0.125,-0.003-0.053,0.003-0.055,0.006-0.053,0.008-0.048,-0.107 0.111,-0.064 0.042,-0.054 0.061,-0.067 0.070,-0.042 0.051,-0.023 0.035,-0.014-0.037,-0.013-0.031,0.012-0.046,0.028-0.054,0.038-0.057,0.043-0.056,0.044-0.052,0.043-0.046,-0.125-0.025,0.024-0.050,0.045-0.037,0.055-0.026,0.056-0.017,0.052-0.010,0.053-0.017,0.035-0.022,0.028-0.023,0.021-0.021,0.015-0.019,0.010-0.016,0.006-0.013,0.003-0.010,0.001-0.007,-0.000-0.005,-0.001-0.003,-0.002-0.002,0.003-0.042,0.022-0.044,0.025-0.048,0.025-0.047,0.032 0.068,0.012-0.006,0.010-0.002,0.009 0.001,0.007-0.018,0.006 0.011,0.005 0.013,0.003 0.014,0.002 0.014,0.002-0.148,0.001-0.157,0.028-0.332,0.042-0.196,0.048-0.085,0.000 0.095,0.024-0.056,0.022 0.008,0.020 0.053,-0.142 0.827,0.261-0.877,0.022 0.131,-0.010 0.133,0.004 0.093,-0.037 0.177,-0.039 0.159,-0.037 0.135,-0.032 0.108,-0.027 0.082,-0.021 0.059,-0.015 0.040,-0.011 0.025,-0.007 0.013,0.194 0.166</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490.000 270.000,'0.022'-0.033,"0.035"-0.052,0.040-0.059,0.040-0.060,0.037-0.055,0.032-0.048,0.026-0.040,0.063-0.011,0.065 0.031,0.066 0.047,-0.048 0.081,0.005 0.037,-0.005 0.035,-0.011 0.031,0.029 0.022,-0.012 0.027,-0.011 0.020,-0.296 0.022,0.392-0.004,0.027 0.011,0.003 0.007,-0.055 0.002,-0.006 0.001,-0.007-0.000,-0.006-0.001,-0.006-0.001,-0.055 0.058,-0.041 0.095,0.163 0.194,0.048 0.093,0.003 0.038,-0.025 0.001,-0.040-0.022,-0.383-0.375,0.325 0.474,-0.081 0.034,-0.132-0.165,-0.039-0.006,-0.035-0.009,-0.027 0.077,-0.030 0.035,-0.024 0.023,-0.019 0.013,-0.041 0.059,-0.054 0.034,-0.061 0.015,-0.062 0.001,-0.128 0.284,-0.050-0.011,-0.028-0.087,-0.095 0.098,-0.045 0.036,-0.011-0.006,0.039-0.186,-0.016-0.040,0.006-0.043,0.020-0.042,0.388-0.532,-0.449 0.492,0.009-0.075,0.030-0.074,0.041-0.068,0.046-0.060,0.043-0.058,-0.026-0.012,-0.093 0.023,0.007-0.042,0.022-0.046,0.030-0.045,0.007-0.037,0.028-0.041,0.024-0.034,-0.199-0.138,-0.113-0.110,-0.066-0.081,0.024-0.140,0.077-0.081,0.104-0.038,0.461 0.417,-0.320-0.367,0.038-0.020,0.047-0.001,0.051 0.012,0.051 0.007,0.048 0.003,0.043 0.000,0.038-0.002,0.032-0.056,0.027-0.038,0.021-0.023,0.016-0.011,0.014 0.451,0.085-0.748,0.047-0.116,0.021-0.074,-0.122 0.864,0.160-1.026,0.029-0.002,0.027 0.048,0.024 0.102,0.020 0.127,0.016 0.131,1.909-1.200</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469.000 322.000,'0.017'-0.025,"0.025"-0.038,0.029-0.043,0.029-0.043,0.026-0.039,0.022-0.033,0.018-0.027,0.014-0.021,0.010-0.016,0.007-0.011,0.010 0.028,0.052-0.009,0.061-0.010,-0.244 0.226,0.477-0.233,0.072 0.034,0.006 0.041,-0.036 0.043,-0.060 0.041,-0.070 0.036,-0.072 0.030,-0.067 0.024,-0.059 0.019,-0.050 0.068,0.326 0.201,0.080 0.111,0.025 0.066,-0.028-0.024,-0.018-0.002,-0.053-0.014,-0.072-0.022,-0.079-0.025,-0.094-0.025,-0.065 0.008,-0.045 0.029,-0.060-0.019,-0.048-0.026,-0.037-0.028,-0.027-0.028,-0.019-0.025,-0.012-0.022,-0.009 0.064,-0.003 0.093,-0.000 0.111,0.019-0.376,-0.012 0.387,0.002 0.063,0.002 0.041,0.002 0.024,-0.061 0.107,-0.036 0.006,-0.017-0.028,-0.004-0.050,0.005-0.061,-0.046-0.087,-0.060-0.031,-0.069 0.017,-0.009-0.041,0.012-0.039,0.026-0.035,-0.040 0.013,0.010-0.075,0.003-0.072,-0.002-0.064,-0.004-0.053,-0.005-0.042,0.058-0.035,-0.022-0.015,-0.027-0.012,-0.030-0.008,-0.038-0.007,-0.006-0.004,0.004-0.002,0.009-0.001,-0.030-0.001,0.010 0.001,0.010 0.002,0.293 0.009,-0.446-0.063,-0.114-0.083,-0.101-0.095,0.136-0.161,0.009-0.151,0.025-0.102,0.034-0.062,-0.082-0.247,0.057-0.014,0.054 0.018,0.412 0.783,-0.299-0.726,0.072 0.039,0.070 0.064,0.083 0.180,0.040 0.061,0.035 0.059,0.029 0.054,0.021-0.045,0.026 0.056,0.017 0.043,0.011-0.082,0.005-0.044,0.002-0.025,-0.001-0.011,0.119 0.096,0.113-0.049,0.100-0.043,0.097-0.106,0.042-0.028,0.016 0.004,-0.003 0.026,-0.015 0.053,-0.023 0.069,-0.028 0.076,-0.029 0.077,1.153-0.423</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490.000 315.000,'0.000'0.062,"0.000"0.094,0.000 0.106,0.000 0.104,0.000 0.093,0.000 0.079,0.000 0.063,0.000 0.037,0.000 0.205,0.000 0.432,0.000 0.260,0.000 0.129,0.000 0.033,0.000-0.045,0.000-0.041,0.000-0.101,0.000-0.137,0.000 0.197,0.000-0.198,0.000-0.209,0.000-0.301,0.000-0.064,0.000-0.060,0.000-0.055,0.000 0.253,0.000-0.002,0.000-0.052,0.000-0.074,0.000 0.043,0.000-0.002,0.000-0.033,0.000-0.624,0.000 0.726,0.000-0.010,0.000-0.046,0.000-0.068,0.000 0.026,0.000-0.135,0.000-0.131,0.000-0.118,0.000-0.100,0.000-0.081,0.000-0.062,0.000-0.045,0.000-0.031,0.000-0.013,0.000 0.021,0.000 0.031,0.000 0.036,0.000 0.037,0.000 0.437,0.000 0.328,0.000 0.198,0.000 0.149,0.000 0.053,0.000-0.014,0.000-0.058,0.000 3.764</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473.000 368.000,'-0.011'0.115,"-0.018"0.182,-0.021 0.213,-0.022 0.218,-0.021 0.207,-0.019 0.185,-0.000 0.131,0.004 0.160,0.010 0.144,0.003 0.720,0.018 0.200,0.018-0.000,0.020-0.445,0.010-0.131,0.008-0.172,0.007-0.189,0.005 0.030,0.005-0.234,0.003-0.239,0.002-0.223,0.001-0.195,0.000-0.163,-0.001-0.060,0.001 0.167,-0.000 0.013,-0.001-0.014,-0.001-0.059,-0.000-0.056,-0.000-0.061,-0.000-0.061,-0.000-0.056,-0.000-0.049,-0.000-0.041,0.999 1.327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789.000 830.000,'0.008'0.012,"0.012"0.018,0.014 0.021,0.014 0.020,0.012 0.019,0.011 0.016,0.009 0.013,0.007 0.010,0.005 0.007,0.003 0.005,0.002 0.003,0.001 0.002,0.001 0.001,0.000 0.000,0.000 0.000,0.000-0.001,0.000-0.001,0.000-0.001,0.000-0.001,0.000 0.000,0.000 0.000,0.104 0.490,0.075 0.333,0.051 0.208,0.004 0.169,-0.025 0.048,-0.041-0.031,-0.053 0.003,-0.044-0.066,-0.041-0.130,-0.036-0.160,-0.029-0.167,-0.023-0.158,-0.017 0.139,-0.013 0.031,-0.009-0.024,-0.005-0.056,-0.003-0.071,-0.001-0.075,0.028 0.013,0.044-0.017,0.050-0.035,0.105 0.181,0.047 0.131,0.007 0.089,-0.009 0.110,0.011 0.078,0.011 0.013,-0.003 0.137,-0.031-0.034,-0.039-0.108,-0.041-0.146,-0.039-0.158,0.051 0.110,0.014-0.015,-0.007-0.077,-0.020-0.109,-0.026-0.119,-0.028 0.000</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1629.000 798.000,'121.000'0.000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491.000 373.000,'-0.010'0.015,"-0.015"0.022,-0.017 0.025,-0.016 0.024,-0.015 0.022,-0.012 0.018,-0.010 0.015,-0.007 0.011,-0.005 0.008,-0.004 0.005,-0.002 0.003,-0.001 0.002,-0.001 0.001,0.000 0.000,0.000-0.000,0.000-0.001,0.001-0.001,0.000-0.001,-0.016 0.038,-0.028 0.064,-0.032 0.073,0.154-0.276,-0.155 0.409,0.016 0.059,0.024 0.019,0.048-0.015,0.018 0.052,0.017 0.018,0.015-0.007,0.012 0.084,0.013 0.021,0.010 0.002,0.008-0.011,0.006 0.140,0.005 0.027,0.003 0.002,0.001-0.007,0.001-0.034,0.000-0.067,-0.000-0.085,-0.001-0.090,-0.001-0.088,0.007-0.051,0.010-0.119,0.012-0.105,0.012-0.087,0.010-0.068,0.009-0.051,0.007-0.036,0.005-0.024,0.004-0.014,0.003-0.007,0.002-0.002,0.001 0.001,0.000 0.003,-0.000 0.004,-0.000 0.004,-0.000 0.003,-0.000 0.003,-0.000 0.002,-0.000 0.002,-0.000 0.001,-0.000 0.001,-0.000 0.001,-0.000 0.000,-0.000 0.000,0.003-0.020,0.008-0.032,0.009-0.036,0.009-0.036,0.008-0.032,0.007-0.027,0.005-0.022,-0.003-0.002,0.003-0.012,0.003-0.010,0.002-0.007,0.002-0.005,0.001-0.003,0.001-0.002,-0.032-0.108,-0.011-0.102,-0.013-0.058,-0.014-0.024,-0.002-0.409,-0.019-0.086,-0.016 0.023,-0.013 0.087,-0.010 0.119,0.009 0.198,0.022 0.090,0.028 0.079,0.030 0.068,0.020 0.047,0.000 0.061,-0.009 0.051,-0.014 0.041,-0.017 0.031,-0.017 0.023,-0.016 0.016,-0.015 0.004,-0.011-0.010,-0.009-0.016,-0.007-0.019,-0.005-0.019,-0.004-0.018,-0.003-0.016,-0.002-0.023,-0.001 0.017,-0.000 0.025,0.000 0.028,0.001 0.027,0.001 0.025,0.001 0.021,0.001 0.017,0.001 0.013,0.000 0.009,0.000 0.007,0.000 0.004,0.000 0.002,0.000 0.001,0.000-0.020,0.000-0.039,0.000-0.045,0.000-0.046,0.000-0.043,-0.000-0.056,0.000-0.051,-0.000-0.028,0.000-0.010,-0.000-0.023,0.000 0.088,0.000 0.106,-0.000 0.108,0.000 0.101,0.000 0.088,0.000 0.073,0.000 0.057,0.000 0.043,0.000 0.031,0.000 0.020,0.000 0.012,0.000 0.007,0.000 0.002,0.000-0.246,0.000 0.511,0.000 0.174,-0.000 3.005</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493.000 379.000,'0.013'-0.004,"0.019"-0.006,0.022-0.007,0.021-0.007,0.019-0.006,0.016-0.005,0.012-0.004,0.009-0.003,0.007-0.002,0.004-0.001,0.003-0.001,0.001-0.000,0.001-0.000,-0.000 0.000,-0.000 0.000,-0.001 0.000,-0.001 0.000,-0.001 0.000,-0.001 0.000,-0.000 0.000,-0.000 0.000,-0.008 0.012,0.000 0.015,0.001 0.016,0.001 0.016,0.001 0.015,0.001 0.013,0.001 0.011,0.001 0.008,0.001 0.006,0.000 0.004,0.000 0.003,0.000 0.002,0.000 0.001,0.000 0.000,-0.024 0.026,0.017 0.073,0.021 0.091,0.069 0.167,0.021 0.051,0.014 0.015,0.008-0.009,-0.027 0.038,-0.025 0.039,-0.031 0.021,-0.033 0.008,-0.047-0.008,-0.021 0.049,-0.019 0.021,-0.007 0.218,-0.023-0.046,-0.017-0.070,-0.025-0.013,-0.029 0.004,-0.030-0.035,-0.029-0.058,-0.026-0.069,-0.000-0.082,0.002-0.031,0.089-0.370,-0.189 0.480,-0.021-0.024,0.007-0.048,0.024-0.059,0.032-0.060,0.035-0.056,0.016-0.050,0.007-0.053,-0.001-0.045,-0.006-0.036,-0.008-0.028,-0.009-0.020,-0.009-0.014,-0.008-0.009,-0.006-0.005,-0.005-0.002,-0.004-0.000,0.011 0.017,-0.005 0.037,-0.005 0.044,-0.005 0.044,-0.005 0.042,-0.008 0.007,-0.009-0.015,-0.009-0.029,-0.009-0.035,-0.008-0.036,-0.007-0.035,-0.005-0.031,-0.004-0.026,-0.017-0.009,-0.040 0.006,-0.047 0.013,-0.048 0.017,-0.045 0.019,0.028-0.032,0.025-0.052,0.040-0.066,0.048-0.072,0.037-0.069,0.055-0.041,0.050-0.025,0.044-0.013,0.036-0.004,0.033 0.039,0.016-0.009,0.013-0.011,0.011-0.121,0.009-0.051,0.006-0.028,0.003-0.214,0.001-0.108,-0.000-0.037,-0.001 0.013,-0.003 0.028,-0.002-0.023,-0.002-0.009,-0.006 0.609,0.004-0.679,-0.001-0.015,-0.001 0.023,-0.001 0.049,-0.001-0.086,-0.001 0.053,-0.001 0.047,0.013 0.156,0.022 0.033,0.026 0.029,0.028 0.024,0.108-0.100,0.104-0.075,0.096-0.053,0.086-0.035,0.190-0.168,0.046 0.020,-0.008 0.068,-0.043 0.094,-0.063 0.105,-0.071 0.105,2.964-1.813</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463.000 422.000,'0.000'0.064,"0.000"0.099,0.000 0.112,0.000 0.112,0.000 0.103,-0.006-0.368,-0.249 1.426,-0.121 0.469,-0.046 0.149,0.004-0.064,0.035-0.192,0.052-0.258,0.087-0.226,0.045-0.064,0.042-0.050,0.038-0.097,0.033-0.123,0.027-0.134,0.047-0.750,-0.022 0.768,0.019-0.066,0.013-0.060,0.007-0.122,0.004-0.024,0.002-0.013,0.001-0.006,0.002 0.176,-0.001-0.014,-0.002-0.052,-0.003-0.051,-0.002-0.043,-0.002-0.067,-0.002-0.077,-0.001-0.078,-0.001-0.073,0.013-0.067,0.021-0.094,0.024-0.085,0.024-0.073,0.022-0.059,0.018-0.046,0.015-0.034,0.012-0.023,0.009-0.015,0.006-0.009,0.004-0.004,0.002-0.001,0.001 0.001,0.000 0.002,-0.000 0.003,-0.001 0.003,-0.001 0.003,-0.001 0.002,-0.001 0.002,-0.001 0.002,-0.001 0.001,-0.000 0.001,-0.000 0.001,-0.000 0.000,0.024-0.012,0.082-0.041,0.177-0.162,0.085-0.121,0.040-0.096,2.003-2.319</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477.000 418.000,'0.000'0.052,"0.000"0.081,0.000 0.093,0.000 0.093,0.000 0.086,0.000 0.074,0.000 0.375,0.000 0.199,0.000 0.093,0.000 0.021,0.000-0.946,0.000 1.194,0.000 0.143,0.000 0.026,0.000-0.137,0.000 0.006,0.000-0.060,0.000-0.102,0.000-0.989,0.000 1.262,0.000-0.131,0.000-0.173,0.000-1.028,0.000 0.678,0.000-0.087,0.000-0.091,0.000-0.089,0.000-0.024,0.000-0.104,0.000-0.092,0.000-0.078,0.000-0.063,0.000-0.049,0.000 0.249</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476.000 207.000,'0.000'0.080,"0.000"0.123,0.000 0.141,0.000 0.140,0.000 0.129,0.014 0.224,0.022 0.162,0.025 0.079,0.026 0.019,0.025-0.021,-0.006-0.018,-0.001 0.083,-0.006 0.064,-0.009 0.047,0.000 0.615,-0.017 0.189,-0.016 0.043,-0.046-1.668,0.026 1.982,-0.010 0.167,-0.009-0.024,-0.007-0.150,-0.005-0.225,-0.004-0.143,-0.003-0.126,-0.003 0.230,-0.001-0.208,-0.000-0.266,0.000-0.280,0.001-0.433,0.000-0.103,0.000-0.098,0.002-0.564,-0.002 0.829,0.001-0.076,0.001-0.107,0.000-0.117,0.000-0.029,0.000 0.046,0.000-0.004,0.000 0.003,0.000-0.031,0.000-0.052,0.000-0.063,0.000 0.136,0.000-0.007,-0.000-0.048,-0.000 0.010,0.000-0.012,-0.000-0.026,0.000-0.033,-0.000-0.004,0.000 0.017,0.009 0.077,0.014-0.092,0.016-0.114,0.016-0.118,0.014-0.110,0.012-0.096,0.010-0.080,0.008-0.063,0.006-0.047,0.004-0.033,0.002-0.022,0.001-0.013,0.001-0.007,0.000-0.002,-0.000 0.001,-0.000 0.003,-0.001 0.003,-0.000 0.004,-0.000 0.003,-0.000 0.003,-0.000 0.003,-0.000 0.002,-0.000 0.002,-0.000 0.001,-0.000 0.001,-0.000 0.000,0.000 0.000,-0.047 0.012,2.267-3.135</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499.000 213.000,'0.000'0.028,"0.000"0.043,0.000 0.050,0.000 0.051,0.000 0.047,0.000 0.042,0.000 0.035,0.000 0.028,0.000 0.274,0.000 0.132,0.000 0.043,0.000-0.016,0.000-0.112,0.000 0.034,0.000 0.008,0.000 0.105,0.000-0.011,0.000-0.019,0.000-0.023,0.000-0.024,0.000-0.044,0.000-0.029,0.000-0.029,0.000-0.026,0.000 0.175,0.000 0.032,0.000 0.009,0.000 0.227,0.000 0.119,0.000-0.076,0.000-0.031,0.000-0.084,0.000-0.113,0.000-0.124,0.000-0.122,0.000-0.113,0.000-0.098,0.000 0.023,0.000 0.036,0.000-0.003,0.000-0.003,0.000-0.011,0.000-0.102,0.000-0.014,0.000-0.013,0.000-0.012,0.000-0.218,0.000 0.459,0.000 0.071,0.000 0.021,0.000-0.506,0.000 0.574,0.000 0.006,0.000-0.027,0.000-0.142,0.000-0.042,0.000-0.042,0.000-0.040,0.000 0.080,0.000 0.011,0.000-0.005,0.000 0.113,0.000 0.007,0.000-0.028,0.000-0.047,0.000 0.058,0.000 0.026,0.000-0.001,0.000 0.005,0.000-0.028,0.000-0.047,0.000-0.056,0.000-0.057,0.000-0.054,0.000-0.048,0.000-0.041,0.000-0.033,0.000-0.020,0.000-0.032,0.000-0.027,0.000-0.022,0.000-0.017,0.000-0.013,0.000-0.009,0.000-0.006,0.000-0.003,0.000-0.002,0.000-0.000,0.000 0.000,0.000 0.001,0.000 0.001,0.000 0.001,0.000 0.001,0.000 0.001,0.000 0.027,0.000 0.037,0.000 0.042,0.000 0.041,0.000 0.037,0.000-0.018,0.000-0.010,0.000-0.019,0.000-0.024,0.000-0.025,0.000-0.023,0.000-0.021,0.000-0.018,0.000-0.014,0.000-0.011,0.000-0.002,0.000 0.031,0.000 0.040,0.000 0.045,0.000 0.067,0.000 0.018,0.000 0.004,0.000-0.006,0.000-0.011,0.000 0.826</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470.000 159.000,'-0.012'0.012,"-0.018"0.018,-0.021 0.021,-0.020 0.020,-0.019 0.019,-0.016 0.016,-0.013 0.013,-0.010 0.010,-0.007 0.007,-0.005 0.005,-0.003 0.003,-0.002 0.002,-0.001 0.001,-0.000 0.000,0.000-0.000,0.001-0.001,0.001-0.001,0.001-0.001,0.001-0.001,0.001-0.001,0.000-0.000,-0.044 0.044,-0.067 0.067,-0.076 0.076,0.006-0.019,-0.031 0.011,-0.023-0.000,-0.017-0.008,-0.012-0.012,-0.052 0.105,-0.013 0.057,0.036-0.054,-0.001 0.002,0.023-0.007,0.038-0.013,0.046-0.017,0.050-0.018,0.049-0.018,0.046-0.017,0.017 0.049,0.057-0.054,0.044-0.056,0.033-0.052,0.023-0.045,0.015-0.037,0.009-0.029,0.004-0.021,0.001-0.015,-0.001-0.010,-0.002-0.006,-0.003-0.003,-0.003-0.001,-0.002 0.001,-0.002 0.001,-0.002 0.002,-0.001 0.002,-0.001 0.002,-0.001 0.001,0.016 0.017,0.025 0.033,0.030 0.039,0.030 0.039,0.028 0.036,0.025 0.032,0.021 0.027,0.017 0.022,0.013 0.017,-0.164-0.247,0.166 0.368,-0.024 0.045,-0.030 0.016,-0.122-0.400,0.181 0.432,0.041 0.014,0.026-0.012,0.014-0.028,-0.051-0.119,0.010-0.016,0.011-0.013,-0.194-0.265,0.327 0.291,0.024-0.053,-0.004-0.057,-0.021-0.056,-0.031-0.051,-0.036-0.044,-0.036-0.037,-0.014-0.015,-0.051-0.008,-0.047 0.003,-0.040 0.009,-0.032 0.012,-0.025 0.013,-0.018 0.012,-0.012 0.011,-0.008 0.009,-0.004 0.007,-0.002 0.005,-0.000 0.004,0.001 0.002,0.001 0.001,0.002 0.001,0.002 0.000,0.001-0.000,0.001-0.000,0.001-0.000,0.001-0.000,0.001-0.000,-0.007-0.009,-0.005 0.007,-0.006 0.009,-0.006 0.009,-0.005 0.009,-0.005 0.008,-0.004 0.007,-0.003 0.005,-0.003 0.004,-0.002 0.003,-0.009 0.006,-0.013 0.001,-0.014 0.000,-0.014-0.000,-0.013-0.000,-0.011-0.001,-0.009-0.001,-0.007-0.001,-0.005-0.001,-0.004-0.001,-0.032 0.012,-0.033-0.006,-0.035-0.007,-0.033-0.007,-0.029-0.007,-0.024-0.006,0.058-0.039,-0.006 0.007,-0.005 0.010,-0.004 0.012,-0.062 0.056,0.025-0.009,0.033-0.017,0.034-0.021,0.032-0.021,0.028-0.019,0.023-0.017,0.018-0.013,0.013-0.010,0.009-0.008,0.006-0.005,0.004-0.003,-0.003-0.024,-0.037-0.007,-0.046-0.008,-0.050-0.008,-0.088-0.003,-0.006-0.009,0.015-0.008,0.028-0.006,0.033-0.005,0.034-0.003,0.032-0.002,0.028-0.001,0.023-0.001,0.018-0.000,0.014 0.000,0.010 0.000,0.007 0.000,0.004 0.000,0.002 0.000,-0.151 0.012,-0.110 0.018,-0.072 0.021,-0.043 0.022,-0.021 0.021,-0.005 0.019,-1.462 0.519</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479.000 182.000,'0.000'0.026,"0.000"0.039,0.000 0.044,0.000 0.043,0.000 0.039,0.000 0.033,0.000 0.027,0.000 0.020,0.000 0.015,0.000 0.010,0.000 0.054,0.000 0.094,0.000 0.085,0.000 0.074,0.000 0.061,0.000 0.421,0.000 0.138,0.000 0.005,0.000-0.079,0.000-0.125,0.000 2.787</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508.000 170.000,'-0.015'0.000,"-0.023"0.000,-0.026 0.000,-0.026 0.000,-0.023 0.000,-0.020 0.000,-0.016 0.000,-0.012 0.000,-0.009 0.000,-0.006 0.000,-0.004 0.000,-0.002 0.000,-0.001 0.000,-0.000 0.000,0.000 0.000,0.001 0.000,0.001 0.000,0.022 0.027,-0.030 0.044,-0.037 0.053,-0.040 0.057,-0.118 0.093,-0.027 0.006,-0.010-0.020,0.037-0.027,0.034-0.012,0.040-0.009,0.042-0.007,0.039-0.005,0.035-0.003,0.029-0.002,0.023-0.001,0.018 0.000,0.013 0.000,-0.001-0.006,-0.026 0.022,-0.034 0.026,-0.037 0.028,-0.037 0.027,0.190-0.226,-0.192 0.299,0.011 0.038,0.021 0.016,0.027 0.001,-0.065 0.191,-0.005 0.046,0.016-0.012,0.029-0.048,0.034-0.067,0.035-0.074,0.033-0.072,0.029-0.066,0.025-0.056,0.019-0.036,0.015-0.025,0.011-0.016,0.008-0.009,0.005-0.004,0.003-0.001,0.001 0.001,0.000 0.003,-0.000 0.004,0.034 0.019,0.051 0.003,0.058 0.001,0.057 0.001,0.051 0.000,-0.019-0.018,0.010 0.022,0.004 0.026,-0.001 0.028,-0.004 0.027,0.043 0.074,0.006 0.015,0.007 0.005,-0.245-0.313,0.338 0.303,0.044-0.006,0.018-0.007,0.047 0.044,0.012 0.016,-0.022-0.012,-0.041-0.028,-0.050-0.036,-0.052-0.038,-0.049-0.037,-0.039-0.024,-0.050-0.032,-0.043-0.027,-0.035-0.021,-0.028-0.015,-0.020-0.011,-0.014-0.007,-0.009-0.004,-0.005-0.002,-0.003-0.001,-0.001 0.000,0.001 0.001,0.001 0.001,0.002 0.001,0.002 0.001,-0.007 0.007,-0.007 0.020,-0.008 0.022,-0.008 0.023,-0.007 0.021,-0.007 0.018,-0.005 0.015,-0.004 0.008,-0.003 0.015,-0.002 0.013,-0.015-0.040,-0.023 0.003,-0.027 0.002,-0.029 0.001,-0.062 0.052,-0.042 0.006,-0.037 0.005,0.183-0.256,-0.380 0.359,-0.065 0.045,0.001 0.017,0.114-0.117,0.016-0.033,0.017-0.040,0.017-0.044,-0.166 0.089,-0.027-0.020,0.000-0.041,0.017-0.049,0.026-0.050,0.029-0.046,0.081-0.045,0.046-0.027,0.046-0.022,0.042-0.017,0.037-0.012,0.031-0.009,0.025-0.005,0.019-0.003,0.014-0.001,0.010-0.000,-0.205-0.030</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518.000 196.000,'-0.147'0.098,"-0.231"0.154,-0.267 0.178,0.187-0.103,-0.070 0.085,-0.403 0.365,-0.048 0.061,0.004 0.001,0.039-0.039,0.059-0.064,-0.112 0.144,0.050 0.023,0.064-0.007,0.140-0.100,0.147-0.122,0.139-0.125,0.123-0.117,0.103-0.103,0.082-0.086,0.062-0.068,0.045-0.051,0.031-0.037,0.019-0.025,0.011-0.015,0.004-0.008,0.000-0.003,-0.003 0.000,-0.004 0.002,-0.005 0.034,-0.004 0.054,-0.004 0.062,-0.003 0.063,-0.003 0.036,-0.002 0.017,-0.002 0.003,-0.001-0.006,-0.001-0.011,0.013 0.071,0.021 0.001,0.024-0.029,0.024-0.046,0.022-0.052,0.019-0.052,0.012-0.035,0.013-0.016,0.011-0.006,0.009 0.001,0.007 0.005,0.005 0.007,0.003 0.008,0.002 0.008,0.001 0.007,0.000 0.006,-0.000 0.005,-0.002-0.016,0.008-0.018,0.009-0.022,0.010-0.022,0.009-0.021,0.008-0.019,0.007-0.016,0.005-0.013,0.002-0.010,0.013-0.007,0.014-0.005,0.013-0.004,0.012-0.002,0.011-0.001,-0.046 0.001,0.008 0.000,0.009 0.000,-0.204 0.003,0.308-0.003,0.032 0.001,0.012 0.001,-0.002 0.001,0.012-0.009,-0.034-0.015,-0.040-0.018,-0.041-0.018,-0.039-0.018,-0.035-0.016,-0.030-0.013,0.002-0.025,-0.017-0.003,-0.010 0.002,-0.005 0.004,-0.002 0.005,0.000 0.006,0.002 0.005,0.002 0.005,0.003 0.004,0.003 0.003,-0.009-0.016,0.003-0.036,0.003-0.042,0.003-0.042,0.002-0.039,-0.012 0.006,0.008-0.011,0.009-0.005,0.009-0.000,0.017-0.009,0.002 0.011,-0.001 0.014,-0.002 0.014,-0.003 0.013,-0.005 0.005,-0.018 0.014,-0.020 0.012,-0.019 0.010,-0.018 0.008,-0.015 0.006,-0.012 0.005,-0.010 0.003,-0.007 0.002,-0.005 0.001,-0.003 0.001,-0.004 0.004,0.005-0.012,0.007-0.015,0.008-0.016,0.008-0.015,0.007-0.013,0.006-0.011,0.090-0.124,0.030-0.057,-0.002-0.026,-0.064 0.096,-0.019 0.007,-0.022 0.011,-0.023 0.013,-0.004-0.065,-0.031 0.034,-0.026 0.035,-0.021 0.033,-0.016 0.029,-0.011-0.092,-0.007-0.102,-0.005-0.009,-0.003 0.026,-0.001 0.044,0.000 0.052,0.001 0.052,0.001 0.047,0.001 0.040,0.001 0.033,0.001-0.011,0.001-0.021,0.001-0.027,0.000-0.028,-0.013 0.017,-0.022-0.009,-0.026-0.006,-0.028-0.003,-0.048-0.071,-0.003 0.014,0.010 0.019,0.018 0.021,0.021 0.020,-0.089-0.529</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424.000 662.000,'0.003'0.008,"0.004"0.012,0.004 0.013,0.004 0.013,0.004 0.011,0.003 0.009,0.003 0.008,0.002 0.006,0.001 0.004,0.001 0.003,0.001 0.002,0.000 0.001,0.000 0.000,0.000 0.000,0.000 0.000,0.000 0.000,0.000 0.000,0.000 0.000,0.000 0.000,0.000 0.000,0.000 0.000,0.000 0.000,0.000 0.000,0.000 0.000,0.000 0.000,0.000 0.000,0.000 0.000,0.000 0.000,0.000 0.000,0.000 0.000,0.000 0.000,0.000 0.000,0.000 0.000,0.000 0.000,0.000 0.000,0.025 0.046,0.039 0.075,0.044 0.085,0.005 0.031,-0.002 0.032,-0.011 0.019,0.017 0.091,0.021 0.002,0.027-0.038,0.028 0.052,0.027 0.020,0.023-0.002,-0.014-0.043,-0.026-0.048,-0.035-0.054,-0.038-0.053,-0.036-0.049,-0.033-0.042,-0.028-0.034,-0.022-0.027,-0.017-0.020,0.015 0.146,0.034 0.065,0.043 0.011,0.072 0.005,0.085 0.001,0.085-0.002,0.050-0.003,0.025-0.004,0.007-0.004,-0.059-0.046,-0.005 0.000,-0.006 0.002,0.019 0.026,-0.009 0.003,-0.009 0.002,-0.013 0.024,-0.053-0.001,-0.058-0.003,-0.001-0.003,0.035-0.003,0.054-0.003,0.005-0.003,-0.025-0.002,-0.042-0.002,-0.041-0.025,-0.026-0.020,-0.019-0.023,-0.014-0.022,-0.009-0.020,-0.005-0.017,0.002 0.006,-0.001 0.009,0.000 0.015,0.000 0.017,0.001 0.017,0.001 0.016,0.015 0.013,0.022 0.011,0.025 0.008,0.155 0.108,0.105 0.050,0.056-0.003,0.199 0.101,0.039 0.022,-0.041-0.009,-0.003-0.027,-0.063-0.036,-0.095-0.039,0.089 0.103,0.027 0.014,-0.013-0.042,-0.009-0.018,-0.006-0.001,-0.003 0.010,-0.029 0.043,-0.043-0.024,-0.048-0.063,0.093 0.030,0.004 0.001,-0.051-0.017,0.199 0.141,0.085 0.059,0.007 0.003,0.154 0.164,0.065 0.082,0.004 0.025,0.106 0.127,-0.008 0.012,-0.077-0.060,-0.171-0.220,0.029-0.020,0.008-0.032,-0.007-0.038,0.383 0.341,0.024 0.080,-0.045 0.034,0.055 0.016,-0.055-0.080,-0.118-0.132,-0.147-0.154,-0.153-0.154,-0.143-0.141,0.656 0.339,0.340 0.188,0.117 0.079,0.056 0.020,-0.041-0.032,-0.137-0.086,-0.186-0.113,-0.202-0.122,-0.196-0.117,-0.237-0.166,-0.056-0.055,-0.073-0.065,-0.081-0.069,0.197 0.118,0.114 0.082,0.050 0.053,0.003 0.030,0.387 0.285,0.052 0.048,0.015 0.002,0.066 0.013,0.034-0.026,-0.051-0.089,0.298 0.143,0.070 0.020,-0.010-0.020,0.080 0.124,-0.038 0.035,-0.108-0.023,0.138 0.111,0.026 0.017,-0.045-0.043,0.166 0.091,0.031-0.001,-0.055-0.058,-0.054-0.035,-0.054-0.039,-0.137-0.090,0.287 0.083,-0.003-0.097,-0.102-0.153,-0.365-0.226,0.003-0.034,-0.037-0.034,-0.063-0.033,0.648 0.230,0.160 0.061,0.021 0.020,0.447 0.194,-0.014 0.013,-0.195-0.060,0.100 0.095,-0.062 0.015,-0.156-0.036,0.079-0.080,0.031-0.060,-0.105-0.089,0.410 0.114,0.006-0.028,-0.136-0.075,-0.045 0.014,-0.153-0.016,-0.206-0.033,0.169 0.099,-0.033 0.004,-0.155-0.055,0.063-0.002,-0.060-0.054,-0.131-0.081,0.172 0.021,0.009-0.002,-0.092-0.016,0.290 0.046,-0.066-0.051,-0.230-0.089,-0.308-0.104,-0.328-0.104,-0.311-0.095,0.453 0.079,0.188 0.028,-0.018-0.014,-0.143-0.038,-0.208-0.050,-0.231-0.053,-0.016 0.019,-0.050-0.022,-0.067-0.045,0.068 0.028,-0.022-0.013,-0.076-0.037,0.121-0.049,-0.019-0.052,-0.104-0.050,-0.017 0.025,0.020 0.009,-0.012-0.009,0.136 0.102,-0.009 0.059,-0.043 0.035,0.025-0.014,-0.015-0.003,-0.095-0.010,-0.140-0.014,0.213 0.068,0.050-0.007,-0.006-0.038,0.378 0.114,0.165 0.030,0.019-0.024,-0.319-0.080,-0.002-0.009,-0.064-0.027,-0.104-0.038,0.258-0.003,-0.080-0.063,-0.121-0.060,-0.137-0.053,0.392 0.126,0.044 0.049,-0.115 0.003,-0.204-0.026,-0.241-0.041,-0.244-0.047,-0.016 0.037,-0.042 0.002,-0.054-0.020,0.027-0.004,-0.010 0.006,-0.031 0.012,0.014-0.013,-0.043-0.028,-0.075-0.034,-0.060-0.036,-0.046-0.033,-0.033-0.029,-0.079 0.004,-0.100 0.024,-0.105 0.034,-0.106-0.021,0.008-0.002,0.029-0.007,0.042-0.011,0.139 0.005,0.010-0.020,-0.011-0.019,-0.022-0.017,-0.027-0.014,-0.029-0.011,0.057-0.008,0.021-0.006,-0.003-0.004,0.011 0.026,0.018 0.042,0.021 0.048,-0.007 0.020,-0.023 0.001,-0.031-0.011,0.050 0.011,0.012 0.023,-0.012 0.029,-0.026 0.002,-0.033-0.015,-0.034-0.024,0.052-0.027,0.017-0.027,-0.006-0.025,0.064 0.062,0.018 0.027,-0.012 0.003,-0.029-0.012,-0.038-0.020,-0.039-0.024,0.046-0.024,0.012-0.022,-0.011-0.019,-0.054-0.016,-0.024-0.011,-0.025-0.008,-0.016-0.006,-0.053-0.004,-0.054-0.003,-0.050-0.001,-0.043 0.000,-0.035 0.000,-0.028 0.001,-0.021 0.001,-0.014 0.001,-0.016-0.004,-0.021-0.007,-0.020-0.008,-0.017-0.008,-0.014-0.007,-0.011-0.006,-0.008-0.005,-0.006-0.004,-0.004-0.003,-0.002-0.002,-0.001-0.001,0.000-0.001,0.000 0.000,0.000 0.000,0.001 0.000,0.001 0.000,0.001 0.000,0.000 0.000,0.000 0.000,0.000 0.000,0.000 0.000,0.000 0.000,0.000 0.000,0.000 0.000,0.000 0.000,0.000 0.000,0.000 0.000,0.000 0.000,0.000 0.000,0.000 0.000,0.000 0.000,0.000 0.000,0.000 0.000,0.000 0.000,0.000 0.000,0.000 0.000,-0.182-0.329,-0.111-0.171,-0.058-0.059,-0.020 0.015,0.005 0.060,0.019 0.082,-0.056-0.143,0.008-0.068,0.040-0.026,0.056 0.002,-0.056 0.022,-0.067-0.072,-0.024-0.023,0.007 0.011,-0.137-0.165,-0.020 0.023,0.006 0.056,0.018 0.063,0.055 0.106,0.062 0.106,0.062 0.098,0.056 0.085,0.049 0.071,0.019 0.049,0.012 0.045,0.001 0.032,-0.006 0.021,-0.010 0.013,-0.011 0.007,0.054 0.013,-0.003-0.031,-0.003-0.039,-0.003-0.043,-0.067-0.115,0.014-0.009,0.019 0.013,0.021 0.025,0.020 0.030,0.018 0.030,0.026 0.031,0.015 0.011,0.013 0.005,0.011 0.001,0.008-0.001,0.006-0.003,0.004-0.003,0.003-0.004,-0.013-0.006,-0.025-0.013,-0.029-0.015,-0.029-0.014,-0.027-0.013,-0.024-0.011,-0.002-0.005,0.027 0.015,0.037 0.020,0.041 0.022,0.039 0.021,0.035 0.019,0.035 0.037,0.033 0.048,0.028 0.049,0.023 0.046,0.018 0.040,0.013 0.033,0.009 0.026,0.006 0.019,0.003 0.014,0.002 0.009,0.000 0.005,0.000 0.003,-0.001 0.001,-0.001 0.000,-0.001-0.001,-0.001-0.001,-0.001-0.002,-0.001-0.001,-0.001-0.001,0.000-0.001,0.000-0.001,0.000-0.001,0.000 0.000,0.000 0.000,0.000 0.000,0.000 0.000,0.000 0.000,0.000 0.000,0.000 0.000,0.189 0.130,0.123 0.117,0.072 0.099,0.118 0.191,0.053 0.064,0.008-0.020,-0.082-0.079,-0.068-0.043,-0.079-0.044,-0.036 0.043,-0.042-0.042,-0.025-0.069,-0.013-0.052,-0.004-0.037,0.002-0.025,-0.023-0.016,-0.036-0.008,-0.041-0.003,-0.013 0.000,0.005 0.002,0.016 0.003,0.022 0.004,0.023 0.004,0.022 0.003,0.020-0.025,0.016-0.040,0.013-0.047,-0.004-0.038,-0.031-0.037,-0.038-0.030,-0.039-0.023,-0.036-0.016,-0.031-0.011,-0.026-0.007,-0.020-0.004,-0.015-0.001,-0.010 0.000,-0.006 0.001,-0.004 0.001,-0.002 0.002,0.000 0.001,0.000 0.001,0.001 0.001,0.001 0.001,0.001 0.001,0.009 0.008,0.015 0.015,0.017 0.016,0.017 0.016,0.015 0.015,0.013 0.013,0.010 0.010,0.008 0.008,0.006 0.006,0.004 0.004,0.003 0.003,0.001 0.001,0.009-0.001,0.007-0.008,0.008-0.009,0.007-0.009,0.006-0.008,0.005-0.007,0.004-0.006,0.003-0.005,0.002-0.003,-0.015-0.009,-0.031-0.015,-0.035-0.016,-0.034-0.015,-0.031-0.013,-0.026-0.011,-0.021-0.008,-0.016-0.006,-0.011-0.004,-0.007-0.003,-0.005-0.002,-0.002-0.001,-0.001 0.000,0.000 0.000,0.001 0.000,0.001 0.000,0.001 0.000,0.001 0.000,0.001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0.000,-0.055-0.002,-0.085-0.002,-0.096-0.002,-0.178 0.110,-0.130 0.086,-0.090 0.064,0.116-0.030,0.005 0.017,0.018 0.012,0.026 0.007,-0.109 0.055,0.001-0.037,-0.006-0.047,0.018-0.022,0.031-0.004,0.037 0.007,0.037 0.013,0.034 0.016,0.030 0.016,-0.052 0.046,-0.065 0.017,-0.052-0.014,-0.056 0.012,0.014-0.005,0.032-0.003,0.041-0.029,0.043-0.043,0.040-0.047,0.035-0.018,0.029 0.001,0.023 0.013,-0.066 0.075,-0.032 0.023,-0.008-0.011,0.012-0.020,-0.026 0.003,-0.030 0.007,0.026 0.013,-0.023 0.036,-0.002 0.021,0.013 0.009,-0.064 0.070,0.034-0.002,0.037-0.008,-0.048 0.015,0.037-0.016,0.066-0.017,-0.034-0.044,-0.008-0.057,0.008-0.060,0.017-0.029,0.022-0.007,0.022 0.006,0.046-0.019,0.037-0.023,0.037-0.027,0.034-0.028,0.029-0.026,0.024-0.023,0.018-0.012,0.035-0.008,0.032-0.002,0.028 0.001,0.023 0.003,0.018 0.004,0.013 0.004,0.009 0.004,0.006 0.004,0.003 0.003,0.002 0.002,0.000 0.002,0.000 0.001,-0.001 0.001,-0.001 0.000,-0.001 0.000,-0.001 0.000,-0.001 0.000,-0.001 0.000,0.000 0.000,0.000 0.000,0.000 0.000,0.000 0.000,0.000 0.000,0.000 0.000,0.000 0.000,0.000 0.000,0.000 0.000,0.000 0.000,-0.052-0.008,-0.081-0.009,-0.092 0.000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446.000 600.000,'0.000'0.024,"0.000"0.036,0.000 0.040,0.000 0.039,0.000 0.035,0.000 0.029,0.000 0.023,0.000 0.018,0.000 0.012,0.000 0.008,0.000 0.005,0.000 0.003,0.000 0.001,0.000-0.000,0.000-0.001,0.000 0.108,0.000 0.125,0.000 0.087,0.000 0.055,0.000 0.217,0.000 0.157,0.000 0.108,0.000 0.068,-0.003-0.903,-0.072 1.217,-0.053 0.137,-0.043 0.047,-0.034-0.018,-0.127 0.548,-0.034 0.095,0.005-0.012,0.290-1.827,-0.270 2.733,0.052 0.204,0.056-0.077,0.191-2.720,-0.128 2.722,0.047-0.131,0.039-0.210,0.032-0.092,0.023-0.183,0.017-0.255,0.011-0.278,-0.012-0.445,-0.023 0.021,-0.031-0.022,-0.083 1.073,-0.044 0.066,-0.032-0.151,-0.021-0.268,-0.007 0.159,-0.037 0.309,0.012 0.273,-0.010 0.296,-0.004 0.095,-0.000-0.046,0.031-0.056,0.024 0.005,0.030-0.090,0.031-0.151,-0.079 1.176,-0.000 0.035,0.021-0.158,0.185-3.510,-0.256 2.859,-0.040-0.094,-0.007-0.172,0.017-0.215,-0.135 0.663,-0.052-0.129,-0.031-0.281,-0.015-0.352,0.024 0.127,0.001 0.049,0.435-2.606,-0.314 2.194,0.045-0.068,0.051-0.156,0.053-0.208,0.011 0.466,0.071-0.223,0.060-0.248,0.056-0.396,0.025 0.011,0.020-0.047,0.015-0.085,-0.042 0.106,-0.026 0.020,-0.014-0.040,-0.005-0.080,-0.050 0.573,-0.031-0.069,-0.032-0.160,0.172-1.826,-0.171 1.834,0.019-0.096,0.028-0.156,-0.081 0.183,-0.057 0.041,-0.038-0.049,0.277-1.762,-0.293 2.320,-0.009 0.202,-0.003-0.010,0.001 0.112,0.004-0.074,0.005-0.182,0.293-2.265,-0.278 2.256,0.006-0.087,0.004-0.139,0.074-0.447,0.030-0.114,0.034-0.151,0.035-0.167,-0.011 0.374,-0.002-0.019,-0.015-0.070,0.026-0.145,0.014-0.042,0.019-0.112,0.021-0.150,0.013-0.038,0.024-0.232,0.021-0.219,0.017-0.127,0.013-0.121,0.010-0.117,0.007-0.106,0.002-0.442,0.002 0.393,0.002 0.053,0.001 0.081,0.001 0.027,0.000 0.014,-0.000 0.004,-0.001-0.002,-0.001-0.051,-0.000 0.062,-0.000 0.190,-0.001 0.048,-0.000 0.007,-0.000-0.021,-0.000 0.101,-0.000-0.098,-0.000-0.109,-0.000-0.146,-0.000-0.038,-0.000-0.048,0.000-0.051,-0.000-0.005,0.000-0.059,0.000-0.053,0.000-0.045,0.000-0.052,0.000 0.017,0.000 0.031,0.000 0.195,0.000 0.053,0.000 0.010,0.000-0.053,0.000 0.010,0.000-0.012,0.000-0.026,0.000 0.043,0.000-0.068,0.000-0.070,0.000-0.066,0.000-0.057,0.000-0.047,-0.015-0.091,-0.023-0.090,-0.027-0.093,-0.027-0.088,-0.025-0.079,-0.022-0.067,-0.019-0.054,-0.015-0.042,-0.012-0.031,-0.009-0.022,0.060-0.380,0.076-0.339,0.092-0.270,0.096-0.206,0.094-0.151,2.750-14.388</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450.000 601.000,'0.012'0.004,"0.018"0.006,0.020 0.007,0.019 0.006,0.017 0.006,0.014 0.005,0.011 0.004,0.009 0.003,0.006 0.002,0.004 0.001,0.003 0.001,0.001 0.000,0.000 0.000,-0.000 0.000,-0.000-0.000,-0.001-0.000,-0.001-0.000,-0.001-0.000,-0.000-0.000,-0.000-0.000,-0.000-0.000,-0.000-0.000,-0.000-0.000,0.040 0.023,0.069 0.037,0.078 0.042,-0.255-0.118,0.423 0.131,0.106-0.007,0.072-0.017,-0.076 0.012,0.023 0.019,-0.003 0.005,-0.021-0.006,0.251 0.040,0.022 0.004,-0.036 0.006,-0.069 0.007,-0.074-0.048,0.021-0.016,-0.006-0.020,0.069 0.011,-0.063 0.001,-0.073 0.008,-0.075 0.012,-0.081-0.029,-0.010-0.010,-0.018-0.014,-0.023-0.016,0.159 0.000,0.011-0.024,-0.015-0.021,0.026 0.094,-0.034 0.073,-0.069 0.054,-0.075-0.036,0.022 0.014,0.018 0.010,0.015 0.006,0.114 0.100,0.028 0.046,-0.000 0.025,0.065 0.048,-0.044-0.050,-0.053-0.068,0.030 0.039,-0.006 0.017,-0.027 0.003,0.011 0.057,0.064 0.085,0.033 0.053,0.011 0.028,0.050 0.012,0.035 0.012,-0.004-0.015,-0.032-0.032,0.150 0.157,-0.046-0.069,-0.044-0.103,0.028 0.001,-0.059-0.051,-0.090-0.067,-0.101-0.070,-0.099-0.066,-0.089-0.057,-0.060-0.032,-0.037-0.014,-0.020-0.002,-0.008 0.005,0.000 0.009,0.005 0.011,0.083 0.031,0.053 0.036,0.006 0.013,-0.025-0.002,-0.043-0.013,-0.069-0.020,-0.048 0.011,0.011 0.023,0.017 0.010,0.011-0.013,0.006-0.028,0.002-0.011,-0.000 0.002,-0.002 0.011,-0.003 0.016,-0.213-0.269,0.379 0.373,0.026-0.016,-0.004-0.027,-0.022-0.031,-0.011-0.041,-0.013 0.008,-0.079-0.054,-0.016-0.004,-0.015-0.005,-0.014-0.005,0.036 0.024,-0.017-0.039,-0.016-0.044,-0.014-0.045,-0.003-0.005,0.035 0.036,0.046 0.053,0.089 0.090,0.012 0.031,-0.004 0.015,-0.376-0.323,0.407 0.269,0.022-0.041,0.000-0.049,-0.052-0.007,-0.007 0.021,-0.029 0.014,-0.043 0.008,-0.037 0.004,-0.031 0.000,-0.025-0.002,-0.020-0.004,0.123 0.040,0.024-0.043,0.001-0.050,-0.013-0.050,-0.090-0.055,0.022 0.002,0.031 0.011,0.095 0.076,0.038 0.049,0.013 0.033,-0.005 0.020,-0.390-0.245,0.606 0.343,0.043 0.004,0.018-0.005,-0.115-0.029,0.022 0.045,0.005 0.035,-0.007 0.026,0.362 0.224,0.110 0.029,0.054-0.017,3.542 1.758</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422.000 879.000,'0.022'0.007,"0.033"0.011,0.038 0.013,0.038 0.013,0.035 0.012,0.030 0.010,0.025 0.008,0.020 0.007,0.015 0.005,0.011 0.004,0.007 0.002,-0.048-0.020,0.002-0.006,0.003-0.008,0.003-0.009,0.163 0.000,0.044-0.013,0.009-0.011,-0.012-0.009,0.180-0.007,0.279-0.004,0.372-0.003,0.141-0.002,0.014-0.001,-0.066-0.001,-0.322-0.018,-0.097-0.030,-0.100-0.036,-0.061-0.071,-0.059-0.042,-0.066-0.018,-0.067-0.001,0.139-0.067,-0.039-0.011,-0.054-0.010,-0.085 0.047,-0.009 0.000,-0.023 0.001,-0.031 0.001,-0.372 0.199,0.491-0.279,0.086-0.042,0.049-0.009,0.022 0.015,0.173-0.123,-0.044-0.024,-0.093-0.002,-0.191 0.092,-0.069 0.019,-0.063 0.022,-0.055 0.023,0.122-0.038,-0.007 0.068,-0.021 0.070,-0.042 0.068,-0.039 0.056,-0.039 0.046,-0.035 0.037,-0.078 0.011,-0.008-0.015,-0.002-0.025,0.065-0.096,0.002-0.086,0.001-0.086,0.062 0.040,0.069 0.008,0.034 0.024,0.008 0.033,0.016-0.019,0.016-0.022,-0.004-0.013,-0.018-0.006,0.134-0.111,0.004-0.005,-0.021 0.029,-0.507 0.319,0.678-0.361,0.067-0.009,-0.003 0.009,-0.047 0.020,-0.655 0.334,0.932-0.552,0.146-0.080,-0.217 0.107,0.018-0.020,-0.017 0.006,-0.040 0.025,-0.755 0.464,0.978-0.508,-0.038 0.054,-0.086 0.054,-0.875 0.431,0.694-0.408,-0.133 0.041,-0.130 0.060,-0.120 0.068,-0.104 0.068,-0.087 0.064,-0.070 0.056,-0.034 0.038,-0.008 0.023,0.009 0.012,0.020 0.004,0.025-0.002,0.027-0.005,0.026-0.007,0.102-0.001,0.052 0.009,0.022 0.012,0.101 0.011,0.019 0.014,-0.019 0.013,-0.041 0.011,-0.129-0.008,-0.026-0.025,-0.022-0.032,0.062-0.075,-0.027-0.047,-0.024-0.039,0.091-0.031,0.071-0.023,0.053-0.016,-0.009 0.032,-0.007 0.006,-0.045 0.010,-0.067 0.011,-0.077 0.012,0.055-0.022,0.057-0.009,-0.009 0.025,-0.000 0.020,-0.014 0.027,-0.023 0.030,0.043 0.007,-0.065 0.041,-0.068 0.036,-0.065 0.030,-0.058 0.024,-0.049 0.019,-0.040 0.014,-0.031 0.009,-0.023 0.006,-0.016 0.003,0.017-0.027,0.024-0.045,0.031-0.051,0.033-0.050,0.031-0.045,0.027-0.038,-0.052 0.056,0.008 0.010,0.007 0.017,0.006 0.020,0.048-0.014,0.002 0.001,-0.002-0.006,-0.004-0.010,-0.223 0.140,0.275-0.127,0.017 0.017,-0.004 0.021,-0.018 0.022,-0.026 0.022,-0.029 0.020,-0.029 0.017,-0.027 0.014,0.009-0.003,0.002-0.012,0.010-0.017,0.014-0.019,0.016-0.019,0.015-0.017,-0.085 0.022,0.020-0.028,1.492-1.206</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530.000 647.000,'0.000'0.056,"0.000"0.086,0.000 0.098,0.000 0.098,0.000 0.090,0.000 0.078,0.000 0.064,0.000 0.050,0.000 0.038,0.000 0.027,0.000-0.541,0.000 1.388,0.000 0.423,0.000 0.180,0.000-0.264,0.000 0.071,0.000-0.001,0.000-0.051,0.000 0.104,0.000-0.008,0.000-0.084,0.000-0.133,0.000 0.464,0.000-0.123,0.000-0.197,0.000-0.146,0.000-0.074,0.000-0.098,0.000-0.107,0.000 0.204,0.000 0.062,0.000 0.031,0.000 0.204,0.000 0.043,0.000-0.060,0.000-0.007,0.000 0.003,0.000-0.069,0.000-1.525,0.000 1.422,0.000-0.135,0.000-0.160,0.000-1.205,0.000 1.285,0.000-0.130,0.000-0.163,0.000-0.169,0.000-0.219,0.000-0.005,0.000-0.693,0.000 1.045,0.000 0.038,0.000-0.025,0.000-0.060,-0.016-0.356,-0.026-0.013,-0.032-0.001,0.054-0.619,-0.084 0.784,-0.008 0.069,0.000 0.044,0.006 0.025,0.081-0.860,-0.076 1.178,0.015 0.089,0.015 0.024,0.056-1.227,-0.071 1.598,-0.026 0.034,-0.035-0.032,0.009-0.074,0.004-0.016,0.012-0.117,0.016-0.175,0.019-0.003,0.017-0.041,0.016-0.081,0.015 0.067,0.011 0.006,0.009-0.071,0.007-0.118,0.006 0.160,0.005-0.119,0.003-0.131,0.001-0.298,0.001-0.017,0.000 0.006,-0.000 0.022,0.001 0.324,-0.001 0.003,-0.001-0.048,-0.001-0.144,-0.000 0.041,-0.000-0.004,-0.000-0.035,-0.000 0.173,-0.000-0.138,-0.000-0.150,-0.000-0.778,0.000 0.628,-0.000-0.033,-0.000-0.053,0.000-0.064,-0.000 0.089,0.000 0.001,0.000 0.022,0.000-0.625,-0.000 0.511,0.000 0.018,0.000 0.003,0.000-0.007,-0.064 0.231,-0.038 0.073,-0.019 0.007,0.095-0.765,-0.201 1.362,-0.035 0.157,0.001-0.021,0.057-0.305,0.023-0.094,0.026-0.127,0.027-0.142,0.018 0.019,0.029-0.116,0.024-0.120,0.010-0.157,-0.010-0.045,-0.017-0.052,-0.021-0.053,0.073-0.397,-0.117 0.639,0.005 0.000,0.015-0.046,0.020-0.069,0.021 0.034,0.020 0.004,0.024-0.125,0.009 0.005,0.008-0.013,0.006-0.025,-0.055 0.054,-0.032-0.004,-0.016-0.022,-0.004-0.034,-0.032 0.114,-0.025 0.038,-0.028 0.024,0.164-0.558,-0.133 0.490,0.010 0.001,0.015-0.020,0.019-0.033,0.101-0.444,-0.085 0.513,0.023-0.012,0.021-0.028,-0.057 0.217,-0.024 0.069,-0.004-0.004,0.009-0.049,0.118-0.674,-0.108 0.805,0.025 0.034,0.031-0.130,0.019-0.071,0.017-0.086,0.014-0.090,0.012-0.111,0.008-0.058,0.006-0.046,0.004-0.325,0.001 0.414,0.003 0.003,0.002-0.012,-0.000 0.057,0.000 0.053,-0.000 0.011,-0.001-0.017,-0.022-0.038,-0.035-0.033,-0.041-0.034,-0.009-0.063,-0.007-0.009,0.001-0.002,0.007 0.003,0.079-0.321,-0.066 0.367,0.012 0.015,0.012-0.002,0.012-0.014,-0.018 0.084,-0.025 0.010,-0.034 0.014,-0.020 0.012,0.004-0.038,0.014-0.048,0.019-0.050,0.039-0.131,0.012-0.016,0.012-0.010,0.004 0.048,0.014-0.034,0.011-0.037,0.009-0.036,0.006-0.033,0.004-0.029,0.003-0.024,0.002-0.019,0.001-0.014,0.000-0.010,-0.002-0.003,-0.004-0.013,-0.004-0.012,-0.004-0.010,-0.004-0.008,-0.003-0.006,-0.002-0.005,-0.002-0.003,-0.001-0.002,-0.001-0.001,-0.001-0.000,-0.000-0.000,-0.000 0.000,0.000 0.000,0.000 0.000,0.000 0.000,0.000 0.000,0.000 0.000,0.000 0.000,0.000 0.000,0.000 0.000,0.000 0.000,0.000 0.000,0.000 0.000,0.000 0.000,0.000 0.000,0.000-0.000,0.000 0.000,-0.000 0.000,0.000 0.000,0.000 0.000,0.000-0.000,0.000 0.000,0.000 0.000,0.000 0.000,0.000 0.000,0.000 0.000,0.000 0.000,0.000 0.000,0.000 0.000,0.000 0.000,0.000 0.000,0.000 0.000,0.000-0.000,0.000 0.000,-0.043-0.004,-0.065-0.006,-0.072-0.007,-0.070-0.007,-0.015-0.007,-0.029-0.004,-0.020-0.003,-0.006 0.014,-0.025 0.025,-0.026 0.030,-0.024 0.031,-0.005 0.030,0.008 0.027,0.016 0.024,0.020 0.020,0.071-0.033,0.007-0.009,0.003-0.014,-0.076 0.012,-0.004 0.001,0.019 0.006,0.034 0.009,-0.106 0.014,-0.063-0.018,-0.053-0.024,0.059-0.022,0.032 0.003,0.049 0.009,0.057 0.013,0.013 0.024,0.010 0.015,-0.005 0.014,-0.015 0.012,0.022-0.025,-0.006-0.014,-0.005-0.020,-0.030 0.005,0.008-0.001,0.012 0.005,0.014 0.009,0.015-0.004,0.019-0.016,0.019-0.021,0.017-0.023,0.015-0.023,-0.001-0.007,-0.011 0.003,-0.017 0.010,-0.020 0.013,-0.021 0.015,0.028-0.013,-0.003-0.005,-0.000-0.009,0.002-0.012,-0.075 0.058,0.001 0.066,0.003 0.079,0.016 0.019,0.014-0.010,0.015-0.030,0.014-0.041,0.020-0.038,-0.001-0.019,-0.004-0.012,-0.007-0.007,-0.007-0.003,-0.007-0.001,-0.007-0.011,-0.006-0.017,-0.005-0.020,0.050-0.016,0.002 0.008,0.003 0.014,0.003 0.018,-0.070 0.068,-0.002 0.035,-0.001 0.030,0.027-0.012,0.022-0.021,0.025-0.030,0.025-0.034,0.023-0.034,0.020-0.031,0.017-0.027,-0.021 0.026,-0.051 0.060,-0.063 0.076,-0.149 0.073,-0.053 0.024,-0.005 0.004,0.024-0.009,0.040-0.016,0.065-0.046,0.046-0.041,0.043-0.043,0.038-0.041,0.031-0.036,0.025-0.031,-0.006 0.004,-0.027 0.026,-0.037 0.038,-0.041 0.042,-0.040 0.042,-0.036 0.038,-0.031 0.033,-0.025 0.027,0.360-0.258,-0.412 0.240,-0.049 0.001,-0.029-0.003,-0.014-0.005,-0.010-0.010,0.046-0.037,0.058-0.042,0.062-0.042,0.059-0.039,0.053-0.034,0.048-0.007,0.040 0.010,0.033 0.021,0.025 0.026,0.019 0.027,0.013 0.026,0.009 0.024,-0.006 0.005,-0.010-0.018,-0.014-0.027,-0.015-0.031,-0.015-0.031,-0.013-0.028,-0.012-0.025,-0.009-0.020,-0.017-0.008,0.004-0.001,0.008 0.004,0.010 0.007,0.010 0.008,0.009 0.008,0.008 0.008,0.006 0.007,0.005 0.005,0.004 0.004,0.002 0.003,0.024-0.023,-0.029-0.006,-0.037-0.007,-0.040-0.008,-0.104-0.062,-0.016-0.105,0.001-0.116,0.011-0.114,-0.902-1.807</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395.000 647.000,'0.021'0.000,"0.032"0.000,0.035 0.000,0.034 0.000,0.030 0.000,0.025 0.000,0.020 0.000,0.015 0.000,0.011 0.000,0.007 0.000,0.004 0.000,0.002 0.000,0.001 0.000,0.067 0.000,0.103 0.000,-0.051 0.000,0.037 0.000,0.031 0.000,0.026 0.000,0.020 0.000,0.016 0.000,0.012 0.000,0.008 0.000,-0.386 0.000,0.565 0.025,0.050 0.038,0.027 0.044,-0.610-0.085,0.748 0.117,0.029 0.001,-0.004-0.011,-0.747-0.102,0.951 0.173,0.039 0.020,-0.046-0.006,0.213-0.022,0.103-0.029,0.027-0.032,-0.215-0.027,-0.036 0.004,-0.067 0.011,-0.084 0.016,0.034 0.026,-0.158-0.011,-0.154-0.019,-0.140-0.022,-0.078-0.020,-0.072-0.023,-0.086-0.027,0.024-0.010,0.020-0.009,0.016-0.007,0.027-0.005,-0.015-0.005,-0.024-0.003,-0.029-0.002,0.090-0.002,0.013-0.001,-0.006-0.000,-0.013 0.001,0.011 0.000,-0.009 0.001,-0.022 0.001,0.053 0.000,-0.080 0.001,-0.084 0.001,-0.079 0.000,-0.069 0.000,-0.057 0.000,-0.044 0.000,-0.033 0.000,-0.023 0.000,-0.015 0.000,-0.009 0.000,-0.004-0.000,-0.001 0.000,0.001 0.000,0.002-0.000,0.011 0.000,0.027-0.000,0.031 0.000,0.032 0.000,0.030 0.000,0.027 0.000,0.023 0.000,0.008 0.000,-0.003 0.000,-0.010 0.000,-0.014 0.000,-0.015 0.000,-0.015 0.000,-0.014 0.000,-0.012 0.000,0.121 0.000,0.103 0.000,0.266 0.000,0.074 0.000,0.003 0.000,-0.041 0.000,-0.047 0.000,0.029 0.000,-0.005 0.000,-0.028 0.000,0.133 0.000,0.011 0.000,-0.037 0.000,-0.066 0.000,-0.079 0.000,-0.083 0.000,-0.080 0.000,0.563 0.000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332.000 618.000,'0.000'0.070,"0.000"0.111,0.000 0.129,0.000 0.132,0.000 0.125,0.000 0.111,0.000 0.095,0.000 0.077,0.000 0.153,0.000 0.045,0.000 0.023,0.017 0.139,0.026 0.138,0.031 0.051,0.032-0.010,0.059 0.605,0.042 0.240,0.037 0.100,0.142 0.481,0.111 0.172,0.083-0.033,-0.103-0.637,-0.002-0.122,-0.013-0.175,-0.020-0.202,0.112 0.152,-0.007-0.241,-0.032-0.269,-0.046-0.267,-0.052-0.247,-0.051-0.215,-0.029-0.176,-0.053-0.203,-0.045-0.165,-0.036-0.129,-0.028-0.095,-0.021-0.066,-0.014-0.043,-0.009-0.025,-0.005-0.012,-0.002-0.003,-0.000 0.003,0.001 0.006,0.001 0.008,0.002 0.008,0.002 0.007,0.025-0.034,0.036-0.056,0.040-0.065,0.039-0.064,0.035-0.059,0.536-0.809,0.335-0.551,0.062-0.151,0.081-0.131,-0.018 0.052,-0.081 0.168,-0.961 1.465,0.922-1.391,-0.087 0.116,-0.128 0.162,-0.194 0.290,-0.103 0.159,-0.093 0.153,-0.082 0.141,0.020 0.008,-0.106 0.206,-0.085 0.173,-0.065 0.138,-0.047 0.104,-0.032 0.074,-0.034 0.082,0.023 0.087,0.034 0.094,0.040 0.094,-0.181-0.222,0.226 0.491,-0.010 0.105,-0.025 0.041,-0.033-0.004,0.025-0.012,0.035 0.033,0.027 0.019,-0.233-0.577,0.335 0.834,-0.002-0.039,-0.015-0.088,-0.021-0.109,-0.034-0.182,0.012-0.115,0.057-0.069,0.023-0.092,0.020-0.069,0.017-0.049,0.014-0.032,0.010-0.019,-0.083-0.058,0.009-0.041,0.011-0.046,0.012-0.046,0.084-0.104,-0.014-0.102,-0.023-0.098,-0.027-0.282,-0.027-0.205,-0.025-0.140,-0.328 0.787,0.267-0.732,-0.007-0.059,-0.023-0.016,-0.033 0.016,0.109-0.473,-0.019-0.004,-0.045 0.105,-0.056 0.162,0.001-0.128,0.070-0.238,0.100-0.586,0.076-0.284,0.066-0.122,0.055-0.011,-0.021-0.048,-0.006-0.161,-0.044-0.036,0.064-0.242,-0.007 0.198,-0.026 0.336,1.503-4.337</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385.000 646.000,'0.000'0.042,"0.000"0.064,0.000 0.073,0.000 0.072,0.000 0.065,0.000 0.056,0.000-0.072,0.000 0.085,0.000 0.222,0.000 0.131,0.000 0.118,0.000 0.103,0.000 0.472,0.000 0.132,0.000 0.062,-0.066-0.113,-0.056 0.137,-0.046 0.074,-0.036 0.026,0.152-1.330,-0.318 2.066,-0.027 0.030,0.017-0.109,0.014-0.101,0.012-0.172,0.009-0.201,0.282-1.575,-0.238 1.525,0.048-0.147,0.051-0.208,0.045-0.050,0.045-0.195,0.037-0.236,0.029-0.239,0.022-0.220,0.015-0.189,0.010-0.154,0.006-0.118,0.003-0.086,0.001-0.060,-0.000-0.038,-0.001-0.022,-0.002-0.010,-0.002-0.002,-0.002 0.003,-0.001 0.006,-0.001 0.007,-0.001 0.007,-0.001 0.007,-0.000 0.006,-0.000 0.005,-0.000 0.003,-0.000 0.003,-0.000 0.002,0.000-0.034,0.000-0.068,0.000-0.082,0.000-0.087,0.000-0.174,0.000-0.104,0.000-0.050,0.000-0.010,0.000-0.355,0.000-0.172,0.000-0.119,0.013 0.140,0.022-0.064,0.027-0.020,0.028 0.013,-0.068 0.935,0.106-1.386,0.002-0.134,-0.008-0.075,-0.022 0.153,-0.014 0.097,-0.015 0.155,-0.014 0.183,-0.013 0.191,-0.011-0.014,-0.017 0.213,-0.014 0.209,-0.011 0.188,-0.009 0.159,-0.006 0.128,-0.004 0.098,-0.003 0.071,-0.001 0.048,-0.001 0.030,-0.000 0.017,0.000 0.007,0.000 0.000,0.001-0.004,0.001-0.006,0.001-0.006,0.000-0.006,0.000-0.006,0.000-0.005,0.000-0.004,0.000-0.003,0.000-0.002,0.000-0.002,0.000-0.001,0.000-0.001,0.000-0.000,-0.000-0.000,0.000 0.000,-0.000 0.000,0.000 0.000,-0.000 0.000,0.000 0.000,0.000 0.000,-0.000 0.000,-0.025 0.000,-0.043 0.000,-0.050 0.000,-0.050 0.000,-0.047 0.000,-0.058 0.000,-0.028 0.000,-0.018 0.000,0.281 0.003,-0.404 0.090,-0.085 0.040,-0.061 0.013,-0.039 0.207,-0.145 0.225,-0.125 0.205,-0.104 0.181,-0.352 0.486,0.018 0.053,0.104-0.086,0.150-0.167,0.166-0.204,0.165-0.188,0.196-0.212,0.177-0.185,0.151-0.153,0.121-0.120,0.093-0.089,0.068-0.063,0.047-0.042,0.030-0.025,0.017-0.013,0.007-0.004,0.001 0.002,-0.003 0.005,-0.005 0.007,-0.006 0.007,-0.006 0.007,-0.006 0.006,-0.005 0.005,-0.004 0.004,-0.003 0.003,-0.002 0.002,-0.002 0.001,-0.001 0.001,-0.062-0.001,0.344 0.001,0.179 0.000,0.123 0.000,0.054 0.013,0.095 0.022,0.049 0.026,0.014 0.028,0.115 0.037,0.028 0.029,0.002 0.025,-0.015 0.021,0.054 0.044,0.033 0.025,-0.022 0.003,-0.060-0.013,0.091-0.023,0.031-0.028,-0.013-0.031,-0.042-0.031,0.130-0.024,0.017-0.030,-0.017-0.026,-0.039-0.021,0.109-0.016,-0.084-0.016,-0.117-0.011,-0.870-0.003,0.849-0.006,-0.108-0.004,-0.119-0.002,-0.115-0.084,-0.103-0.044,-0.088-0.015,-0.103 0.020,-0.025 0.011,-0.010 0.015,0.001 0.017,0.036 0.023,0.062 0.014,0.052 0.013,0.401 0.006,0.136 0.014,0.053 0.010,-0.002 0.007,-0.253 0.004,0.014 0.002,-0.016 0.001,0.117 0.001,-0.039 0.000,-0.069 0.000,-0.084-0.000,-0.125-0.001,-0.078-0.000,-0.073-0.000,-0.065-0.000,0.035-0.000,-0.064-0.001,-0.048-0.000,-0.311 0.002,1.879 1.994</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394.000 718.000,'0.140'0.000,"0.214"0.000,0.242 0.000,0.183 0.000,0.131 0.000,0.088 0.000,-0.803 0.000,1.146 0.000,0.110 0.000,0.004 0.000,-0.060 0.000,0.035 0.000,0.146 0.000,-0.146 0.000,0.040 0.000,0.003 0.000,-0.023 0.000,0.418 0.000,-0.098 0.000,-0.181 0.000,-0.148 0.000,-0.119 0.000,-0.155 0.000,-0.166 0.000,-0.057 0.000,-0.057 0.000,-0.052 0.000,-0.666 0.000,0.737 0.000,-0.008 0.000,-0.024 0.000,-0.107 0.000,-0.065 0.000,-0.069 0.000,-0.502 0.000,0.631 0.000,-0.019 0.000,-0.067 0.000,-0.090 0.000,-0.096 0.000,-0.091 0.000,-0.080 0.000,-0.067 0.000,-0.053 0.000,-0.039 0.000,-0.008 0.000,0.002 0.000,0.009 0.000,0.012 0.000,0.013 0.000,0.013 0.000,0.012 0.000,0.066 0.000,0.095 0.000,0.020 0.000,0.045 0.000,0.034 0.000,0.025 0.000,0.088 0.000,-0.038 0.000,-0.055 0.000,-0.061 0.000,-0.060 0.000,-0.054 0.000,-0.051 0.000,-0.037 0.000,-0.029 0.000,-0.022 0.000,-0.016 0.000,-0.010 0.000,-0.006 0.000,-0.003 0.000,-0.001 0.000,0.000 0.000,0.001 0.000,0.002 0.000,0.002 0.000,0.048-0.042,0.067-0.064,0.075-0.073,0.074-0.072,0.067-0.065,0.057-0.056,-0.010-0.031,-0.050-0.013,-0.071-0.001,-0.332 0.334,0.246-0.519,-0.079-0.057,-0.069 0.002,-0.057 0.037,-1.105-3.261</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331.000 707.000,'0.027'0.040,"0.044"0.065,0.053 0.080,0.057 0.085,0.087 0.212,0.080 0.234,0.081 0.261,0.032 0.165,0.011 0.120,-0.004 0.083,-0.355-1.018,0.537 1.766,0.008 0.122,-0.022-0.027,-0.171-0.545,-0.054-0.130,-0.059-0.144,-0.060-0.146,-0.222-0.941,0.279 1.021,-0.035-0.212,-0.047-0.215,-0.051-0.200,-0.049-0.174,-0.044-0.143,-0.037-0.113,-0.030-0.085,-0.023-0.060,-0.017-0.040,-0.012-0.024,-0.007-0.013,-0.004-0.004,-0.002 0.001,-0.000 0.005,0.017-0.004,0.027-0.010,0.031-0.013,0.030-0.013,0.028-0.012,0.024-0.011,0.019-0.009,0.015-0.007,0.011-0.005,0.008-0.004,0.005-0.003,0.003-0.002,0.001-0.001,0.000-0.000,-0.000 0.000,-0.165 0.051,0.203-0.203,0.034-0.102,0.018-0.073,0.006-0.049,-0.002-0.030,0.216-0.202,0.088-0.077,0.032-0.040,-0.049 0.079,0.014-0.003,-0.012 0.026,-0.028 0.044,0.030-0.136,-0.095 0.028,-0.100 0.053,0.100 0.008,0.048 0.063,0.012 0.092,-0.018 0.096,-0.048 0.102,-0.058 0.092,-0.058 0.078,-0.054 0.062,-0.046 0.047,-0.038 0.034,-0.029 0.023,-0.021 0.015,-0.015 0.008,-0.010 0.003,-0.006 0.000,-0.126-0.012,0.196 0.224,0.018 0.120,-0.010 0.072,0.055 0.073,0.041 0.046,0.021 0.007,0.006-0.017,-0.022-0.015,0.001-0.020,0.000-0.045,-0.017-0.012,-0.008-0.023,-0.009-0.041,-0.009-0.050,0.037 0.000,-0.034-0.061,-0.037-0.051,-0.036-0.040,-0.031-0.030,-0.026-0.021,-0.021-0.014,-0.016-0.009,-0.011-0.005,-0.012-0.038,-0.009-0.054,-0.007-0.060,-0.006-0.058,-0.004-0.052,-0.003-0.044,-0.002-0.035,-0.001-0.027,-0.001-0.020,-0.000-0.013,0.000-0.008,0.000-0.005,0.000-0.002,0.018 0.006,0.054-0.095,0.066-0.117,0.078-0.162,0.035-0.077,0.018-0.050,0.005-0.028,0.060-0.291,0.039-0.216,0.019-0.142,-0.363 1.150,0.589-2.074,0.052-0.226,-0.008 0.033,-0.045 0.192,-0.214 0.743,-0.057 0.182,-0.061 0.185,0.097-0.121,-0.053 0.286,-0.067 0.244,-0.072 0.244,-0.042 0.158,-0.033 0.127,-0.025 0.098,-0.018 0.072,-0.012 0.050,-0.007 0.033,1.317-0.052</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376.000 707.000,'0.000'0.112,"0.000"0.171,0.000 0.193,0.000 0.006,0.000 0.030,0.000 0.001,0.000-0.019,0.000-0.031,-0.110 0.166,-0.099 0.071,-0.060 0.047,0.005-0.059,0.035-0.090,0.051-0.101,0.056-0.099,0.055-0.089,0.049-0.076,0.042-0.061,0.034-0.047,0.026-0.035,0.019-0.024,0.013-0.015,0.008-0.009,0.005-0.004,0.002-0.001,0.000 0.001,-0.001 0.003,0.091 0.022,0.181 0.045,0.092 0.016,0.080 0.008,0.052-0.001,0.029-0.008,0.255 0.096,0.006 0.022,-0.045-0.007,-0.227-0.049,-0.056 0.002,-0.057 0.005,-0.054 0.006,0.003 0.060,-0.010 0.042,-0.019 0.026,-0.024 0.014,0.060 0.101,-0.083-0.024,-0.086-0.037,-0.081-0.041,-0.070-0.040,-0.057-0.036,-0.047-0.047,-0.028-0.016,-0.021-0.010,-0.014-0.006,-0.009-0.003,-0.005-0.000,-0.002 0.001,-0.000 0.002,0.001 0.002,0.002 0.002,-0.010-0.011,-0.020 0.029,-0.025 0.036,-0.027 0.039,-0.046 0.118,-0.001 0.023,0.011 0.007,-0.040 0.012,-0.023 0.020,-0.002-0.005,0.012-0.021,0.020-0.030,-0.028-0.037,-0.074-0.000,-0.049-0.022,-0.029-0.036,-0.014-0.043,-0.003-0.045,-0.066-0.001,0.032-0.036,0.040-0.023,0.041-0.014,0.038-0.007,0.033-0.002,-0.003-0.014,-0.024-0.020,-0.035-0.022,-0.038-0.021,-0.126-0.018,-0.079-0.015,0.029-0.013,0.025-0.008,0.045-0.006,0.053-0.004,0.055-0.003,0.051-0.002,0.045-0.001,0.038-0.000,-1.267-0.013</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429.000 662.000,'-0.018'0.000,"-0.027"0.000,-0.030 0.000,-0.029 0.000,-0.026 0.000,-0.022 0.000,-0.018 0.000,-0.013 0.000,-0.010 0.000,-0.007 0.000,-0.004 0.000,-0.002 0.000,-0.001 0.000,0.000 0.000,0.001 0.000,-0.005-0.028,-0.017-0.043,-0.019-0.048,-0.019-0.048,-0.017-0.043,-0.015-0.037,0.188 0.142,-0.231-0.318,-0.009-0.076,0.022-0.021,0.039 0.014,0.047 0.036,0.049 0.046,0.015-0.031,0.000 0.027,-0.013 0.053,0.011 0.054,0.019 0.043,0.025 0.036,0.027 0.028,0.025 0.021,0.023 0.015,0.019 0.010,0.015 0.007,0.012 0.004,0.008 0.001,0.006 0.000,0.004-0.001,0.002-0.001,0.001-0.004,0.000-0.004,0.000-0.004,-0.001-0.003,-0.001-0.003,-0.001-0.002,-0.001-0.002,-0.001-0.001,-0.001-0.001,0.000-0.001,0.000-0.012,0.000-0.019,0.000-0.021,0.000-0.021,0.000-0.019,0.000-0.017,0.000-0.024,0.000-0.011,0.000-0.007,0.028-0.032,0.043-0.045,0.048-0.049,0.020-0.104,0.001-0.044,-0.011-0.004,0.010 0.021,0.023 0.034,0.028 0.040,0.030 0.040,0.028 0.037,0.024 0.032,-0.008-0.058,-0.027-0.025,-0.036-0.002,0.073-0.072,0.050-0.025,0.032 0.006,0.018 0.025,0.008 0.034,0.001 0.037,-0.003-0.104,-0.006-0.015,-0.007 0.042,0.021-0.067,0.037-0.044,0.043-0.026,0.015-0.069,-0.003-0.006,-0.014 0.033,-0.047-0.029,-0.064 0.019,-0.069 0.047,0.022 0.023,0.028 0.012,0.018 0.033,0.035 0.007,0.003 0.055,-0.003 0.054,0.050-0.035,-0.006-0.003,-0.040 0.017,0.027-0.056,-0.018-0.012,-0.045 0.016,-0.029 0.031,-0.017 0.039,-0.008 0.040,-0.021-0.011,0.003-0.014,0.006 0.004,0.083-0.100,0.008-0.018,-0.026 0.013,0.052-0.108,0.012-0.006,-0.013 0.057,-0.028 0.091,-0.035 0.104,-0.036 0.104,0.036-0.101,-0.006-0.050,-0.032-0.015,0.067 0.007,0.038 0.021,0.017 0.027,-0.025-0.055,-0.049-0.017,-0.059 0.008,-0.005 0.022,0.029 0.030,0.047 0.031,0.027 0.002,0.012-0.016,0.002-0.026,-0.071 0.082,-0.010 0.012,-0.011 0.018,-0.011 0.020,0.131-0.102,0.039 0.019,0.013 0.049,0.079-0.131,0.030-0.064,-0.003-0.017,-0.057-0.024,-0.027-0.017,-0.030 0.013,-0.097 0.123,-0.025 0.033,-0.022 0.036,-0.020 0.035,0.143-0.060,0.030 0.040,0.006 0.033,0.042-0.028,0.007-0.005,-0.025 0.018,-0.043 0.031,-0.051 0.037,-0.052 0.038,-0.080 0.075,0.001 0.013,0.012 0.008,0.019 0.003,0.076-0.043,0.008-0.009,0.000-0.011,0.105-0.031,0.033-0.010,0.003-0.007,0.152-0.089,0.063-0.048,0.003-0.019,-0.034 0.029,-0.054 0.056,-0.062 0.068,-0.061 0.041,-0.056 0.022,-0.048 0.008,-0.039 0.026,-0.030 0.036,-0.022 0.039,0.049-0.042,0.021-0.012,-0.003 0.010,-0.018 0.022,-0.026 0.028,-0.029 0.030,-0.028 0.028,-0.025 0.025,-0.022 0.021,0.053-0.011,0.085-0.029,0.102-0.039,0.052-0.033,-0.014-0.018,-0.043-0.010,-0.056-0.004,-0.059 0.000,-0.056 0.002,-0.064 0.029,-0.031 0.022,-0.023 0.025,-0.016 0.024,-0.010 0.022,-0.006 0.019,-0.003 0.016,-0.001 0.012,0.001 0.009,0.002 0.007,0.008-0.009,-0.003-0.018,-0.004-0.023,-0.004-0.023,-0.004-0.022,-0.004-0.019,-0.003-0.016,-0.002-0.013,-0.002-0.009,-0.001-0.007,-0.001-0.004,-0.001-0.003,-0.005 0.013,-0.007 0.021,-0.008 0.024,-0.008 0.024,-0.007 0.022,-0.006 0.019,-0.005 0.016,-0.004 0.012,-0.003 0.009,-0.002 0.006,-0.001 0.004,-0.001 0.002,0.000 0.001,0.000 0.000,0.000 0.000,0.000-0.001,0.000-0.001,0.000 0.000</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371.000 706.000,'0.018'0.000,"0.028"0.000,0.032 0.000,0.032 0.000,0.030 0.000,0.026 0.000,0.021 0.000,0.017 0.000,0.013 0.000,0.009 0.000,0.006 0.000,0.004 0.000,0.002 0.000,0.199 0.053,0.184 0.034,0.134 0.019,0.093 0.008,0.373 0.019,0.102-0.010,0.017-0.016,-1.070-0.086,1.240 0.069,-0.057-0.020,-0.129-0.018,-1.074-0.042,0.967 0.021,-0.024-0.010,-0.071-0.008,-0.173-0.006,-0.074-0.004,-0.071-0.003,-0.066-0.002,-0.037-0.002,-0.081-0.001,-0.077-0.000,-0.070 0.000,-0.013-0.000,-0.096 0.001,-0.085 0.001,-0.071 0.001,-0.057 0.001,-0.043 0.001,-0.031 0.000,-0.021 0.000,-0.013 0.000,-0.007 0.000,-0.003 0.000,0.000 0.000,0.002 0.000,0.003 0.000,0.003-0.000,0.003 0.000,0.003 0.000,0.002-0.000,0.147 0.000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395.000 778.000,'0.025'0.000,"0.038"0.000,0.045 0.000,0.045 0.000,0.042 0.000,0.037 0.000,0.031 0.000,0.025 0.000,0.019 0.000,0.059 0.000,0.446 0.000,0.187 0.000,0.103 0.000,0.040 0.000,0.417 0.000,0.111 0.000,0.000 0.000,-0.073 0.000,-0.115 0.000,-1.173 0.000,0.957 0.000,-0.017 0.000,0.064 0.000,-0.066 0.000,-0.099 0.000,-0.117 0.000,-0.794 0.000,0.976 0.000,-0.053 0.000,-0.046 0.000,-0.264 0.000,-0.031 0.000,-0.026 0.000,-0.020 0.000,-0.589 0.000,0.917 0.000,0.035 0.000,-0.018 0.000,0.007 0.000,-0.062 0.000,-0.099 0.000,-0.129 0.000,-0.158 0.000,-0.153 0.000,-0.136 0.000,-0.114 0.000,-0.091 0.000,-0.069 0.000,-0.050 0.000,-0.034 0.000,-0.021 0.000,-0.011 0.000,-0.004 0.000,0.000 0.000,0.003 0.000,0.004 0.000,0.005 0.000,0.005 0.000,0.004 0.000,0.004 0.000,0.003 0.000,0.002 0.000,0.002 0.000,0.001 0.000,0.001 0.000,0.000 0.000,0.000 0.000,0.000 0.000,-0.000 0.000,-0.000 0.000,-0.000 0.000,-0.000 0.000,-0.000 0.000,-0.000 0.000,-0.000 0.000,-0.000 0.000,-0.000 0.000,-0.000 0.000,-0.000 0.000,0.066 0.000</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398.000 835.000,'0.016'0.000,"0.024"0.000,0.027 0.000,0.027 0.000,0.024 0.000,0.021 0.000,0.017 0.000,0.013 0.000,0.009 0.000,0.006 0.000,0.004 0.000,0.002 0.000,0.001 0.000,0.000 0.000,-0.000 0.000,-0.001 0.000,-0.145 0.003,0.364 0.059,0.152 0.031,0.102 0.017,0.062 0.006,0.257 0.042,0.059 0.027,0.010 0.028,-0.036-0.030,0.044-0.008,-0.013-0.015,-0.051-0.019,-0.761-0.108,1.082 0.104,-0.016-0.031,-0.063-0.028,-0.315-0.031,-0.067-0.013,-0.065-0.011,-0.061-0.009,-0.022-0.007,-0.087-0.006,-0.084-0.004,-0.077-0.002,-0.068-0.001,-0.006-0.001,-0.035 0.000,-0.018 0.001,-0.006 0.001,0.002 0.001,-0.063 0.002,-0.003 0.001,-0.003 0.001,-0.002 0.000,0.065 0.000,-0.020 0.001,-0.024 0.000,-0.025 0.000,-0.022 0.000,-0.019 0.000,-0.026-0.000,-0.006 0.000,-0.002 0.000,0.001-0.000,0.002 0.000,0.003-0.000,0.003 0.000,0.003-0.000,0.003 0.000,0.002-0.000,0.562-0.000</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462.000 647.000,'0.014'-0.004,"0.022"-0.005,0.024-0.006,0.024-0.006,0.022-0.005,0.018-0.005,0.015-0.004,0.011-0.003,0.008-0.002,0.006-0.001,0.004-0.001,0.002-0.001,0.001-0.000,0.000-0.000,-0.000 0.000,-0.001 0.000,-0.001 0.000,-0.001 0.000,-0.001 0.000,-0.001 0.000,-0.000 0.000,-0.000 0.000,-0.000 0.000,-0.000 0.000,0.019-0.026,0.063-0.049,0.075-0.058,0.078-0.060,0.141-0.069,0.043 0.008,-0.135 0.085,-0.012 0.024,-0.018 0.026,-0.022 0.027,0.156 0.007,0.015 0.035,-0.010 0.029,-0.065 0.024,-0.056 0.016,-0.061 0.012,-0.060 0.008,-0.054 0.005,-0.047 0.003,-0.038 0.001,-0.030 0.000,-0.023-0.001,-0.016-0.001,0.017 0.029,0.024 0.044,0.031 0.049,0.032 0.048,0.030 0.043,0.027 0.036,0.068 0.047,0.019 0.064,-0.018 0.065,-0.272-0.345,0.344 0.584,0.033 0.127,0.011 0.067,-0.369-0.702,0.328 0.775,-0.057-0.012,-0.065-0.057,-0.064 0.004,-0.058-0.043,-0.050-0.068,-0.097-0.620,0.050 0.612,-0.030-0.038,-0.022-0.055,-0.015-0.537,-0.002 0.548,-0.009-0.021,-0.005-0.039,-0.002 0.050,0.000-0.018,0.001-0.046,0.002-0.059,-0.011-0.160,-0.025 0.004,-0.031 0.017,-0.087 0.121,-0.051-0.051,-0.041-0.071,-0.171 0.118,-0.069 0.057,-0.001 0.015,0.405-0.478,-0.343 0.384,-0.013-0.013,0.002-0.034,0.012-0.048,-0.081 0.023,0.061-0.091,0.068-0.085,0.065-0.073,0.058-0.060,0.049-0.046,0.039-0.034,0.030-0.024,0.021-0.015,0.016-0.005,-0.029-0.003,-0.039-0.002,-0.044-0.000,-0.095-0.003,-0.011 0.002,0.009 0.002,0.020 0.003,0.025 0.002,0.027 0.002,0.025 0.002,0.006 0.002,-0.025 0.001,-0.035 0.001,-0.039 0.001,-0.038 0.000,-0.035 0.000,0.024-0.012,0.005-0.020,0.014-0.024,0.018-0.025,0.020-0.024,-0.051-0.126,-0.048-0.073,-0.008-0.106,0.019-0.062,0.037-0.029,0.046-0.004,0.016-0.068,0.066 0.037,0.060 0.046,0.051 0.048,0.037 0.081,-0.006-0.016,-0.016-0.010,-0.046-0.136,0.006 0.011,0.016 0.022,0.029 0.080,0.018 0.034,0.017 0.034,0.016 0.032,0.014 0.029,0.010-0.081,0.011-0.081,0.008 0.014,0.005-0.004,0.003 0.011,0.002 0.020,0.024 0.041,0.037 0.031,0.042 0.032,0.043 0.030,0.041 0.026,0.036 0.022,1.039-0.458</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487.000 652.000,'0.018'-0.007,"0.027"-0.011,0.030-0.012,0.029-0.012,0.026-0.010,0.022-0.009,0.018-0.007,0.013-0.005,0.010-0.004,0.006-0.003,0.004-0.002,0.002-0.001,0.001-0.000,-0.000 0.000,-0.001 0.000,-0.001 0.000,-0.001 0.000,-0.001 0.000,-0.001 0.000,-0.001 0.000,-0.001 0.000,-0.000 0.000,-0.000 0.000,-0.000 0.000,-0.000 0.000,-0.029 0.022,0.029 0.006,0.036 0.007,0.039 0.007,0.026 0.007,0.015 0.006,0.007 0.006,0.001 0.005,0.084 0.003,-0.005 0.005,-0.009 0.003,0.073 0.142,0.034 0.132,0.007 0.114,-0.114 0.026,-0.015 0.077,-0.017 0.054,-0.018 0.035,-0.261-0.439,0.373 0.664,-0.021 0.002,-0.048-0.044,-0.061-0.069,-0.045-0.096,-0.008 0.021,-0.020 0.017,0.061 0.121,0.001-0.003,-0.021-0.039,-0.033-0.061,-0.039-0.070,-0.081-0.113,-0.021 0.035,0.000 0.231,-0.029 0.030,-0.025-0.010,-0.021-0.037,-0.017-0.074,-0.012-0.031,-0.009-0.028,-0.006-0.024,-0.091 0.126,-0.048-0.012,-0.018-0.008,-0.073-0.054,-0.061 0.037,-0.026 0.004,-0.001-0.018,-0.056 0.116,0.047-0.063,0.057-0.069,0.040-0.101,0.021-0.099,0.010-0.096,0.002-0.086,-0.003-0.073,-0.006-0.059,-0.007-0.045,-0.007-0.033,-0.007-0.023,-0.006-0.015,-0.005-0.008,-0.004-0.004,-0.003-0.001,-0.002 0.001,-0.001 0.003,-0.001 0.003,0.018 0.004,-0.001 0.003,-0.002 0.002,-0.002 0.002,-0.002 0.002,-0.002 0.001,-0.002 0.001,-0.001 0.001,-0.055-0.133,-0.032-0.202,0.037-0.040,-0.003-0.048,0.002-0.020,0.004-0.000,0.230 0.348,-0.270-0.397,-0.002-0.022,0.020-0.003,0.037 0.025,0.039 0.030,0.041 0.036,0.040 0.038,0.036 0.037,-0.010-0.012,-0.027 0.002,0.020 0.061,0.005 0.007,0.010 0.007,0.014 0.007,0.015-0.060,0.016-0.050,0.015-0.041,0.014-0.032,0.012-0.024,0.010-0.018,0.009-0.012,0.007-0.008,0.006-0.126,0.006 0.031,0.004 0.043,0.000 0.138,0.001 0.011,0.000 0.004,-0.000-0.002,0.000-0.070,-0.001 0.015,-0.001 0.020,-0.001 0.048,-0.001 0.034,-0.001 0.034,-0.000 0.032,-0.000 0.028,-0.000 0.007,-0.000-0.013,-0.000-0.022,-0.000-0.027,-0.000-0.064,-0.000-0.008,0.000 0.001,0.000 0.007,0.000 0.010,0.000 0.011,0.071 0.070,0.071-0.003,0.096-0.059,0.025 0.024,-0.002 0.031,-0.019 0.034,-0.029 0.033,-0.034 0.030,-0.034 0.026,-0.032 0.022,-0.003 0.011,0.013 0.010,0.024 0.005,0.029 0.002,0.030-0.000,0.029-0.002,0.027 0.005,0.006 0.018,-0.001 0.021,-0.006 0.021,-0.008 0.020,0.609-1.011</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471.000 694.000,'0.007'0.001,"0.010"0.002,0.011 0.002,0.011 0.002,0.010 0.002,0.008 0.002,0.006 0.001,0.005 0.001,0.003 0.001,0.002 0.000,0.001 0.000,0.001 0.000,0.000 0.000,-0.000 0.000,-0.000-0.000,-0.000-0.000,-0.000-0.000,-0.000-0.000,-0.000 0.000,-0.000-0.000,-0.000-0.000,-0.000 0.000,-0.000-0.000,-0.000 0.000,-0.000 0.000,-0.000 0.000,0.000 0.000,0.000 0.000,0.000-0.000,0.000 0.000,0.000 0.000,0.000 0.000,0.000 0.000,0.000 0.000,0.000 0.000,0.000 0.000,0.000 0.000,0.000 0.000,0.000 0.000,-0.000 0.000,0.000 0.000,-0.000 0.000,0.000 0.000,-0.000-0.000,0.000 0.000,0.000 0.000,-0.000 0.000,0.000 0.000,-0.000 0.000,0.000 0.000,0.000 0.000,-0.000 0.000,0.000 0.000,-0.000 0.000,0.000 0.000,0.000 0.000,-0.000 0.000,0.000 0.000,0.000 0.000,0.000 0.000,-0.000-0.000,0.000 0.000,-0.000 0.000,0.000 0.000,0.000 0.000,0.000 0.000,0.000 0.000,-0.000 0.000,0.005 0.007,0.027 0.016,0.033 0.019,0.034 0.019,0.033 0.019,0.030 0.017,0.036 0.007,0.025 0.019,0.002 0.019,-0.015 0.018,-0.012 0.003,-0.010-0.007,-0.007-0.014,-0.005-0.018,0.045 0.021,0.003 0.011,0.005 0.019,0.026 0.011,0.004-0.018,0.002-0.026,-0.085-0.024,-0.025 0.025,-0.029 0.036,-0.031 0.041,-0.030 0.043,-0.028 0.042,-0.025 0.039,-0.022 0.034,-0.018 0.030,-0.015 0.025,-0.012 0.020,-0.009 0.016,-0.007 0.110,-0.005 0.035,-0.003 0.009,-0.001-0.008,-0.000-0.020,-0.000 0.140,0.001 0.074,0.003 0.000,0.001 0.069,0.001 0.027,0.001-0.004,0.001 0.143,0.001-0.013,0.001-0.045,0.001-0.063,0.000-0.168,0.000-0.076,0.000-0.076,0.000-0.072,-0.085 0.022,-0.073-0.057,-0.060-0.070,-0.015-0.035,-0.025-0.005,-0.017-0.011,-0.010-0.015,-0.005-0.017,-0.002-0.017,0.001-0.017,0.003-0.015,-0.160 0.045,-0.020-0.058,0.015-0.061,0.034-0.057,0.043-0.050,0.045-0.041,0.050-0.034,0.015-0.021,0.007-0.015,0.001-0.011,-0.002-0.007,-0.005-0.004,-0.005-0.002,-0.006-0.000,-0.005 0.001,-0.005 0.001,0.228 0.008,-0.330-0.006,-0.082 0.002,-0.067 0.001,0.065 0.002,0.001 0.001,0.012 0.001,0.020 0.001,-0.082-0.029,0.060-0.044,0.063-0.050,0.058-0.049,0.051-0.044,0.042-0.037,0.024-0.020,0.001-0.022,-0.009-0.017,0.043-0.006,-0.006-0.058,-0.007-0.047,-0.008-0.037,-0.044-0.258,0.027-0.083,0.036-0.040,0.157 0.682,-0.112-0.738,0.036 0.017,0.031 0.056,0.033 0.167,0.014 0.021,0.011 0.035,0.009 0.043,0.010 0.424,-0.002-0.485,0.005-0.015,0.003 0.010,0.002 0.027,0.031-0.128,0.043 0.019,0.048 0.015,-0.077 0.429,0.111-0.410,0.035 0.013,0.032 0.032,0.020 0.006,-0.018 0.053,-0.030 0.052,-0.035 0.062,-0.036 0.068,-0.033 0.064,-0.029 0.055,-0.023 0.046,-0.018 0.036,-0.013 0.027,-0.009 0.019,0.013 0.011,0.026-0.008,0.032-0.014,0.033-0.016,0.032-0.017,0.029-0.016,0.024-0.014,0.020-0.012,0.033-0.010,0.004 0.027,-0.002 0.034,-0.006 0.036,-0.008 0.034,-0.008 0.029,-0.008 0.024,-0.007 0.019,-0.005 0.014,-0.004 0.010,-0.003 0.007,-0.002 0.004,-0.001 0.002,-0.001 0.001,-0.000-0.000,-0.000-0.001,0.000-0.001,0.000-0.001,0.000-0.001,0.000-0.001,0.000-0.001,0.000-0.001,0.000-0.000,0.000-0.000,0.000-0.000,0.000-0.000,0.000-0.000,0.000-0.000,0.000 0.000,0.000 0.000,0.000 0.000,0.131 0.000,0.127 0.000,0.098 0.000,2.799 0.000</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496.000 690.000,'0.000'0.026,"0.000"0.041,0.000 0.048,0.000 0.050,0.000 0.047,0.000 0.042,0.000 0.036,0.000 0.029,0.000-0.017,0.000 0.027,0.000 0.028,0.000 0.027,0.000 0.185,0.000 0.124,0.000 0.076,0.000 0.038,0.000 0.341,0.000 0.116,0.000 0.055,0.000-1.055,-0.015 0.978,-0.024 0.021,-0.029-0.001,-0.030-0.017,0.076-0.964,-0.105 1.261,-0.000 0.022,0.009-0.052,0.009 0.216,0.020-0.046,0.020-0.141,0.058-1.256,-0.033 0.983,0.012-0.106,0.010-0.113,0.008-0.111,0.007-0.121,0.004-0.053,0.003-0.060,0.003 0.213,0.002-0.014,0.001-0.061,0.000-0.086,-0.001-0.230,-0.000-0.045,-0.000-0.039,-0.000 0.053,-0.000 0.018,-0.000 0.012,-0.000 0.007,-0.000 0.055,-0.000-0.044,-0.000-0.056,-0.000-0.060,-0.000-0.059,-0.000-0.054,-0.000-0.047,-0.001 0.368</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463.000 767.000,'-0.013'0.079,"-0.020"0.122,-0.023 0.139,-0.023 0.139,-0.021 0.129,-0.019 0.112,0.002 0.063,0.007 0.071,0.013 0.056,0.079-0.720,-0.050 0.760,0.012 0.076,0.011 0.025,0.010-0.012,0.009 0.016,0.008-0.018,0.006-0.041,0.005-0.055,0.004 0.098,0.003 0.039,0.002-0.003,0.001-0.033,0.002 0.198,0.000-0.089,-0.000-0.096,-0.001 0.075,-0.001 0.056,-0.001-0.002,-0.002-0.947,0.002 1.117,-0.001-0.084,-0.001-0.160,-0.000-0.192,-0.000-0.194,-0.000-0.178,-0.000-0.152,-0.000-0.123,-0.000-0.095,-0.000-0.069,0.000-0.047,0.000-0.030,0.000-0.017,0.000-0.008,0.000-0.001,0.000 0.003,0.000 0.005,0.000 0.006,0.000 0.006,0.000 0.005,0.000 0.005,0.000 0.004,0.000 0.003,0.000 0.002,0.000 0.111</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486.000 770.000,'0.017'-0.011,"0.027"-0.018,0.030-0.020,0.030-0.020,0.028-0.018,0.024-0.016,0.020-0.013,0.015-0.010,0.012-0.008,0.008-0.005,0.005-0.004,0.003-0.002,0.002-0.001,0.001-0.000,-0.001 0.002,-0.018 0.014,-0.021 0.016,-0.021 0.016,-0.019 0.014,-0.016 0.012,-0.013 0.010,-0.010 0.008,-0.007 0.005,-0.005 0.004,-0.003 0.002,-0.002 0.001,-0.001 0.001,-0.000 0.000,0.000-0.000,0.001-0.000,0.001-0.000,0.001-0.000,0.001-0.000,0.000-0.000,0.000-0.000,0.000-0.000,-0.023 0.067,-0.007 0.094,-0.008 0.113,-0.009 0.085,-0.008 0.072,-0.007 0.056,-0.007 0.042,-0.016-0.361,0.011 0.789,-0.007 0.109,-0.005 0.010,-0.004-0.831,-0.000 1.033,-0.002 0.029,-0.001-0.060,0.000-0.212,-0.000-0.017,0.000-0.050,0.000-0.071,-0.000 0.073,0.000-0.148,0.000-0.144,0.000-0.130,0.000-0.110,0.000-0.089,0.000-0.069,-0.011-0.055,-0.017-0.008,-0.020 0.005,-0.021 0.013,-0.020 0.018,-0.018 0.020,-0.016 0.005,-0.021 0.010,-0.020 0.007,-0.019 0.005,-0.092 0.086,-0.069 0.051,-0.069 0.054,-0.106 0.002,-0.013-0.048,0.039-0.068,0.067-0.075,0.078-0.072,0.078-0.064,0.071-0.053,0.061-0.042,0.049-0.032,0.038-0.023,0.027-0.015,0.019-0.009,0.012-0.005,0.007-0.002,0.003 0.000,0.000 0.001,-0.001 0.002,-0.002 0.002,-0.002 0.002,-0.002 0.002,-0.002 0.002,-0.002 0.001,-0.001 0.001,-0.001 0.001,-0.001 0.000,-0.001 0.000,-0.000 0.000,-0.000 0.000,-0.000 0.000,-0.000 0.000,0.000-0.000,0.000-0.000,0.000-0.000,0.000-0.000,0.000 0.000,0.000-0.000,0.000-0.000,0.000 0.000,0.000 0.000,0.000 0.000,0.000-0.000,0.000 0.000,0.000 0.000,0.000 0.000,-0.000 0.000,0.000-0.000,0.000-0.006,0.000-0.045,0.000-0.151,0.000-0.085,0.000-0.029,0.000-0.027,0.000-0.011,0.000-0.000,-0.084-0.264,-0.045-0.072,-0.017-0.011,0.024 0.081,0.008 0.001,0.012 0.025,0.014 0.040,0.005-0.078,0.020 0.021,0.017 0.012,0.014 0.034,0.012 0.076,0.009 0.082,0.006 0.079,0.004 0.070,0.002 0.058,0.001 0.046,0.000 0.034,-0.001 0.017,-0.000-0.060,-0.000-0.064,-0.000-0.034,-0.000-0.021,-0.000-0.010,-0.000-0.059,-0.000 0.015,-0.000 0.023,-0.000 0.026,-0.000 0.027,0.009 0.006,0.014 0.023,0.016 0.019,0.016 0.015,0.014 0.011,0.012 0.008,0.010 0.005,0.008 0.003,0.006 0.001,0.007 0.011,0.005 0.020,0.005 0.023,0.004 0.022,0.003 0.020,0.002 0.017,0.001 0.013,0.001 0.010,0.001 0.007,0.000 0.005,0.000 0.003,-0.000 0.002,-0.000 0.001,-0.000 0.000,-0.000-0.000,1.337-1.160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450.000 820.000,'0.016'0.024,"0.025"0.037,0.028 0.042,0.028 0.042,0.026 0.039,0.022 0.033,0.018 0.028,0.014 0.022,0.011 0.016,0.008 0.012,-0.026-0.006,-0.017 0.027,-0.022 0.030,-0.023 0.030,-0.087-0.285,0.063 0.722,-0.022 0.268,-0.019 0.190,-0.036-1.010,0.016 0.993,-0.009 0.073,-0.007 0.020,-0.005-0.018,-0.005 0.389,-0.003 0.022,-0.002-0.065,0.000-0.227,0.000-0.111,0.000-0.140,0.001-0.151,-0.000 0.076,0.001-0.176,0.001-0.180,0.001-0.166,0.001-0.144,0.001-0.117,0.000-0.091,0.000-0.067,0.000-0.047,0.000 0.011,0.000 0.058,0.000 0.078,0.000 0.084,0.000 0.158,-0.000 0.116,-0.000-0.071,-0.000 0.035,-0.000 0.005,0.000-0.015,-0.074 0.058,-0.042-0.065,-0.018-0.073,-0.002-0.072,0.009-0.066,0.015-0.058,1.808-1.585</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407.000 178.000,'0.000'0.032,"0.000"0.049,0.000 0.056,0.000 0.056,0.000 0.052,0.000 0.045,0.000 0.037,0.000 0.029,0.000 0.022,0.000 0.015,0.000 0.010,0.000 0.006,0.000 0.003,0.000 0.001,0.000-0.000,-0.014 0.035,-0.022 0.108,-0.025 0.128,-0.026 0.132,-0.025 0.126,-0.050 0.964,-0.028 0.418,-0.022 0.135,-0.017-0.049,0.045-0.228,-0.009 0.199,-0.009 0.104,-0.009 0.033,0.001 0.450,0.015 0.241,0.021 0.117,0.012 0.478,0.030-0.066,0.028-0.209,0.025-0.289,0.018 0.278,0.022-0.229,0.017-0.277,0.012-0.143,0.007-0.060,0.005-0.122,0.003 0.116,0.001-0.034,0.000-0.127,-0.000 0.092,-0.001-0.069,-0.001-0.167,-0.001-0.217,-0.065 0.158,-0.039 0.113,-0.020-0.024,-0.015 0.197,0.006-0.117,0.013-0.193,0.030-0.434,0.013-0.115,0.013-0.139,0.012-0.149,0.011-0.121,0.010-0.148,0.008-0.159,0.007-0.158,0.005 0.034,0.006-0.232,0.004-0.196,0.002-0.157,0.001-0.119,0.000-0.086,-0.001-0.047,-0.000 0.031,-0.001 0.052,-0.001 0.064,-0.000 0.090,-0.001 0.027,-0.000 0.009,-0.001-0.359,0.000 0.584,-0.000 0.140,-0.000 0.075,-0.000 0.027,-0.000 0.082,-0.000-0.064,-0.000-0.086,-0.000 0.034,0.000-0.061,0.000-0.080,0.000-0.614,-0.000 0.626,0.000 0.002,0.000-0.007,0.000 0.163,0.000 0.066,0.000 0.007,0.000-0.030,0.000-0.050,0.000-0.351,0.000-0.023,0.000 0.172,0.000-0.077,0.000-0.082,0.000-0.078,0.000-0.071,0.000-0.059,0.000 0.070,0.000 0.106,0.000 0.020,0.000-0.004,0.000-0.020,0.000 0.052,0.000 0.003,0.000 0.009,0.000-0.035,0.000 0.034,0.000 0.019,0.000 0.008,-0.013 0.119,-0.022 0.084,-0.027 0.055,-0.028 0.032,-0.015 0.160,-0.005 0.082,0.003 0.022,0.007-0.020,0.010 0.072,0.012 0.025,0.012-0.009,0.012-0.032,-0.080 0.366,-0.030-0.066,-0.005-0.139,0.136-1.111,-0.121 0.988,0.021-0.138,0.024-0.149,0.034-0.197,0.016-0.062,0.014-0.069,0.012-0.069,0.009 0.283,0.010 0.178,0.007 0.137,0.005 0.194,0.003 0.126,0.002 0.035,0.001-0.027,-0.073 0.262,-0.042 0.008,-0.019-0.105,-0.002-0.170,0.024-0.268,0.010-0.079,0.012-0.080,0.000 0.085,0.019-0.178,0.017-0.176,0.015-0.159,0.012-0.136,0.009-0.111,0.007-0.096,0.004-0.052,0.003-0.035,0.002-0.022,0.001-0.012,0.000-0.004,-0.000 0.001,-0.000 0.004,-0.000 0.006,-0.001 0.006,-0.001 0.007,-0.000 0.015,-0.000 0.017,-0.000 0.016,-0.000 0.015,-0.000 0.013,-0.000 0.011,-0.001 0.897</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469.000 816.000,'-0.011'0.046,"-0.018"0.073,-0.021 0.085,-0.022 0.087,-0.021 0.083,-0.019 0.074,-0.009 0.108,0.006 0.092,0.006 0.112,0.018 0.034,0.018 0.011,-0.010 0.079,-0.027 0.030,-0.036-0.002,0.023-0.061,0.002 0.054,0.008 0.003,0.011-0.033,0.078-0.666,-0.061 0.711,0.014-0.010,0.013-0.042,0.012-0.062,-0.022 0.154,-0.029-0.028,-0.038-0.011,-0.012 0.056,0.005 0.009,0.015-0.021,0.038-0.068,0.013 0.067,0.013 0.022,0.012-0.010,0.005 0.250,0.015-0.099,0.012-0.150,0.009-0.168,0.006-0.165,0.004-0.150,0.002-0.127,0.001-0.103,0.000-0.079,-0.000-0.058,-0.001-0.040,-0.001-0.026,-0.001-0.014,-0.001-0.007,-0.001 0.007,-0.000 0.018,-0.000 0.022,-0.000 0.023,-0.000 0.022,-0.000 0.019,-0.000 0.016,-0.000 0.013,0.000 0.010,-0.000 0.008,0.000 0.008,0.000-0.004,0.000-0.007,0.000-0.008,0.000-0.008,0.000-0.008,0.000-0.007,0.000-0.005,0.000-0.004,0.000-0.003,0.000-0.002,0.000-0.002,0.000-0.001,0.000-0.000,0.000 1.367</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476.000 578.000,'0.025'0.074,"0.038"0.115,0.045 0.134,0.015 0.098,0.004 0.099,-0.006 0.083,-0.012 0.068,-0.015 0.053,-0.074-0.562,0.048 0.718,-0.012 0.100,-0.012 0.030,-0.010-0.019,-0.025-0.755,0.017 1.049,-0.009 0.048,-0.007 0.006,-0.005-0.243,-0.003-0.061,-0.002-0.071,-0.001-0.074,-0.002 0.184,-0.000-0.089,0.000-0.109,0.004-0.711,-0.003 0.557,0.000-0.011,0.000-0.032,0.000-0.045,0.000 0.046,0.001-0.068,0.000-0.064,0.000-0.106,0.000-0.046,0.000-0.040,0.000-0.033,0.000 0.017,0.000-0.056,0.000-0.052,0.000-0.045,-0.000-0.036,0.000-0.028,-0.000-0.021,-0.000-0.014,-0.000-0.009,-0.000-0.005,0.000-0.002,-0.000-0.000,0.000 0.003,0.000 0.004,0.000 0.005,0.000 0.005,0.000 0.004,0.000 0.004,0.000 0.003,0.000 0.002,0.000 0.002,0.000 0.001,0.000 0.001,0.000 0.000,0.000 0.000,0.000 0.000,0.000-0.000,0.000-0.000,0.000-0.000,0.000-0.000,0.000-0.000,-0.030 0.034,-0.048 0.087,-0.052 0.080,-0.039 0.041,-0.031 0.020,-0.024 0.006,0.177-0.292,-1.073 2.440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499.000 590.000,'0.000'0.030,"0.000"0.047,0.000 0.055,0.000 0.056,0.000 0.053,0.000 0.048,0.000 0.041,0.000-0.012,0.000 0.030,0.000 0.029,0.000 0.027,0.000 0.143,0.000 0.110,0.000 0.081,0.000 0.057,0.000-0.600,0.000 1.095,0.000 0.253,0.000 0.154,0.000 0.069,0.000 0.073,0.000-0.034,0.000-0.107,0.000 0.022,0.000-0.050,0.000-0.097,0.000-0.124,0.000 0.375,0.000-0.149,0.000-0.195,0.000-0.205,0.000-1.047,0.000 0.785,0.000-0.045,0.000 0.046,0.000-0.015,0.000-0.055,0.000-0.079,0.000 0.041,0.000-0.172,0.000-0.167,0.000-0.149,0.000-0.125,0.000-0.099,0.000-0.075,0.000-0.053,0.000-0.035,0.000-0.022,0.000-0.011,0.000-0.004,0.000 0.001,0.000 0.003,0.000 0.005,0.000 0.005,0.000 0.005,0.000 0.004,0.000 0.004,0.000 0.003,0.000 0.002,0.000 0.002,0.000 0.001,0.000 0.001,0.000 0.000,0.000 0.000,0.000 0.000,0.000-0.000,0.000-0.000,0.000-0.000,0.000-0.000,0.000 0.006,0.000 0.013,0.000 0.014,0.000 0.014,0.000 0.013,0.000 0.012,0.000 0.009,0.000 0.007,0.000 0.006,0.000 0.004,0.000 0.003,0.000 0.002,0.000 0.001,0.000 0.000,0.000-0.000,0.000 0.028,0.000 0.034,0.000 0.038,0.000 0.037,0.000 0.034,0.000 1.017</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470.000 529.000,'-0.042'0.014,"-0.064"0.021,-0.073 0.024,-0.072 0.024,-0.065 0.022,-0.056 0.018,0.029 0.026,-0.624 0.357,-0.195 0.162,-0.079 0.100,1.007-0.624,-1.047 0.637,0.058-0.029,0.110-0.053,0.174-0.105,0.099-0.065,0.089-0.062,0.075-0.056,0.163-0.086,0.079-0.021,0.078-0.013,0.025 0.041,0.099-0.044,0.080-0.046,0.062-0.044,0.045-0.038,0.031-0.032,0.020-0.025,0.011-0.019,0.005-0.013,0.001-0.009,-0.002-0.005,-0.003-0.003,-0.004-0.001,-0.004 0.000,-0.004 0.001,-0.003 0.001,0.010 0.017,0.018 0.033,0.021 0.038,0.022 0.038,0.020 0.036,0.018 0.031,-0.089-0.195,0.304 0.359,0.118 0.102,0.063 0.076,-0.008-0.094,0.033-0.031,0.006-0.049,-0.014-0.058,-0.301-0.199,0.338 0.279,-0.044-0.000,-0.043-0.009,-0.064-0.039,-0.027-0.012,-0.022-0.011,-0.293-0.292,0.246 0.303,-0.010-0.006,-0.005-0.028,0.016 0.009,-0.045-0.046,-0.051-0.044,-0.050-0.038,-0.045-0.032,-0.039-0.025,-0.031-0.019,-0.024-0.014,-0.017-0.003,-0.010 0.026,-0.007 0.033,-0.004 0.036,-0.003 0.035,-0.000 0.018,-0.000 0.036,0.000 0.036,0.001 0.033,0.000 0.091,0.001 0.045,0.001 0.039,-0.012-0.069,-0.021 0.011,-0.026 0.007,-0.028 0.005,-0.081-0.011,-0.060-0.021,-0.043-0.027,-0.028-0.030,-0.029-0.003,0.018-0.039,0.032-0.038,0.039-0.034,0.041-0.030,-0.017-0.012,-0.061 0.010,0.211-0.214,-0.421 0.305,-0.090 0.034,-0.037 0.012,0.000-0.003,-0.080 0.125,0.000 0.029,0.003-0.002,0.564-0.458,-0.521 0.427,0.016-0.024,0.040-0.050,0.053-0.064,0.058-0.069,0.196-0.149,0.006-0.025,-1.572 0.192</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472.000 552.000,'-0.014'0.028,"-0.021"0.042,-0.023 0.047,-0.023 0.045,-0.020 0.040,-0.017 0.034,-0.013 0.027,-0.010 0.020,-0.007 0.014,-0.005 0.010,-0.003 0.006,-0.002 0.003,-0.001 0.001,-0.047 0.118,-0.025 0.088,0.001 0.042,-0.002 0.143,0.033 0.004,0.038-0.046,0.037-0.072,0.033-0.082,0.028-0.080,0.041 0.512</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504.000 548.000,'-0.025'0.000,"-0.037"0.000,-0.042 0.000,-0.040 0.000,-0.036 0.000,-0.030 0.000,-0.024 0.000,-0.018 0.000,-0.013 0.000,-0.008 0.000,-0.005 0.000,0.037 0.015,-0.026 0.024,-0.031 0.029,-0.033 0.030,-0.093 0.039,-0.012 0.001,0.001-0.011,0.045-0.009,0.025 0.006,0.028 0.009,0.028 0.011,0.026 0.011,0.019 0.018,0.035 0.007,0.033 0.004,0.029 0.002,0.024 0.001,0.019 0.000,0.014-0.000,0.010-0.001,0.007-0.001,0.004-0.001,0.002-0.001,0.008 0.014,0.012 0.019,0.013 0.021,0.012 0.021,0.011 0.019,0.009 0.016,0.029 0.060,0.040 0.066,0.042 0.069,0.039 0.065,0.057 0.079,0.062 0.080,-0.200-0.582,0.268 0.572,0.052 0.036,0.026 0.008,0.008-0.011,-0.060-0.096,-0.030-0.020,-0.038-0.021,-0.041-0.020,0.079 0.106,-0.014-0.055,-0.034-0.059,-0.072-0.134,-0.032-0.042,-0.031-0.037,-0.029-0.031,-0.024-0.010,-0.023-0.014,-0.019-0.007,-0.015 0.042,-0.010 0.030,-0.008 0.013,-0.005 0.001,-0.029 0.040,-0.040-0.008,-0.045-0.011,0.094-0.321,-0.153 0.415,-0.042 0.023,-0.035-0.001,0.207-0.421,-0.153 0.352,0.012 0.011,0.019-0.004,0.022-0.014,0.010-0.020,0.001-0.023,-0.005-0.024,-0.009-0.023,-0.056 0.056,-0.008-0.042,-0.004-0.040,-0.000-0.036,0.001-0.030,-0.005-0.032,-0.022-0.016,-0.026-0.011,-0.027-0.007,-0.025-0.004,0.065-0.055,-0.010-0.014,-0.010-0.016,-1.306 0.202</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516.000 566.000,'-0.012'0.012,"-0.019"0.019,-0.021 0.021,-0.021 0.021,-0.019 0.019,-0.016 0.016,-0.013 0.013,-0.010 0.010,-0.007 0.007,-0.005 0.005,-0.003 0.003,-0.002 0.002,-0.001 0.001,-0.000 0.000,0.000-0.000,0.001-0.001,0.001-0.001,0.001-0.001,0.001-0.001,0.001-0.001,0.000-0.000,0.021 0.053,0.016 0.099,0.016 0.012,-0.009 0.050,-0.014 0.042,-0.017 0.034,-0.103 0.088,-0.034-0.021,-0.002-0.040,0.019-0.049,0.030-0.051,0.036-0.049,0.037-0.044,0.029-0.024,0.034-0.035,0.028-0.027,0.022-0.020,0.017-0.014,0.012-0.009,0.008-0.005,0.005-0.003,0.002-0.001,0.001 0.001,-0.000 0.001,-0.001 0.002,-0.001 0.002,-0.001 0.002,-0.001 0.004,-0.001 0.014,-0.001 0.016,-0.001 0.016,-0.001 0.015,-0.000 0.013,-0.000 0.011,-0.000 0.009,-0.000 0.022,-0.000 0.023,0.000 0.024,0.000 0.022,0.000 0.020,0.000-0.026,0.000-0.008,0.000-0.013,0.000-0.015,0.000-0.016,0.011 0.004,0.017-0.048,0.019-0.049,0.018-0.045,0.016-0.039,0.014-0.032,0.011-0.025,0.008-0.018,0.006-0.012,0.004-0.008,0.002-0.004,0.001-0.002,0.000-0.000,-0.000 0.001,-0.000 0.001,-0.001 0.001,-0.001 0.001,-0.001 0.001,-0.000 0.001,-0.000 0.001,-0.000 0.001,-0.000 0.000,-0.000 0.000,-0.000 0.000,-0.006-0.005,0.001-0.008,0.002-0.010,0.002-0.009,0.002-0.009,0.002-0.007,0.001-0.006,0.001-0.005,0.001-0.004,0.001-0.003,0.000-0.002,0.000-0.001,0.000-0.000,0.000-0.000,0.000 0.000,0.013-0.006,0.019-0.009,0.022-0.011,0.022-0.010,0.020-0.010,0.017-0.008,0.014-0.007,0.101-0.013,0.037-0.007,0.002-0.006,-0.020-0.004,-0.031-0.003,-0.035-0.002,-0.054 0.019,-0.021 0.006,-0.016 0.007,-0.012 0.007,-0.008 0.006,-0.006 0.006,-0.003 0.005,-0.002 0.004,-0.000 0.003,0.000 0.002,-0.000-0.007,-0.015-0.005,-0.017-0.006,-0.017-0.007,-0.016-0.006,-0.014-0.005,-0.012-0.005,-0.009-0.004,-0.007-0.003,-0.005-0.002,-0.003-0.001,-0.002-0.001,-0.001-0.000,0.000-0.002,-0.006 0.012,-0.006 0.013,-0.006 0.013,-0.005 0.012,-0.004 0.010,-0.003 0.008,-0.003 0.006,-0.002 0.004,-0.001 0.003,-0.001 0.002,-0.000 0.001,-0.000 0.000,0.000 0.000,0.000-0.000,0.000-0.000,0.000-0.000,0.000-0.000,0.000-0.000,0.000-0.000,0.000-0.000,0.000-0.000,0.000-0.000,0.000-0.000,0.000 0.000,0.000-0.000,0.000 0.000,-0.004-0.001,-0.005-0.005,-0.005-0.006,-0.005-0.006,-0.005-0.005,-0.004-0.004,-0.003-0.004,-0.002-0.003,-0.002-0.002,-0.001-0.001,-0.001-0.001,-0.000-0.000,-0.000-0.000,0.000-0.000,0.000 0.000,0.000 0.000,0.000 0.000,0.000 0.000,0.000-0.038,0.000-0.052,0.000-0.058,0.000-0.056,-0.005-0.011,-0.007 0.018,-0.008 0.033,-0.008 0.040,-0.007 0.040,-0.006 0.037,-0.005 0.031,-0.004 0.025,-0.003 0.020,-0.002 0.014,-0.001 0.010,-0.001 0.006,-0.000 0.004,0.000 0.002,0.000 0.000,0.000-0.001,0.000-0.001,0.000-0.001,0.006-0.015,0.008-0.023,0.008-0.026,0.008-0.025,0.007-0.022,0.006-0.019,0.005-0.015,0.004-0.011,0.003-0.008,-0.004 0.006,-0.007 0.009,-0.009 0.012,-0.009 0.013,-0.008 0.012,-0.007 0.011,-0.006 0.009,-0.005 0.007,-0.003 0.005,-0.002 0.004,-0.002 0.003,-0.001 0.002,-0.000 0.001,-0.000 0.000,0.000-0.000,0.000-0.000,-0.002-0.005,-0.006-0.013,-0.007-0.015,-0.007-0.015,-0.006-0.013,-0.005-0.012,-0.005-0.009,-0.004-0.007,-0.003-0.006,0.005-0.001,0.013 0.011,0.016 0.014,0.016 0.015,0.015 0.014,0.013 0.013,0.010 0.010,0.008 0.008,0.006 0.006,0.004 0.004,0.003 0.003,0.002 0.002,0.001 0.001,0.000 0.000,-0.000-0.000,-0.000-0.000,-0.000-0.000,0.003-0.299</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540.000 354.000,'0.007'0.000,"0.011"0.000,0.012 0.000,0.012 0.000,0.011 0.000,0.009 0.000,0.007 0.000,0.006 0.000,0.004 0.000,0.003 0.000,0.002 0.000,0.001 0.000,0.000 0.000,0.000 0.000,-0.000 0.000,-0.000 0.000,-0.000 0.000,-0.000 0.000,-0.000 0.000,-0.000 0.000,-0.000 0.000,-0.000 0.000,-0.000 0.000,-0.000 0.000,-0.000 0.000,-0.000 0.000,0.000 0.000,0.000 0.000,0.000 0.000,0.000 0.000,0.000 0.000,0.000 0.000,0.000 0.000,0.000 0.000,0.000 0.000,0.000 0.000,0.257 0.053,0.186 0.034,0.114 0.019,0.059 0.008,0.123-0.001,0.055-0.007,0.005-0.010,-0.030-0.012,-0.009-0.010,-0.076-0.014,-0.082-0.013,-0.081-0.012,-0.050-0.009,-0.083-0.009,-0.073-0.007,-0.061-0.005,-0.049-0.004,-0.015-0.002,0.049-0.001,0.071-0.001,0.160-0.001,0.024 0.000,-0.006 0.000,-0.003 0.001,0.088 0.000,0.066 0.000,0.047 0.000,0.026 0.000,0.045 0.000,0.023 0.000,0.383 0.000,-0.061 0.000,-0.128 0.000,-0.157 0.000,-0.160 0.000,-0.148 0.000,-0.140-0.000,-0.001-0.000,0.002 0.000,0.004 0.000,0.151-0.000,0.086-0.000,0.036 0.000,-0.001 0.000,0.403-0.000,0.151 0.000,0.097-0.000,-1.121 0.000,0.976 0.000,-0.013 0.000,-0.047 0.000,-0.068 0.000,-0.077 0.000,0.174 0.000,0.039 0.000,0.045 0.015,0.082 0.024,0.019 0.029,-0.026 0.030,0.393 0.039,0.051 0.001,-0.008-0.011,0.207 0.066,0.071 0.025,-0.019-0.003,-0.110-0.056,0.164-0.017,0.054-0.020,-0.024-0.020,-1.635-0.079,2.439 0.071,-0.106-0.028,-0.250-0.023,-0.315-0.018,-0.201-0.013,-0.038-0.008,-0.136-0.005,-0.038-0.003,-0.107-0.002,-0.147-0.001,-1.249 0.004,1.510-0.005,-0.042 0.000,-0.113 0.001,-0.188 0.001,0.020 0.001,-0.015 0.001,-0.039 0.001,-1.133 0.002,1.848-0.001,0.076 0.001,-0.061 0.001,-0.341 0.000,0.017 0.000,-0.050 0.000,-0.093 0.000,-1.340-0.000,1.778 0.000,-0.015 0.000,-0.097 0.000,0.139 0.000,-0.156-0.000,-0.221-0.000,-0.242-0.000,-0.234-0.000,-0.223-0.000,-0.230 0.000,-0.198-0.000,-0.161-0.000,-0.174 0.000,-0.014 0.000,0.011 0.000,0.027 0.000,0.112 0.000,-0.012 0.000,-0.028 0.000,-0.036 0.000,0.063 0.000,0.039 0.000,0.021 0.000,0.008 0.000,0.143 0.015,0.017 0.023,-0.053 0.026,-0.090 0.025,-0.106 0.023,-0.106 0.019,-0.097 0.016,-0.083 0.012,-0.068 0.009,-0.053 0.006,-0.039 0.004,-0.027 0.002,-0.017 0.001,-0.010 0.000,-0.005-0.000,-0.001-0.001,0.001-0.001,0.003-0.001,0.003-0.001,0.003-0.001,0.003-0.000,0.003-0.000,0.002-0.000,0.002 0.337,0.001 0.273,0.001 0.196,0.001 0.132,0.000 0.081,0.000 0.606,0.000 0.287,-0.000 0.134,0.000 0.319,-0.000 0.168,-0.000 0.057,-0.067 0.199,-0.056 0.180,-0.046 0.051,-0.036-0.042,0.146-2.396,-0.474 3.509,-0.141 0.164,-0.065-0.050,-0.119 0.280,0.029-0.258,0.087-0.388,0.124-0.769,0.027-0.259,0.039-0.324,0.044-0.348,0.397-1.807,-0.436 2.183,0.042-0.052,0.064-0.178,-0.030 0.079,0.039-0.181,0.060-0.225,0.300-1.736,-0.312 1.684,0.026-0.143,0.046-0.194,-0.030-0.043,0.010-0.113,0.034-0.147,0.039 0.132,0.052-0.043,0.049-0.118,0.044-0.153,-0.008 0.063,-0.039-0.080,0.129-1.017,-0.121 0.822,-0.019-0.014,-0.018-0.041,-0.016-0.057,-0.094 0.110,-0.024-0.024,0.008-0.042,-0.073 0.232,0.000 0.029,0.032-0.058,0.288-0.964,-0.227 0.916,0.056-0.091,0.054-0.116,0.050-0.138,0.046-0.157,0.038-0.147,0.030-0.129,0.023-0.107,0.016-0.084,0.011-0.063,0.007-0.045,0.003-0.030,0.001-0.018,-0.000-0.009,-0.001-0.003,-0.002 0.001,-0.002 0.003,-0.002 0.004,-0.001 0.005,-0.001 0.005,-0.001 0.004,-0.001 0.003,-0.000 0.003,-0.000 0.002,-0.000 0.001,-0.000 0.001,-0.000 0.001,0.000 0.000,0.000 0.000,0.000 0.000,0.000-0.000,0.000-0.000,0.000-0.000,0.002-0.022,0.192 0.031,0.112 0.023,0.084 0.027,0.061 0.028,-0.373-0.092,0.762 0.163,0.272 0.051,0.167 0.036,0.086 0.023,-1.061-0.228,1.252 0.299,0.064 0.034,-0.004 0.015,-0.050 0.001,0.238 0.056,-0.023 0.005,-0.069 0.004,-0.095 0.004,0.062-0.013,0.122-0.006,0.056-0.030,-1.445-0.341,1.625 0.338,0.082-0.021,0.009-0.037,-0.042-0.046,-1.607-0.260,2.649 0.252,0.142-0.076,-0.050-0.068,0.021-0.062,0.025-0.041,-0.104-0.032,-2.551-0.037,0.018 0.002,3.118 0.095,0.119 0.018,-0.113 0.002,-3.038-0.103,3.109 0.127,-0.269 0.026,-0.327 0.029,-0.523-0.013,-0.308-0.014,-0.278-0.022,-1.311-0.099,-0.419-0.031,1.794 0.087,-0.027-0.026,-0.105-0.023,-1.666-0.055,1.792 0.031,-0.018-0.016,-0.099-0.012,-1.678-0.013,1.805 0.003,-0.073-0.006,-0.113-0.004,-1.653 0.004,1.661-0.006,-0.139-0.001,-0.217 0.000,-1.371 0.006,1.112-0.004,-0.092 0.001,-0.133 0.001,-0.151 0.001,-0.154 0.001,0.001 0.001,-0.005 0.001,0.428 0.054,0.400 0.034,0.266 0.019,0.158 0.008,-1.622-0.087,2.651 0.104,0.323-0.011,0.146-0.016,0.993-0.013,0.353-0.020,0.079-0.018,0.294-0.016,-0.100-0.013,-0.335-0.010,-4.009-0.011,4.001 0.025,-0.357 0.029,-0.466 0.035,-0.490 0.035,-0.212 0.034,0.008 0.054,0.091 0.023,0.089 0.023,-0.030 0.014,-0.106 0.008,0.661 0.185,-0.002 0.054,-0.150-0.011,-0.606-0.082,0.052-0.008,-0.052-0.028,-0.121-0.040,-2.466-0.273,3.487 0.256,0.097-0.067,-0.135-0.063,-3.362-0.168,3.862 0.136,-0.135-0.008,-0.327 0.009,-0.082-0.009,-0.260-0.020,-0.348-0.025,-2.893-0.101,2.845 0.071,-0.201-0.024,-0.289-0.020,-2.456-0.041,1.769 0.018,-0.139-0.009,-0.186-0.007,-0.210-0.005,-1.378-0.005,1.770-0.001,-0.098-0.004,-0.124-0.002,-0.486 0.001,-0.125-0.000,-0.146 0.000,-0.152 0.000,-0.104 0.000,-0.155 0.001,-0.137 0.001,-0.117 0.001,0.537-0.001</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529.000 748.000,'0.029'0.005,"0.044"0.007,0.050 0.008,0.050 0.008,0.046 0.008,0.039 0.007,0.032 0.005,0.025 0.004,0.019 0.003,0.013 0.002,0.009 0.001,0.005 0.001,0.003 0.000,0.001 0.000,-0.000-0.000,-0.001-0.000,-0.001-0.000,-0.079-0.022,0.074-0.003,0.224 0.021,0.137 0.024,0.129 0.031,0.178 0.026,0.073 0.003,0.042-0.007,-0.877-0.102,1.634 0.175,0.405 0.018,0.262-0.005,0.761-0.007,0.281-0.031,0.066-0.034,-0.649-0.051,-0.041-0.020,-0.134-0.018,-0.191-0.015,0.693-0.010,-0.076-0.015,-0.125-0.011,-2.564-0.006,2.251-0.002,-0.166-0.004,-0.205-0.002,-1.975 0.005,2.066-0.007,-0.163 0.000,-0.217 0.001,-0.341 0.002,-0.066 0.001,-0.105 0.001,-0.125 0.001,0.017 0.001,-0.066 0.001,-0.119 0.000,-0.147 0.000,0.111-0.053,0.066-0.034,-0.015-0.019,-0.071-0.007,0.141-0.019,-0.092 0.011,-0.086 0.016,0.017-0.056,-0.066-0.024,-0.114-0.001,-0.137 0.013,-0.183 0.030,-0.108 0.021,-0.094 0.022,0.320-0.130,0.135-0.062,0.034-0.018,-0.858 0.246,1.174-0.340,0.068-0.003,-0.025 0.032,-0.099 0.015,-0.018 0.007,-0.066 0.028,-0.094 0.040,0.331-0.006,0.102 0.015,0.041 0.004,-1.325 0.219,1.580-0.292,0.005-0.001,-0.099 0.030,-0.153 0.046,0.284 0.029,0.267 0.005,0.204-0.005,-0.438 0.023,0.086-0.016,0.027-0.001,0.664-0.060,-0.135 0.036,-0.189 0.044,-0.259 0.053,-0.130 0.037,-0.134 0.033,0.232 0.026,-0.026 0.024,-0.125 0.018,-0.177 0.013,0.161 0.009,-0.039 0.006,-0.240 0.001,-0.064 0.001,-0.116 0.000,-0.143-0.001,-0.180-0.001,-0.157-0.001,-0.148-0.001,-0.133-0.001,-0.114-0.001,-0.094-0.001,-0.050-0.013,-0.127-0.020,-0.112-0.023,-0.093-0.022,-0.074-0.020,-0.055-0.017,-0.040-0.013,-0.026-0.010,-0.016-0.007,-0.009-0.005,-0.003-0.003,0.000-0.002,0.003-0.001,0.004-0.000,0.004 0.000,0.004 0.001,0.003 0.001,0.003 0.001,0.002 0.001,0.002 0.000,-0.005-0.043,-0.011-0.071,-0.013-0.081,-0.013-0.081,-0.012-0.073,-0.010-0.063,-0.009-0.052,-0.029-0.337,-0.027-0.330,-0.009-0.229,-0.048-0.602,-0.019-0.203,-0.018-0.082,-0.085-0.572,-0.015-0.141,0.021 0.063,0.042 0.185,0.010 0.522,-0.032-0.082,-0.007-0.023,-0.042-0.529,0.035 0.046,0.045 0.154,0.237 2.178,-0.238-2.370,0.012-0.059,0.026 0.096,0.033 0.195,-0.079-0.161,-0.036 0.231,-0.022 0.270,0.293 1.920,-0.370-1.784,-0.024 0.192,0.005 0.231,0.023 0.239,0.032 0.226,0.050 0.198,0.017 0.103,0.012 0.094,-0.241-0.401,-0.104-0.148,-0.010-0.134,0.011-0.028,0.035 0.068,0.522 1.314,-0.428-1.333,0.095 0.068,0.096 0.117,0.288 1.180,-0.269-1.102,0.033 0.124,0.045 0.169,0.048 0.184,0.047 0.178,0.042 0.161,0.036 0.137,0.029 0.111,0.023 0.086,0.017 0.064,-0.009-0.009,-0.024-0.052,-0.031-0.075,-0.033-0.084,0.012-0.059,0.000-0.117,0.006-0.105,0.015-0.105,0.009-0.107,0.010-0.066,0.046 0.698,-0.054-1.082,-0.008-0.074,-0.014-0.008,-0.016 0.036,-0.017 0.062,-0.045-0.135,-0.050-0.019,0.175 1.164,-0.170-1.175,0.007-0.003,0.018 0.065,0.024 0.106,0.026 0.128,-0.002 0.058,-0.025-0.031,0.003 0.093,0.005 0.063,0.012 0.083,0.016 0.093,0.018-0.078,0.018-0.033,0.018-0.000,0.016 0.023,0.010-0.268,0.017-0.032,0.013 0.019,0.010 0.237,0.006 0.078,0.004 0.087,0.003 0.089,-0.002 0.531,0.004-0.614,0.001 0.008,0.000 0.028,-0.000 0.040,-0.000 0.046,-0.000 0.003,-0.001 0.062,-0.001 0.058,-0.001-0.069,-0.001-0.074,-0.001-0.048,-0.000-0.174,-0.000 0.001,-0.000 0.053,-0.000 0.081,-0.000-0.006,-0.000 0.058,-0.000 0.079,0.000 0.086,0.000 0.082,0.000-0.004,0.000 0.019,0.000 0.035,0.000 0.042,0.000 0.043,0.000 0.040,0.006 0.041,0.008 0.043,0.009 0.038,0.009 0.032,0.008 0.025,0.007 0.019,0.006 0.014,0.004 0.009,0.003 0.006,0.002 0.003,0.001 0.001,0.001 0.000,0.000-0.001,0.000-0.001,-0.000-0.001,-0.000-0.001,-0.000-0.001,-0.000-0.001,-0.000-0.001,-0.000-0.001,-0.000-0.000,-0.000-0.000,-0.000-0.000,-0.000-0.000,0.000 0.000,-0.000-0.000,0.000 0.000,0.000 0.000,0.000 0.000,0.000 0.000,0.000 0.000,-0.018 0.041,0.230-0.026,0.158 0.007,0.141 0.007,0.235 0.007,0.127 0.007,0.055 0.006,0.003 0.005,0.156 0.004,0.084 0.003,0.019 0.002,-0.977 0.002,1.178 0.000,0.112 0.001,0.042 0.001,-0.008 0.000,0.397 0.000,0.042-0.000,-0.074-0.000,0.161-0.000,0.005-0.000,-0.095-0.000,-0.152-0.000,-0.177-0.000,-0.057-0.000,0.155-0.000,0.136-0.000,-0.099-0.000,0.012-0.000,-0.016 0.000,-1.381 0.000,2.004-0.000,-0.144 0.000,-0.227 0.000,-1.694 0.000,1.399-0.000,-0.011 0.000,-0.090 0.000,-0.139 0.000,-0.020 0.000,-0.042 0.000,-0.056 0.000,-0.062 0.000,0.220 0.000,-0.027 0.000,-0.070 0.000,-0.093 0.000,-0.102 0.000,-0.106 0.000,0.055 0.000,0.011 0.000,0.654 0.000,0.235 0.000,0.082 0.000,0.650 0.000,0.074 0.000,-0.091 0.000,-2.324 0.000,2.720 0.000,-0.019 0.000,-0.189 0.000,-0.275 0.000,-2.269 0.000,2.336 0.000,0.421 0.000,0.256 0.000,0.442 0.000,0.051 0.000,-0.031 0.000,-0.027-0.013,0.151-0.022,0.019-0.027,-0.074-0.028,1.141-0.029,0.290-0.004,0.026 0.005,-0.150 0.011,1.668 0.011,0.713 0.017,0.229 0.017,-0.380 0.020,0.234 0.010,-0.087 0.009,1.769 0.006,-0.492 0.008,-0.898 0.006,-1.081 0.004,-1.110 0.002,-0.987 0.000,-0.125 0.000,-0.205 0.000,-3.554-0.003,4.710 0.004,-0.322-0.001,-1.231-0.001,-0.180-0.000,-0.300-0.000,-0.367-0.000,0.595-0.000,-0.411-0.000,-0.467-0.000,-0.351-0.000,-0.469-0.000,-0.441-0.000,-0.384-0.000,-0.395 0.000,-0.004 0.000,-0.005 0.000,0.337 0.000,-0.037 0.000,-0.051 0.000,-1.041 0.000,1.453-0.000,0.154 0.000,-0.004 0.000,-0.150 0.000,-0.065 0.000,-0.126 0.000,-0.158 0.000,-0.168 0.000,0.044 0.000,0.037 0.000,0.007 0.000,-0.996 0.000,1.034 0.000,0.016 0.000,-0.023 0.000,-0.049 0.000,-0.974 0.000,0.950 0.000,0.141 0.000,0.261 0.000,0.008 0.000,-0.047 0.000,-0.082 0.000,0.661 0.000,0.137 0.000,-0.025 0.000,7.712 0.000</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969.000 499.000,'0.019'0.000,"0.029"0.000,0.033 0.000,0.033 0.000,0.030 0.000,0.026 0.000,0.021 0.000,0.016 0.000,0.012 0.000,0.009 0.000,0.006 0.000,0.003 0.000,0.002 0.000,-0.018 0.000,0.019 0.000,0.023 0.000,0.024 0.000,0.023 0.000,0.188 0.000,0.078 0.000,0.019 0.000,0.047 0.000,0.014 0.000,-0.008 0.000,-0.022 0.000,0.021 0.000,-0.008 0.000,-0.031 0.000,-0.044 0.000,0.030 0.000,0.030 0.000,-0.022 0.000,0.017 0.000,0.015 0.000,-0.492 0.000,0.536 0.000,0.034 0.000,-0.001 0.000,-0.025 0.000,0.204 0.000,0.102 0.000,0.055 0.000,0.020 0.000,0.085 0.000,-0.116 0.000,-0.145 0.000,-0.152 0.000,-0.145 0.000,-0.129 0.000,-0.109 0.000,-0.089 0.000,-0.068 0.000,-0.051 0.000,-0.016 0.000,0.005 0.000,0.019 0.000,0.026 0.000,0.029 0.000,0.028 0.000,0.036 0.000,0.011 0.000,0.004 0.000,-0.001 0.000,-0.007 0.000,0.015 0.000,0.018 0.000,0.018 0.000,0.017 0.000,-0.044 0.000,-0.002 0.000,-0.004 0.000,-0.005 0.000,0.052 0.000,-0.002 0.000,-0.002 0.000,-0.035 0.000,-0.019 0.000,-0.021 0.000,-0.021 0.000,-0.019 0.000,-0.016 0.000,-0.014 0.000,0.015 0.000,0.022 0.000,0.025 0.000,0.026 0.000,0.031 0.000,-0.011 0.000,-0.022 0.000,-0.027 0.000,-0.029 0.000,-0.028 0.000,-0.025 0.000,-0.021 0.000,-0.017 0.000,-0.013 0.000,1.229-1.000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409.000 177.000,'0.025'0.017,"0.038"0.025,0.043 0.029,0.043 0.028,0.039 0.026,0.033 0.022,0.027 0.018,0.021 0.014,0.016 0.010,0.011 0.007,0.092 0.036,0.099 0.046,0.068 0.029,0.043 0.016,0.181 0.148,0.065 0.086,0.029 0.063,-0.040-0.013,0.062 0.033,0.048 0.005,0.496 0.408,0.107 0.127,-0.008 0.035,-0.264-0.165,-0.008 0.028,-0.046-0.012,-0.070-0.038,-0.882-0.788,1.050 1.031,-0.035 0.073,-0.043 0.071,-0.990-1.132,1.171 1.305,0.022-0.003,-0.023-0.051,-0.022 0.021,-0.023-0.003,-0.079-0.079,-0.109-0.122,-0.130-0.117,-0.080-0.097,-0.094-0.137,-0.691-0.787,0.776 0.808,-0.034-0.104,-0.065-0.134,-0.206-0.208,-0.088-0.080,-0.092-0.069,-0.089-0.057,-0.032-0.015,-0.062-0.059,-0.041-0.049,-0.025-0.039,-0.012-0.030,-0.003-0.022,0.003-0.015,0.063 0.009,0.066 0.006,0.074 0.012,0.073 0.014,-0.115-0.031,-0.016 0.017,-0.028 0.020,0.029 0.048,-0.043-0.011,-0.041-0.023,-0.036-0.029,-0.030-0.031,-0.025-0.030,-0.019-0.027,0.043 0.064,0.054 0.105,0.067 0.127,0.069 0.074,0.065 0.036,0.056 0.009,0.071 0.103,0.083 0.090,0.038 0.029,0.006-0.013,-0.016-0.040,0.060 0.077,-0.116-0.054,1.807 2.323</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1135.000 423.000,'0.000'0.017,"0.000"0.025,0.000 0.029,0.000 0.029,0.000 0.026,0.000 0.022,0.000 0.018,0.000 0.014,0.000 0.010,0.000 0.007,0.000 0.005,0.000 0.003,0.000 0.001,0.000 0.000,0.000-0.000,0.000-0.001,0.000-0.001,0.000-0.001,0.000-0.001,0.000-0.001,0.149 0.278,0.099 0.194,0.059 0.115,0.029 0.055,0.007 0.012,-0.007-0.016,0.144 0.606,0.061 0.390,-0.438-1.487,0.378 1.815,0.023 0.453,0.003 0.268,-0.012 0.126,0.183 1.379,0.007 0.149,-0.025-0.149,-0.112-0.797,-0.001-0.059,-0.016-0.163,-0.026-0.226,-0.021 0.180,-0.063-0.142,-0.068-0.226,-0.067-0.269,-0.225-2.091,0.204 2.637,-0.030-0.066,-0.010-0.138,0.067-0.207,0.051 0.101,0.014-0.017,-0.012-0.095,0.108 0.893,-0.011 0.115,-0.044-0.054,-0.119-0.680,-0.041-0.065,-0.041-0.166,-0.039-0.227,0.012 1.067,-0.003 0.047,0.012-0.172,-0.018-0.481,-0.016-0.294,-0.021-0.296,-0.099-2.000,0.079 2.189,-0.026-0.176,-0.022-0.241,-0.018-0.259,-0.016-0.023,-0.008 0.202,-0.010-1.685,0.003 2.796,-0.006 0.091,-0.003-0.181,-0.002-0.328,0.000-0.233,0.000 0.007,0.007-2.116,0.084 2.595,0.040 0.009,0.015-0.168,-0.002-0.265,-0.040-0.649,-0.010-0.021,-0.011-0.033,-0.005 0.460,-0.014 0.053,-0.013-0.055,-0.012-0.124,-0.007 0.678,-0.011 0.037,-0.008-0.094,-0.006-2.407,0.000 2.728,-0.003 0.003,-0.002-0.190,0.003-2.515,-0.004 2.468,-0.000 0.012,0.000-0.071,0.003-2.389,-0.027 2.559,-0.038-0.039,-0.044-0.157,0.002-0.396,-0.004-0.036,0.003-0.093,0.008-0.128,0.078-1.774,-0.077 2.051,0.017-0.182,0.017-0.220,0.021-0.267,0.010 0.007,0.009-0.031,0.008-0.056,0.006-0.030,0.005-0.064,0.004-0.084,0.003-0.094,0.002 0.051,0.001-0.011,0.001-0.053,0.000-0.080,0.000 0.160,-0.000-0.003,-0.000-0.055,-0.000-0.086,-0.002-1.153,0.002 1.278,-0.000 0.049,-0.000-0.021,-0.000 0.098,-0.000-0.050,-0.000-0.105,-0.000-0.136,-0.000-1.132,0.000 1.212,-0.000-0.131,-0.000-0.162,0.000-0.167,0.000 0.009,0.000 0.002,0.000-0.003,0.000 0.087,0.000 0.038,0.000 0.002,0.000-0.023,0.000 0.174,0.000 0.088,0.000 0.024,0.000-0.021,0.000-1.104,0.015 1.316,0.024 0.035,0.029-0.018,0.030-0.053,0.029 0.361,0.002 0.018,-0.008-0.087,-0.008 0.155,-0.019-0.073,-0.020-0.129,-0.014-0.450,0.011-0.098,0.017-0.112,0.021-0.115,0.041 0.369,-0.005-0.012,-0.015-0.073,0.029-0.222,0.022-0.069,0.003-0.089,-0.009-0.097,-0.017-0.096,-0.012 0.156,-0.027 0.057,-0.097-0.812,0.066 0.949,-0.023 0.018,-0.020-0.046,-0.016-0.083,-0.012-0.101,-0.009-0.228,-0.005-0.014,-0.004 0.048,-0.003-0.057,-0.002-0.065,-0.001-0.067,-0.002-0.026,0.000-0.178,0.001-0.175,0.001-0.158,0.001-0.134,0.001-0.107,0.001-0.081,0.001-0.058,0.001-0.039,0.000-0.024,0.000-0.013,0.000-0.005,0.000 0.000,0.000 0.003,0.000 0.005,-0.000-0.059,0.000-0.196,0.000-0.233,0.000-0.242,0.000-19.034</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1140.000 437.000,'0.000'-0.147,"0.000"-0.231,0.000-0.089,0.000-0.088,0.000-0.056,0.000-0.031,0.000 0.494,0.000-0.746,0.000-0.083,0.000-0.030,0.000 0.804,0.000-0.672,0.000 0.023,0.000 0.048,0.000 0.063,0.000-0.170,0.000 0.060,0.000 0.080,0.000 0.627,0.000-0.591,0.000 0.051,0.000 0.067,0.000 0.071,0.000 0.027,0.000-0.037,0.000-0.013,0.000-0.076,0.000 0.036,0.000 0.050,0.000 0.055,-0.089-0.498,-0.046-0.270,0.005-0.039,0.001-0.070,0.009 0.021,0.014 0.079,0.016 0.111,0.026 0.206,0.011 0.006,0.010 0.003,-0.015-0.202,-0.024 0.003,-0.032 0.033,0.087 0.876,-0.089-0.871,-0.001-0.007,0.006 0.042,0.010 0.073,0.012-0.042,0.013-0.013,0.013 0.008,0.012 0.021,-0.023-0.321,-0.028-0.006,-0.037 0.027,0.111 1.082,-0.121-1.133,0.007 0.061,0.016 0.121,-0.048-0.041,-0.023-0.032,-0.000 0.024,0.157 1.002,-0.146-1.266,0.026-0.027,0.029 0.088,0.029 0.152,-0.065-0.020,-0.022 0.054,0.045 0.295,0.009 0.030,0.013 0.044,0.016 0.052,-0.029-0.228,-0.018 0.027,-0.026 0.048,0.035 0.142,0.007-0.023,0.012 0.004,0.015 0.023,0.016 0.048,0.016 0.063,0.015 0.070,0.014 0.071,0.012 0.015,0.010 0.028,0.008 0.036,0.007 0.039,0.006-0.121,0.005 0.030,0.003 0.053,0.002 0.064,0.000 0.065,-0.000 0.061,-0.001 0.053,-0.001 0.044,-0.001 0.035,-0.001 0.026,-0.001 0.019,-0.001 0.013,-0.001 0.008,-0.000 0.004,0.006 0.009,0.009 0.019,0.010 0.021,0.010 0.020,0.009 0.017,0.007 0.014,0.006 0.011,0.005 0.009,0.003 0.006,0.002 0.004,0.001 0.002,0.001 0.001,0.000 0.000,0.000-0.000,-0.000-0.000,-0.000-0.001,-0.000-0.001,-0.000-0.001,-0.000-0.001,-0.000-0.000,-0.000-0.000,-0.000-0.000,-0.000-0.000,0.000-0.000,0.000-0.000,-0.000-0.000,0.000 0.000,0.000 0.000,0.000 0.000,0.000 0.000,0.000 0.000,0.000 0.000,0.000 0.000,0.000 0.000,0.000 0.000,0.000 0.000,0.000 0.000,-0.000 0.000,0.000 0.000,0.000 0.000,-0.000 0.000,0.000 0.000,-0.000 0.000,0.000 0.000,-0.050 0.000,0.262 0.020,0.133 0.031,0.090 0.036,0.056 0.035,-0.446-0.096,0.706 0.272,0.208 0.139,0.137 0.107,0.078 0.059,0.052 0.062,0.002 0.047,-0.031 0.034,0.518 0.303,0.109 0.042,-0.007-0.038,0.201 0.084,0.061-0.016,-0.031-0.076,-0.291-0.110,-0.022 0.010,-0.063-0.020,-0.087-0.039,0.121 0.051,-0.059-0.056,-0.100-0.083,-0.121-0.095,-0.126-0.096,-1.081-0.480,1.067 0.496,0.023 0.025,0.152 0.078,-0.035-0.021,-0.106-0.061,-0.145-0.083,-0.055 0.019,0.076 0.081,0.026 0.058,0.346 0.188,0.087 0.042,0.016 0.002,-0.033-0.026,0.979 0.377,0.351 0.073,0.130-0.014,-2.566-1.108,2.055 0.815,-0.012-0.037,-0.096-0.054,-0.149-0.063,0.779 0.367,-0.051 0.003,-0.182-0.078,0.060-0.065,-0.131-0.136,-0.237-0.168,0.048 0.042,-0.171-0.047,-0.238-0.080,-0.257-0.093,-0.633-0.225,-0.077-0.037,-0.070-0.029,0.022-0.007,-0.092-0.027,-0.113-0.023,-0.121-0.019,-0.716-0.225,0.888 0.271,-0.129-0.013,-0.161-0.007,-0.138-0.023,-0.144-0.046,-0.120-0.050,-0.094-0.048,-0.071-0.042,-0.050-0.035,-0.033-0.029,-0.003-0.019,0.008-0.014,0.014-0.010,0.017-0.006,0.017-0.004,0.016-0.002,-0.024 0.001,0.016 0.000,0.017 0.001,0.333 0.020,0.169 0.033,0.085 0.037,0.026 0.037,0.517 0.198,0.344 0.177,0.054 0.066,0.085 0.060,-0.043 0.011,-0.124-0.022,-0.169-0.042,-1.209-0.452,1.325 0.517,-0.055 0.032,-0.258-0.079,-0.141-0.040,-0.148-0.051,-0.141-0.054,-0.127-0.052,0.083-0.062,0.065-0.064,0.023-0.035,-0.005-0.015,-0.023-0.000,-0.727-0.166,0.877 0.228,0.043 0.012,-0.029-0.013,-0.165-0.048,-0.038-0.004,-0.059-0.001,-0.071 0.001,0.083 0.048,-0.147-0.035,-0.139-0.042,-0.121-0.043,-0.100-0.039,-0.078-0.033,-0.058-0.027,-0.040-0.021,-0.026-0.015,-0.015-0.010,-0.008-0.006,-0.002-0.004,0.001-0.002,0.003-0.000,0.004 0.001,0.004 0.001,0.004 0.001,0.003-0.024,0.157-0.062,0.063-0.025,0.034-0.010,0.012 0.001,-0.002 0.009,0.027 0.005,-0.008 0.018,-0.009 0.018,1.023-0.055</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1160.000 772.000,'0.026'-0.019,"0.039"-0.029,0.044-0.033,0.044-0.033,0.040-0.030,0.034-0.026,0.028-0.021,0.021-0.016,0.016-0.012,0.011-0.008,0.007-0.005,0.004-0.003,0.002-0.001,0.179-0.109,0.140-0.082,0.083-0.042,0.040-0.013,-0.006-0.023,0.051-0.064,0.032-0.054,0.018-0.044,0.236-0.167,0.096-0.056,0.051-0.023,0.271-0.223,-0.031-0.002,-0.094 0.045,-0.125 0.070,-0.133 0.079,-0.409 0.381,0.092-0.042,0.578-0.372,0.094-0.018,0.035 0.018,-0.007 0.041,-1.163 0.723,1.511-0.977,0.108-0.088,0.010-0.019,-1.545 1.019,2.031-1.281,0.010 0.033,-0.113 0.104,-0.181 0.140,-0.150 0.144,-0.005 0.053,-0.069 0.083,0.107 0.013,0.024 0.029,-0.032 0.039,0.109-0.042,-0.005 0.011,-0.100 0.054,-0.158 0.080,-0.187 0.092,0.464-0.224,0.103-0.070,0.040-0.042,-0.440 0.223,0.105-0.022,0.076-0.007,0.501-0.212,0.071-0.035,-0.049 0.013,-0.128 0.045,0.501-0.242,0.002-0.002,-0.143 0.076,-0.225 0.121,0.254-0.099,0.248-0.085,-0.067 0.087,0.043 0.029,-0.094 0.074,-0.182 0.101,0.346-0.150,-0.110 0.011,-0.195 0.042,-0.181 0.107,-0.014 0.027,-0.093 0.046,-0.140 0.056,0.614-0.146,0.102 0.065,0.053 0.091,-0.047 0.142,-0.213 0.132,-0.349 0.128,-0.407 0.116,-0.411 0.099,-0.473 0.054,-0.086 0.009,0.172-0.033,-0.237 0.025,-0.239 0.026,-0.221 0.024,-0.191 0.021,-0.157 0.018,-0.124 0.014,-0.093 0.010,-0.066 0.008,-0.044 0.005,-0.026 0.003,-0.013 0.002,-0.004 0.001,0.002-0.000,0.005-0.000,0.007-0.001,0.008-0.001,0.007-0.001,0.006-0.001,0.002-0.139</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1307.000 411.000,'0.000'0.016,"0.000"0.025,0.000 0.029,0.000 0.028,0.000 0.026,0.000 0.022,0.000 0.018,0.000 0.014,0.000 0.011,0.000 0.007,0.000 0.005,0.000 0.003,0.000 0.001,0.000 0.000,0.000-0.000,0.030 0.465,0.048 0.503,0.013 0.248,0.011 0.367,0.022 0.668,-0.005 0.216,-0.011 0.100,-0.021 0.285,-0.013 0.300,-0.013 0.123,-0.012-0.007,-0.038-2.638,0.029 4.018,-0.013 0.368,-0.010 0.145,-0.014-4.283,0.005 3.781,-0.004 0.037,-0.003-0.115,-0.002-0.215,0.001-3.498,-0.003 5.078,-0.001 0.193,-0.000-0.197,0.001-4.921,-0.072 4.367,-0.034-0.308,-0.016-0.461,-0.003-0.534,0.006-0.550,0.096-2.938,-0.115 2.352,-0.067-0.047,-0.056 0.164,-0.016-0.128,0.004-0.190,0.017-0.222,0.199-2.084,-0.225 2.804,0.005 0.057,-0.001-0.050,0.043-0.380,0.000 0.012,-0.001-0.076,-0.001-0.133,0.183-2.202,-0.218 3.055,0.037-0.104,0.042-0.229,0.058-0.498,0.030-0.164,0.026-0.243,0.023-0.281,0.019-0.288,0.016-0.205,0.009-0.001,0.007-0.035,0.005-1.265,0.003 1.761,0.005 0.011,0.003-0.031,0.002 0.443,-0.000 0.050,-0.001-0.108,-0.002 0.334,-0.002 0.076,-0.001-0.089,-0.004-2.329,0.002 2.223,-0.001-0.087,-0.001-0.179,-0.001-0.062,-0.000-0.054,-0.000-0.127,-0.000-0.167,-0.000-0.165,-0.000-0.153,0.000-0.135,0.000-0.114,0.000-1.197,0.020 1.606,0.031 0.076,0.036-0.034,0.035-0.100,0.001-0.357,0.040 0.062,0.073 0.365,0.003-0.143,-0.016-0.205,-0.026-0.230,-0.031-0.257,0.006-0.058,0.013-0.042,0.006 0.067,-0.012 0.015,-0.019 0.005,-0.022-0.002,-0.007 0.527,-0.031 0.149,-0.027 0.028,-0.058-1.444,0.050 1.563,0.020 0.108,0.030-0.015,0.000-0.228,0.001-0.115,-0.005-0.155,-0.009-0.174,-0.012-0.179,-0.013-0.172,-0.013-0.158,-0.012-0.141,0.005-0.095,0.013-0.112,0.020-0.089,0.023-0.068,0.019-0.031,-0.002-0.037,-0.010-0.022,-0.015-0.010,-0.017-0.002,-0.017 0.003,-0.016 0.007,-0.011 0.023,-0.015-0.019,-0.011-0.025,-0.008-0.026,-0.006-0.024,-0.004-0.021,-0.002-0.017,-0.001-0.014,-0.000-0.010,0.000-0.007,0.001-0.005,0.001-0.003,0.001-0.001,0.001-0.000,0.000 0.000,0.000 0.001,0.000 0.001,0.000 0.001,0.000 0.001,0.000 0.001,0.000 0.000,0.000 0.000,0.000 0.000,0.000 0.000,0.000 0.074,0.000 0.118,0.000 0.133,-0.000-0.328,0.000 0.484,-0.000 0.030,0.000-0.029,0.000-0.063,0.000-0.078,0.000-0.080,0.000-0.075,0.000-0.065,0.000-0.053,0.000-0.042,0.000-0.031,0.000-0.022,0.000-0.014,0.000-0.008,0.000-0.004,0.000-0.001,0.000 0.001,0.000 0.002,0.000 0.002,0.000 0.002,0.000 0.002,-0.006-0.054,-0.009-0.083,-0.010-0.094,-0.010-0.093,-0.009-0.084,-0.007-0.071,-0.006-0.057,-0.005-0.044,-0.003-0.032,-0.002-0.022,-0.001-0.014,-0.001-0.008,-0.000-0.003,0.000-0.000,0.000 0.001,0.008-0.033,0.009-0.080,0.010-0.092,0.009-0.092,-0.017-12.134</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1306.000 551.000,'0.053'0.000,"0.087"0.000,0.106 0.000,0.114 0.000,0.150 0.000,0.086 0.000,0.062 0.000,-0.007 0.000,0.055 0.000,0.054 0.000,0.050 0.000,-0.597 0.000,1.449 0.000,0.331 0.000,0.139 0.000,0.505-0.016,0.148-0.025,-0.034-0.028,-0.145-0.028,-0.203-0.026,-0.539-0.038,-0.014-0.056,-0.034-0.045,0.251-0.083,0.160-0.058,0.087-0.038,-1.729 0.327,2.844-0.571,0.007 0.009,-0.172 0.062,-0.676 0.085,-0.222 0.009,-0.247 0.022,-0.248 0.030,-1.456 0.366,1.732-0.368,-0.043 0.034,-0.109 0.029,-1.591 0.326,1.855-0.290,0.106 0.020,0.016 0.014,0.774 0.007,0.154 0.054,-0.091 0.057,-0.230 0.054,-0.699 0.070,0.069 0.022,0.032 0.019,0.953 0.011,-0.226 0.022,-0.404 0.015,-0.477 0.010,-0.481 0.005,-0.441 0.003,-0.378 0.000,-0.308-0.001,-0.238-0.002,-0.175-0.002,-0.121-0.002,-0.078-0.002,-0.045-0.001,-0.021-0.001,-0.004-0.001,0.006-0.001,0.012-0.000,0.014-0.000,0.015-0.000,0.014-0.000,0.012 0.000,0.131-0.001</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1485.000 510.000,'0.037'-0.018,"0.058"-0.029,0.067-0.033,0.068-0.034,0.063-0.032,0.056-0.028,0.047-0.023,0.038-0.019,-0.014-0.004,0.004-0.019,-0.003-0.019,-0.048-0.027,-0.014-0.073,-0.015-0.085,-0.016-0.088,0.077-0.411,0.045-0.305,0.033-0.236,0.024-0.176,0.157-0.754,-0.016-0.157,-0.064 0.035,-0.146 0.111,-0.071-0.045,-0.070 0.086,-0.065 0.169,-0.058 0.213,-0.146 1.575,-0.150-1.310,-0.186 0.194,0.229 1.210,-0.595-0.991,-0.216 0.254,-0.149 0.238,-0.096 0.212,0.894 0.493,-0.852-0.315,-0.028 0.087,0.000 0.079,0.020 0.069,-0.559 0.039,-0.083 0.075,0.373 0.052,0.104 0.026,0.131 0.019,0.141 0.012,0.083 0.009,0.132 0.003,0.112 0.000,0.092-0.002,0.072-0.003,0.399-0.018,-0.369 0.094,-0.025 0.058,-0.027 0.050,0.395-0.157,-0.773 0.377,-0.171 0.148,-0.581 0.545,-0.231 0.330,-0.040 0.193,1.563-1.326,-1.296 1.353,0.050 0.104,0.100 0.009,0.128-0.056,-0.068 0.362,0.112 0.151,0.121 0.128,0.081 0.771,0.223 0.154,0.216-0.089,0.193-0.228,0.238-0.633,0.100 0.080,0.095 0.006,0.155 0.253,0.133-0.006,0.107-0.080,0.084-0.127,0.301 1.066,0.118 0.168,0.059-0.011,-0.719-2.991,0.650 2.769,0.005 0.045,-0.023-0.089,-0.040-0.173,-0.049-0.219,-0.556-2.359,0.510 2.726,-0.020 0.358,-0.031 0.259,-0.055 0.085,-0.069-0.039,-0.074-0.123,-0.323-3.040,0.269 3.633,-0.089-0.283,-0.077-0.457,-0.064-0.535,-0.137-0.112,-0.179-0.278,-0.026-0.879,-0.049-0.236,-0.034-0.231,-0.021-0.215,0.238-1.005,-0.486 1.377,-0.130-0.023,-0.106-0.069,0.083-0.262,-0.043-0.015,-0.016-0.067,0.003-0.099,-0.252 0.204,0.067-0.205,0.117-0.231,0.136-0.225,0.136-0.202,0.124-0.170,0.105-0.135,0.085-0.103,0.065-0.073,0.047-0.049,0.032-0.031,0.020-0.016,0.011-0.006,0.005 0.000,0.000 0.004,-0.002 0.006,-0.004 0.007,-0.004 0.007,-0.004 0.006,-0.004 0.005,-0.245-3.114</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1452.000 562.000,'0.048'-0.008,"0.073"-0.012,0.081-0.014,0.079-0.013,0.072-0.012,0.060-0.010,0.048-0.008,0.037-0.006,0.026-0.004,0.018-0.003,0.011-0.002,-0.309 0.059,0.620-0.042,0.148 0.010,0.069 0.011,-0.092 0.014,-0.003 0.008,-0.016 0.008,-0.024 0.006,0.457 0.005,0.196 0.005,0.081 0.004,7.557 0.024</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1173.000 449.000,'0.014'-0.014,"0.022"-0.022,0.025-0.025,0.024-0.024,0.022-0.022,0.018-0.018,0.015-0.015,0.011-0.011,0.008-0.008,0.006-0.006,0.004-0.004,0.002-0.002,0.001-0.001,0.000-0.000,-0.000 0.000,-0.001 0.001,-0.001 0.001,-0.001 0.001,0.024-0.024,0.058-0.058,0.068-0.068,-0.001 0.016,0.017 0.007,0.006 0.023,-0.001 0.032,0.229 0.005,0.083 0.051,0.024 0.047,-0.545 0.111,0.604-0.130,0.078-0.009,0.042 0.005,-0.671 0.125,0.647-0.171,0.014-0.037,-0.009-0.026,-0.024-0.017,0.117-0.046,-0.054 0.010,-0.086 0.019,-0.101 0.024,-0.104 0.025,-0.098 0.024,-0.088 0.022,-0.226 0.129,0.235-0.069,0.019 0.024,0.004 0.023,-0.007 0.022,0.032 0.015,-0.025 0.020,-0.029 0.016,-0.029 0.013,-0.294 0.014,0.273-0.003,0.032 0.005,-0.285 0.001,0.453 0.004,0.026 0.003,-0.009 0.001,-0.031 0.000,-0.043-0.000,0.036 0.000,-0.025-0.001,-0.077 0.017,-0.033 0.028,-0.032 0.032,-0.029 0.033,-0.079 0.000,-0.005 0.027,0.000 0.028,0.106 0.111,0.059 0.059,0.045 0.034,0.033 0.016,0.086 0.206,0.061 0.153,0.021 0.093,-0.007 0.046,0.027 0.011,-0.004-0.014,-0.026-0.030,-0.039-0.040,0.062 0.236,-0.115-0.015,-0.118-0.041,-0.103 0.049,-0.101-0.038,-0.082-0.068,-0.064-0.081,-0.078-0.702,0.025 0.686,-0.027-0.003,-0.018-0.040,-0.010 0.000,-0.006 0.023,-0.002 0.010,-0.000 0.001,0.000 0.057,0.003 0.016,-0.026 0.164,-0.039-0.026,-0.045-0.104,-0.352 0.332,-0.260 0.154,-0.182 0.031,0.105-0.286,0.007-0.095,0.038-0.113,0.057-0.119,-0.021-0.044,-0.029-0.027,-0.006-0.047,0.010-0.058,-0.189 0.181,0.062-0.063,0.072-0.086,0.072-0.092,0.048-0.073,0.002-0.051,-0.001-0.086,0.006-0.067,0.033-0.066,0.049-0.061,0.024-0.049,0.054-0.050,0.049-0.040,-0.096-0.030,-0.047-0.024,-0.032-0.016,0.531 0.003,-0.631-0.013,-0.049-0.004,-0.018-0.001,-0.254 0.000,-0.064 0.002,0.041 0.003,0.100 0.003,0.817 0.009,-0.960-0.030,-0.063-0.036,0.049-0.043,0.116-0.007,0.068-0.004,0.094 0.005,0.105 0.011,0.106 0.014,0.001-0.064,0.122-0.019,0.055-0.028,0.052-0.022,0.046-0.016,-0.080-0.124,0.035-0.102,0.058-0.108,0.040-0.353,0.025-0.224,0.014-0.125,0.069 0.145,0.005-0.046,0.002 0.004,0.000 0.039,-0.046-0.477,0.036 0.034,0.043 0.139,0.043 0.190,0.046 0.042,0.028-0.067,0.028 0.214,0.014 0.059,0.012 0.081,0.009 0.092,0.007 0.094,0.005 0.091,0.003 0.084,0.002 0.075,0.004-0.280,0.000-0.061,-0.001 0.004,0.194-0.208,0.130-0.070,0.080 0.021,-0.025 0.167,0.034 0.039,0.027 0.063,0.021 0.076,0.124-0.058,0.028 0.058,0.021 0.041,0.511-0.044,0.282 0.030,0.131 0.058,0.028 0.071,-1.298 0.475,10.100-1.303</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1231.000 439.000,'0.014'-0.003,"0.021"-0.005,0.024-0.006,0.024-0.006,0.022-0.005,0.019-0.005,0.015-0.004,0.012-0.003,0.008-0.002,0.006-0.001,0.004-0.001,0.002-0.001,0.001-0.000,0.000-0.000,-0.000 0.000,-0.001 0.000,-0.001 0.000,-0.001 0.000,-0.001 0.000,-0.001 0.000,-0.000 0.000,-0.000 0.000,-0.000 0.000,-0.000 0.000,0.063-0.002,0.136-0.029,0.538-0.088,0.141-0.014,0.014 0.007,-0.063 0.019,-0.213 0.069,0.036 0.040,0.019 0.046,0.260 0.060,-0.076 0.030,-0.104 0.010,0.082 0.137,0.023 0.120,-0.016 0.099,0.021 0.060,-0.098 0.003,-0.142-0.023,-0.156-0.036,-0.516-0.382,0.475 0.394,-0.035 0.034,-0.067 0.032,-0.049-0.002,-0.048-0.038,-0.045-0.059,-0.039-0.069,-0.060 0.004,-0.042 0.085,-0.034 0.142,-0.041 0.053,-0.036 0.008,-0.030-0.023,-0.024-0.024,-0.018-0.006,-0.013-0.000,-0.010 0.119,-0.006 0.039,-0.004-0.009,-0.002-0.040,-0.002 0.246,0.001 0.099,0.002 0.055,-0.138 0.275,-0.128 0.136,-0.112 0.039,-0.064 0.115,-0.029-0.015,-0.006-0.094,-0.016-0.248,-0.033-0.065,0.010-0.105,0.038-0.125,-0.027 0.054,0.055-0.162,0.052-0.176,0.045-0.171,-0.004-0.130,-0.060-0.062,-0.081-0.032,-0.088-0.010,-0.454 0.042,-0.287-0.002,-0.214-0.008,0.025-0.053,0.115-0.060,0.287-0.092,0.047-0.035,0.077-0.032,0.093-0.028,-0.333-0.017,0.013-0.028,0.083-0.020,0.091-0.042,0.089-0.051,0.079-0.053,0.123-0.050,0.140-0.043,0.138-0.036,0.070-0.056,0.022-0.064,-0.010-0.063,0.033 0.022,-0.027-0.038,-0.011-0.015,0.000 0.001,-0.044-0.040,-0.020-0.014,-0.002 0.005,0.010 0.018,0.032-0.027,0.045-0.004,0.052 0.012,0.054 0.023,0.052-0.050,0.048-0.046,0.043-0.040,0.037-0.034,0.028-0.265,0.029-0.120,0.022-0.052,0.016-0.003,0.011 0.030,0.010-0.362,0.004-0.136,0.001-0.091,0.145-0.080,0.155-0.026,-0.248 1.415,0.447-1.392,0.102 0.006,0.042 0.075,-0.001 0.117,-0.029 0.138,0.169-0.094,0.051 0.093,0.177-0.055,0.023 0.103,-0.054 0.157,-0.097 0.179,-0.117 0.178,-0.228 0.289,0.019 0.027,0.498-0.281,0.104 0.039,0.030 0.067,-0.019 0.080,3.016-1.075</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1189.000 519.000,'0.026'-0.039,"0.041"-0.061,0.047-0.070,0.047-0.070,0.043-0.064,0.037-0.056,0.160-0.074,0.159-0.099,0.121-0.067,0.088-0.041,0.113-0.061,0.072-0.018,0.039 0.012,0.014 0.033,-0.765 0.516,0.865-0.515,0.040 0.023,0.007 0.037,-0.017 0.045,0.297-0.089,0.005 0.056,-0.053 0.080,-0.043 0.107,-0.055 0.081,-0.105 0.075,-0.131 0.067,-0.020 0.053,-0.099 0.050,-0.108 0.039,-0.151 0.041,-0.074 0.038,-0.062 0.036,-0.050 0.032,-0.039 0.028,-0.351-0.082,0.358 0.540,0.040 0.314,0.021 0.228,0.100 0.398,-0.022 0.056,-0.038-0.035,-0.045-0.092,-0.079-0.183,-0.019-0.012,-0.033-0.052,-0.288-0.906,0.320 1.209,-0.079-0.118,-0.076-0.145,-0.068-0.151,-0.061-0.034,-0.043 0.044,-0.068-0.879,0.000 0.821,-0.062 0.048,-0.067 0.015,-0.067-0.009,-0.102 0.197,-0.042-0.075,-0.021-0.120,-0.007-0.139,0.037-0.185,-0.009-0.016,0.009-0.031,0.238-0.548,-0.239 0.572,0.013-0.054,0.012-0.075,0.010-0.085,-0.117 0.048,-0.038-0.074,-0.017-0.085,-0.115 0.033,-0.137 0.043,-0.097 0.003,-0.065-0.025,-0.170 0.064,-0.038-0.005,0.004-0.025,0.032-0.036,0.049-0.042,-0.146-0.027,0.021-0.072,0.071-0.071,0.126-0.087,0.014-0.042,0.045-0.037,0.063-0.031,-0.179-0.021,0.032-0.030,0.774-0.017,-0.655-0.003,0.014-0.009,0.030-0.005,0.038-0.003,-0.020-0.128,-0.053-0.100,-0.028-0.073,0.652 0.240,-0.745-0.416,0.070-0.030,0.090 0.020,0.097 0.050,0.009 0.036,-0.019-0.012,0.025-0.003,-0.042-0.053,0.016 0.005,0.037 0.032,0.050 0.048,-0.042-0.190,0.069-0.050,0.063-0.005,0.322 0.388,-0.246-0.469,0.036-0.100,0.050-0.077,0.078-0.047,0.047-0.064,0.045-0.017,0.041 0.016,0.020-0.435,0.045-0.015,0.035 0.086,0.037 1.122,-0.009-0.905,0.012 0.055,0.009 0.089,0.005 0.106,0.002 0.137,0.001 0.074,0.000 0.062,-0.001 0.051,0.030-0.045,0.040 0.118,0.046 0.116,0.218-0.095,0.149-0.063,0.093-0.034,0.051-0.014,-0.504 0.494,7.456-2.100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404.000 381.000,'0.015'-0.010,"0.022"-0.015,0.025-0.017,0.024-0.016,0.022-0.015,0.018-0.012,0.015-0.010,0.011-0.007,0.008-0.005,0.005-0.004,0.003-0.002,0.002-0.001,0.001-0.001,0.000 0.000,-0.000 0.000,-0.001 0.000,-0.001 0.001,-0.001 0.000,-0.007 0.018,0.053-0.013,0.065-0.017,0.070-0.018,0.416-0.240,0.165-0.121,0.052-0.060,-0.788 0.456,0.815-0.403,0.101-0.021,0.037 0.000,-0.008 0.015,0.493-0.267,0.044-0.046,-0.057 0.014,-1.315 0.664,0.981-0.508,-0.058 0.016,-0.092 0.032,-0.111 0.041,-0.786 0.441,0.746-0.406,-0.098 0.054,-0.104 0.050,-0.102 0.045,0.079-0.042,0.030-0.012,0.012-0.001,-0.626 0.347,0.682-0.404,0.022-0.022,0.001-0.002,-0.683 0.408,1.047-0.641,0.079-0.047,-0.006 0.010,-0.206 0.088,0.010-0.027,-0.026 0.007,-0.050 0.030,-0.063 0.045,-0.069 0.052,-0.070 0.055,-0.067 0.054,0.103-0.060,-0.131 0.077,-0.123 0.067,-0.108 0.054,-0.066 0.020,-0.035-0.003,0.044 0.027,0.085-0.031,0.043-0.017,0.012-0.006,0.231-0.138,0.030-0.031,-0.034-0.002,-0.072 0.017,-0.091 0.028,-0.096 0.033,-0.093 0.034,-0.376 0.340,0.413-0.254,0.027 0.053,0.005 0.054,0.003 0.023,-0.063 0.022,-0.076 0.009,-0.078 0.000,0.133-0.108,0.058-0.064,0.020-0.038,0.015-0.017,0.045-0.012,0.023 0.019,0.007 0.039,-0.078 0.076,-0.011 0.011,-0.033 0.005,0.033-0.043,-0.081 0.014,-0.084 0.015,-0.080 0.015,-0.072 0.014,-0.019-0.632</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1238.000 510.000,'0.000'0.045,"0.000"0.067,0.000 0.075,0.000 0.073,0.000 0.066,0.000 0.055,0.000 0.186,0.000 0.320,0.000 0.413,0.000 0.305,0.000 0.249,0.015 0.231,0.024 0.332,0.029 0.185,0.030 0.074,0.029 0.843,0.002 0.182,-0.008-0.064,-0.014-0.217,-0.012 0.314,-0.020-0.148,-0.019-0.280,-0.018-0.356,-0.012-0.288,-0.010-0.356,-0.007-0.152,-0.005-0.232,-0.004-0.265,-0.001-1.334,-0.002 1.089,-0.001-0.208,-0.001-0.198,-0.000-0.186,0.000-0.164,0.000-0.139,0.001-0.112,0.001-0.087,0.001-0.067,0.000 0.033,0.000 0.042,0.000 0.013,0.000 0.004,0.000-0.002,0.000-0.259,0.000 0.415,0.000 0.068,0.000 0.051,0.000-0.022,0.000 0.044,0.000 0.023,0.000 0.008,0.000 0.036,0.000 0.001,0.000-0.024,0.000-0.039,0.000 0.041,-0.000-0.085,0.000-0.086,0.000-0.081,0.000-0.071,0.000-0.060,0.000 0.350</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1192.000 598.000,'0.028'0.056,"0.043"0.086,0.048 0.097,0.048 0.095,0.043 0.087,0.037 0.074,-0.198-0.360,0.246 1.337,0.040 0.529,0.018 0.279,0.003 0.095,-0.008-0.035,-0.274-1.818,0.264 2.197,-0.006 0.080,-0.004-0.062,-0.259-2.150,0.223 2.272,-0.035-0.030,-0.040-0.159,-0.040-0.235,-0.038-0.271,-0.028-0.038,-0.034-0.228,-0.026 0.025,-0.024-0.167,-0.017-0.194,-0.009-0.356,-0.005-0.078,-0.003-0.101,-0.002-0.111,-0.002-0.072,0.000-0.120,0.000-0.110,0.001-0.096,0.021-0.030,0.034-0.116,0.038-0.097,0.037-0.077,0.034-0.059,0.029-0.042,0.023-0.029,0.018-0.018,0.013-0.010,0.009-0.004,0.006 0.000,0.003 0.003,0.001 0.004,0.000 0.004,-0.001 0.004,-0.001 0.004,-0.008-0.009,0.044-0.004,0.053-0.005,0.283-0.003,0.159-0.007,0.096-0.006,0.049-0.005,-0.123-0.100,0.064-0.112,0.036-0.117,4.280-3.076</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1237.000 588.000,'-0.045'0.045,"-0.068"0.068,-0.075 0.075,-0.073 0.073,-0.066 0.066,-0.055 0.055,-0.094 0.228,-0.127 0.225,-0.095 0.162,-0.067 0.109,0.029 0.079,0.017 0.061,0.036 0.003,0.048-0.038,-0.092 0.284,0.066-0.016,0.091-0.070,0.082 0.110,0.108-0.058,0.098-0.114,0.084-0.140,0.162-0.975,-0.085 1.216,0.055 0.109,0.038 0.359,0.025 0.146,0.016-0.027,-0.010-1.657,0.014 1.187,0.002-0.072,0.001-0.089,-0.000-0.097,0.086 0.146,0.041-0.209,0.013-0.205,-0.014-0.254,0.014-0.109,0.015-0.114,0.014-0.110,0.111 0.038,0.025-0.042,-0.011-0.042,-0.032-0.039,-0.076-0.071,-0.000-0.003,0.006-0.016,0.020-0.010,0.006-0.033,0.005-0.035,0.004-0.035,0.125-0.014,0.029-0.042,-0.002-0.035,-0.021-0.027,-0.031-0.021,-0.035-0.015,-0.035-0.010,-0.019-0.004,0.058-0.003,0.078-0.001,-0.293 0.002,0.609-0.218,0.137-0.151,0.074-0.118,-0.047-0.027,-0.042-0.016,-0.066 0.009,-0.078 0.024,0.026-0.197,0.030-0.139,0.006-0.074,-0.011-0.025,0.058-0.142,-0.009-0.023,-0.035 0.034,-0.126 0.158,-0.074 0.079,-0.081 0.086,-0.081 0.086,-0.300 0.510,0.219-0.500,-0.076 0.050,-0.065 0.055,-0.054 0.055,-0.089 0.385,0.037-0.390,-0.030-0.026,-0.022-0.026,-0.050-0.276,-0.056-0.106,-0.054-0.071,-0.361-0.701,-0.236-0.342,-0.143-0.113,-0.073 0.035,0.081 0.345,-0.104-0.146,-0.043-0.076,-0.507-1.014,0.000-0.045,0.101 0.145,-2.969-6.467</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1214.000 658.000,'0.000'0.056,"0.000"0.086,0.000 0.099,0.000 0.099,0.000 0.092,0.000 0.080,0.000 0.066,-0.067 0.137,-0.056 0.153,-0.046 0.087,-0.036 0.036,0.152-0.741,-0.290 1.500,-0.028 0.341,0.009 0.211,-0.023 0.216,0.001 0.099,0.027-0.045,0.042-0.136,0.048-0.186,0.062-0.430,0.000 0.140,-0.061 0.955,0.027-0.022,0.034-0.183,0.036-0.276,0.035-0.319,0.036-0.352,0.025-0.224,0.019-0.078,0.020-0.227,0.015-0.225,0.011-0.208,0.008-0.182,0.005-0.152,0.003-0.123,0.001-0.095,1.040 0.865</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1245.000 648.000,'0.000'0.071,"0.000"0.589,0.000 0.371,0.000 0.336,0.000 0.134,0.000 0.041,0.000-1.245,0.000 1.562,0.000 0.096,0.000-0.021,0.000-0.101,0.000 0.001,0.000-0.072,0.000-0.114,0.000 0.348,0.000 0.119,0.000 0.018,0.000-0.265,0.000-0.008,0.000-0.051,0.000-0.079,0.000-0.027,0.000-0.096,0.000-0.139,0.000-0.161,0.000-1.000,0.000 0.985,0.000-0.049,0.000-0.073,0.000-0.087,0.000-0.003,0.000-0.141,0.000-0.138,0.000-0.128,-0.055 0.239,-0.035 0.173,-0.019 0.078,0.084-0.886,-0.100 1.185,0.004 0.041,0.010-0.048,-0.001 0.023,0.012-0.218,0.010-0.238,0.009-0.231,0.007-0.208,0.005-0.177,0.004-0.143,0.003-0.110,0.002-0.081,0.001-0.056,0.000-0.036,0.000-0.021,-0.000-0.010,-0.000-0.002,-0.000 0.003,-0.000 0.006,-0.165-1.070</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1098.000 474.000,'0.025'0.016,"0.038"0.026,0.045 0.030,0.045 0.030,0.042 0.028,0.037 0.025,0.031 0.021,0.025 0.017,0.019 0.013,0.107 0.012,0.099-0.024,0.053-0.008,0.051 0.011,0.035 0.018,0.143 0.111,0.148 0.108,0.073 0.077,0.019 0.051,0.100 0.016,0.030-0.009,-0.020-0.025,-0.052-0.034,0.071 0.015,-0.118-0.041,-0.153-0.037,-0.080-0.108,0.008-0.047,-0.025-0.048,-0.047-0.046,0.057-0.024,-0.083-0.051,-0.082-0.042,0.017-0.036,0.071-0.019,0.037-0.015,0.011-0.011,-0.595-0.002,0.840-0.011,-0.033-0.006,-0.075-0.002,-0.011 0.000,-0.055 0.002,-0.077 0.002,-0.172 0.004,-0.078 0.002,-0.074 0.002,-0.068 0.002,-0.059 0.001,-0.049 0.001,-0.020 0.001,-0.025 0.001,-0.015 0.001,-0.007 0.000,-0.001 0.000,0.002 0.000,0.005 0.000,0.006-0.000,0.036-0.000,0.016-0.000,0.015-0.000,0.013-0.000,0.011-0.000,0.009-0.000,-0.017-0.000,-0.016-0.000,-0.020 0.000,-0.021-0.000,-0.019 0.000,-0.017-0.000,0.007 0.000,0.074-0.000,0.092 0.000,0.099 0.000,0.199-0.028,0.067-0.043,0.034-0.048,-0.067-0.042,0.039-0.037,0.000-0.015,-0.027 0.001,0.111-0.039,-0.121 0.033,-0.130 0.039,-0.125 0.039,-0.111 0.036,-0.093 0.031,-0.074 0.025,-0.056 0.019,-0.040 0.014,-0.027 0.010,-0.017 0.006,-0.009 0.004,-0.003 0.002,0.000 0.000,0.002-0.000,0.004-0.001,0.004-0.001,0.034-0.003,0.198 0.001,0.085-0.001,0.044-0.001,0.015-0.001,-0.083-0.014,-0.006-0.022,-0.009-0.027,-0.010-0.029,0.043-0.053,-0.067-0.006,-0.074 0.008,-0.071 0.015,-0.063 0.018,-0.053 0.019,-0.042 0.017,-0.032 0.015,-0.023 0.012,-0.015 0.009,-0.009 0.007,-0.005 0.005,-0.002 0.003,0.000 0.002,0.001 0.001,0.002 0.000,0.002-0.000,0.002-0.000,0.002-0.001,0.002-0.001,0.001-0.001,0.001-0.000,0.001-0.000,0.000-0.000,0.000-0.000,0.000-0.000,0.000-0.000,0.000-0.000,0.000-0.000,-0.000 0.000,0.000 0.000,-0.000 0.000,0.000 0.000,0.000 0.000,-0.000 0.000,0.000 0.000,0.000 0.000,0.000 0.000,0.000 0.000,-0.000 0.000,0.000 0.000,-0.000 0.000,0.000 0.000,0.000 0.000,0.000 0.000,0.000 0.000,-0.060-0.021,-0.106-0.036,-0.123-0.042,-0.111-0.028,-0.040-0.000,-0.009 0.012,0.427 0.112,-0.710-0.088,-0.137 0.022,-0.060 0.021,0.090 0.026,-0.071 0.011,-0.036 0.009,-0.010 0.008,-0.005-0.007,0.052-0.017,0.089-0.023,0.110-0.026,-0.107-0.041,0.103-0.002,0.109 0.010,0.103 0.016,0.142 0.036,0.007 0.011,0.010 0.011,-0.034 0.006,0.026 0.011,0.029 0.009,0.029 0.008,-0.015 0.006,0.022 0.005,0.017 0.004,0.051 0.002,0.014 0.001,0.011 0.001,0.010 0.000,-0.100 0.000,-0.042-0.000,-0.021-0.001,0.043-0.001,0.008-0.000,0.014-0.000,0.016-0.000,-0.048-0.000,0.016-0.000,0.014-0.000,-0.108-0.074,-0.067-0.042,-0.021-0.018,0.010-0.002,-0.051 0.009,-0.012 0.015,0.013 0.018,0.011 0.015,0.072 0.020,0.079 0.017,0.077 0.014,0.069 0.011,0.058 0.008,0.047 0.006,0.036 0.004,0.026 0.002,0.010 0.000,-0.030 0.000,-0.041 0.000,-0.046-0.000,-0.096 0.000,-0.032-0.001,-0.017-0.001,0.025-0.001,-0.031-0.000,-0.014-0.000,-0.002-0.000,-0.095-0.000,0.043-0.000,0.052-0.000,0.054-0.000,0.050-0.000,0.043-0.000,0.035 0.000,0.027 0.000,0.020 0.000,0.014 0.000,0.009 0.000,0.005 0.000,0.002 0.000,0.001 0.000,-0.010 0.000,-0.012 0.000,-0.012 0.000,-0.011 0.000,-0.010 0.000,-0.008 0.000,-0.007 0.000,-0.005 0.000,-0.030 0.000,-0.083 0.000,-0.098 0.000,-0.035 0.000,-0.021 0.000,-0.000 0.000,0.014 0.000,-0.003 0.000,0.042 0.000,0.045 0.000,0.045 0.000,0.041 0.000,0.036 0.000,-0.001 0.000,-0.012 0.000,-0.024 0.000,-0.030 0.000,-1.221 0.000</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1110.000 532.000,'0.036'0.000,"0.055"0.000,0.063 0.000,0.063 0.000,0.057 0.000,0.049 0.000,0.041 0.000,0.032 0.000,0.024 0.000,0.063 0.025,0.115 0.038,0.127 0.044,0.276 0.075,0.258 0.043,0.197 0.014,0.101 0.027,0.117 0.019,0.032-0.002,-0.028-0.016,-0.029-0.026,-0.081-0.031,-0.113-0.032,-0.129-0.032,-0.094 0.023,-0.117 0.007,-0.127-0.004,-0.128-0.012,-0.003-0.005,-0.102-0.024,-0.105-0.024,-0.101-0.023,-0.091-0.021,-0.079-0.018,-0.101-0.020,0.021-0.007,0.161-0.004,0.013-0.009,-0.002-0.006,0.102-0.005,0.024-0.002,-0.007-0.001,-0.026 0.000,-0.035 0.001,-0.038 0.001,-0.394 0.005,0.466-0.003,0.020 0.001,-0.023 0.001,-0.048 0.001,-0.061 0.001,-0.065 0.000,-0.063 0.000,-0.056 0.000,-0.048 0.000,-0.040 0.000,0.001 0.000,0.004 0.000,0.016-0.000,0.021 0.000,0.023-0.000,0.022 0.000,0.053-0.000,0.075-0.000,0.045 0.000,0.021 0.000,1.994-0.000</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1108.000 587.000,'0.045'0.011,"0.069"0.017,0.079 0.020,0.079 0.020,0.073 0.018,0.064 0.016,0.053 0.013,-0.360-0.093,0.842 0.120,0.216 0.021,0.094 0.021,0.012 0.018,0.429-0.007,0.197-0.022,0.119-0.021,0.075 0.004,-0.069 0.009,-0.156 0.012,-0.159-0.017,-0.090-0.013,-0.120-0.018,-0.146-0.029,-0.054-0.017,-0.079-0.016,-0.093-0.015,-0.007-0.010,-0.148-0.014,-0.145-0.011,-0.133-0.008,-0.079-0.006,-0.010-0.004,-0.003-0.003,0.120-0.002,0.038-0.001,-0.005-0.000,-0.033 0.000,0.069-0.000,-0.077 0.001,-0.079 0.001,-0.087 0.001,-0.072 0.001,-0.063 0.001,-0.052 0.001,-0.039 0.000,-0.035 0.000,-0.027 0.000,-0.019 0.000,-0.013 0.000,-0.008 0.000,-0.004 0.000,-0.002-0.000,0.000 0.000,0.010-0.000,0.016 0.000,0.018-0.000,0.018 0.000,0.016 0.000,0.014-0.000,-0.003 0.000,-0.028 0.000,-0.036 0.000,-0.037 0.000,-0.034 0.000,-0.030 0.000,-0.024 0.000,-0.019 0.000,-0.014 0.000,-0.010 0.000,-0.006 0.000,-0.004 0.000,-0.002 0.000,-0.000 0.000,0.000 0.000,0.001 0.000,0.144 0.000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1111.000 681.000,'0.035'0.000,"0.054"0.000,0.062 0.000,0.063 0.000,0.058 0.000,0.051 0.000,0.042 0.000,0.034 0.000,0.026 0.000,0.019 0.000,0.013 0.000,-0.059 0.000,-0.013 0.000,-0.017 0.000,-0.018 0.000,0.071 0.053,0.054 0.034,0.025 0.019,0.004 0.008,0.398 0.112,0.147 0.032,0.058-0.002,-0.066-0.046,0.000-0.026,-0.036-0.029,-0.057-0.029,-0.037-0.024,-0.098-0.027,-0.098-0.023,-0.090-0.020,-0.035-0.012,-0.044-0.009,-0.047-0.007,0.004-0.006,-0.045-0.004,-0.038-0.002,-0.012 0.000,0.011 0.000,-0.003 0.001,-0.012 0.001,0.058 0.001,0.041 0.001,0.028 0.001,0.017 0.001,0.084 0.001,0.017 0.001,0.013 0.001,0.193 0.000,0.048 0.000,-0.018 0.000,-0.167 0.000,-0.016 0.000,-0.035 0.000,-0.047 0.000,0.054 0.000,0.015-0.000,-0.013 0.000,-0.031-0.000,0.024 0.000,0.007 0.000,-0.004-0.000,-0.012 0.000,0.211 0.000,0.005-0.000,-0.028 0.000,-0.045 0.000,-0.182 0.000,-0.007 0.000,-0.018 0.000,0.037 0.000,-0.048 0.000,-0.052 0.000,-0.052 0.000,1.055-0.000</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1183.000 298.000,'0.000'0.019,"0.000"0.029,0.000 0.033,0.000 0.032,0.000 0.030,0.000 0.025,0.000 0.021,0.000 0.016,0.000 0.012,0.000 0.008,0.000 0.005,0.000 0.003,0.000 0.001,0.000 0.000,0.000-0.000,0.000-0.001,0.000-0.001,0.000-0.001,0.000-0.001,0.000-0.001,0.000-0.001,0.000-0.001,0.000 0.011,0.000 0.076,0.000 0.092,0.000 0.098,0.000 0.340,0.000 0.192,0.000 0.143,-0.015 0.017,-0.024 0.094,-0.029 0.017,-0.030-0.037,-0.015 0.182,-0.003 0.081,0.005 0.008,0.010-0.042,0.005 0.291,0.017-0.003,0.017-0.085,0.016 0.053,0.013-0.083,0.011-0.164,0.009-0.204,0.007-0.215,0.005-0.206,0.002-0.516,0.001 0.471,0.001 0.006,0.001-0.028,0.000-0.049,0.000 0.058,-0.000 0.023,-0.000-0.003,-0.000-0.021,-0.000 0.008,-0.000-0.025,-0.000-0.047,-0.000-0.060,-0.000 0.115,-0.000 0.012,-0.000-0.019,-0.000-0.038,-0.000-0.049,-0.000-0.564,0.000 0.620,-0.000 0.025,0.000 0.160,0.000 0.028,0.000-0.031,0.000-0.068,0.000 0.030,0.000-0.054,0.000-0.074,0.000-0.130,0.000-0.029,0.000-0.041,0.000-0.047,0.000 0.071,0.000-0.067,0.000-0.060,0.000-0.099,0.000-0.046,0.000-0.040,0.000-0.034,0.000-0.027,0.000 0.012,0.000 0.006,0.000 0.014,0.000 0.018,0.000 0.020,0.000 0.106,0.000 0.053,0.000 0.020,0.000-0.402,0.000 0.393,0.000 0.041,0.000 0.026,0.000 0.014,0.000 0.099,0.000-0.032,0.000-0.045,0.000-0.156,0.000-0.035,0.000-0.032,0.000-0.029,0.000 0.032,0.000-0.021,0.000-0.015,0.000 0.015,0.000-0.021,0.000-0.020,0.000-0.017,0.000-0.036,0.000-0.027,0.000-0.027,0.000-0.024,0.000-0.021,0.000-0.017,0.000-0.013,0.000-0.009,0.000-0.007,0.000-0.004,0.000-0.002,0.000-0.001,0.000-0.000,0.000 0.000,0.000 0.001,0.000 0.001,0.000 0.001,0.000 0.001,0.000 0.025,0.000 0.030,0.000 0.033,0.000 0.032,0.000 0.029,0.000 0.024,0.000-0.225,0.000 0.416,0.000 0.093,0.000 0.038,0.000-0.044,0.000-0.046,0.000-0.061,0.000-0.065,0.000-0.063,0.000-0.057,0.000-0.049,0.000-0.040,0.000-0.031,0.000-0.023,-0.000 0.151</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469.000 222.000,'0.000'0.081,"0.000"0.125,0.000 0.142,0.000 0.141,0.000 0.039,0.000 0.149,0.000 0.157,0.000 0.391,0.000 0.058,0.000-0.013,0.000-0.054,0.000-0.061,0.000 0.248,0.000 0.221,-0.013 0.631,-0.022 0.314,-0.027 0.148,-0.028 0.024,-0.047 0.971,-0.003-0.004,0.010-0.174,0.028-0.009,0.016 0.114,0.016-0.067,0.015-0.182,0.000-0.384,-0.013-0.214,-0.020-0.207,-0.023-0.190,-0.042 0.179,-0.031 0.243,-0.014 0.087,-0.025 0.313,0.013-0.181,0.021-0.259,0.026-0.296,-0.076 0.390,-0.008-0.200,0.016-0.263,0.052-0.641,-0.000-0.173,-0.004-0.178,-0.006-0.172,-0.039 0.136,0.025-0.199,0.032-0.194,0.051-0.164,0.024-0.041,0.022-0.059,0.019-0.068,0.016 0.064,0.013 0.030,0.011 0.005,0.008-0.012,0.006 0.036,0.004 0.020,0.003 0.026,-0.007-0.640,-0.083 1.027,-0.040 0.096,-0.014 0.006,0.017-0.255,-0.015-0.021,-0.016-0.043,-0.016-0.056,-0.047 0.127,0.016-0.130,0.026-0.131,0.055-0.244,0.020-0.072,0.019-0.063,0.018-0.053,0.014 0.048,0.015 0.022,0.012 0.019,0.009 0.015,-0.017 0.325,-0.032 0.189,-0.041 0.122,-0.005-0.070,-0.004 0.011,0.004-0.011,0.009-0.025,0.001 0.222,0.018-0.051,0.017-0.118,0.016-0.151,0.014-0.160,0.011-0.152,0.009-0.136,0.006-0.114,0.005-0.092,0.003-0.071,0.002-0.043,0.001-0.032,0.000-0.017,-0.000-0.006,-0.000 0.001,-0.001 0.005,-0.001 0.007,-0.001 0.008,-0.000 0.008,-0.000 0.007,-0.000 0.006,-0.000 0.004,-0.000 0.003,-0.000 0.002,-0.000 0.002,-0.000 0.001,0.000 0.001,0.000 0.000,0.000-0.000,0.000-0.000,0.000-0.000,0.000-0.000,0.000-0.000,0.000-0.000,0.000-0.000,0.000-0.000,0.000-0.000,-0.075 0.085,-0.121 0.180,-0.144 0.216,-0.152 0.228,-3.408 5.527</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1230.000 302.000,'0.000'0.080,"0.000"0.123,0.000 0.141,0.000 0.140,0.000 0.129,0.000 0.160,0.000 0.096,0.000-0.021,0.000 0.048,0.000 0.039,0.000 0.282,0.000 0.088,0.000-0.010,0.000-0.071,0.000 0.235,0.000 0.122,0.000 0.055,0.000 0.118,0.000 0.028,0.000-0.046,0.000-0.088,0.000-1.325,0.000 1.344,0.000 0.138,0.000 0.437,0.000-0.065,0.000-0.198,0.000-0.265,0.000-0.286,0.000-0.621,0.000 0.018,0.000 0.445,0.000-0.050,0.000-0.084,0.000-0.102,0.000-0.108,0.000 0.174,0.000-0.013,0.000 0.009,0.000-0.010,0.000-0.041,0.000 0.083,0.000-0.015,0.000-0.074,0.000-0.840,0.000 0.658,0.000-0.016,0.000-0.042,0.000-0.058,0.000 0.342,0.000 0.032,0.000-0.045,0.000-0.008,0.000-0.040,0.000-0.067,0.000-0.078,0.000 0.133,0.000 0.099,0.000-0.152,0.000-0.009,0.000-0.047,0.000-0.071,0.000 0.128,0.000-0.067,0.000-0.088,0.000-0.196,0.000-0.069,0.000-0.064,0.000-0.056,0.000 0.013,0.000-0.071,0.000-0.060,0.000-0.048,0.000-0.036,0.000-0.026,0.000 0.020,0.000 0.054,0.000 0.067,0.000-0.263,0.000 0.360,0.000 0.057,0.000 0.026,0.000-0.404,0.000 0.463,0.000-0.003,0.000-0.036,0.000-0.055,0.000-0.062,0.000-0.063,0.000-0.058,0.000-0.051,0.000-0.043,0.000-0.034,0.000-0.009,0.000 0.004,0.000 0.013,0.000 0.019,0.000 0.020,0.000 0.020,0.000 0.018,0.000 0.016,0.000 0.013,0.000 0.010,0.000 0.048,0.000 0.048,0.000 0.029,0.000-0.320,0.000 0.376,0.000 0.027,0.000 0.004,0.000-0.012,0.000-0.373,0.000 0.506,0.000 0.046,0.000 0.009,0.000 0.070,0.000-0.087,0.000-0.104,0.000-0.106,0.000-0.098,0.000-0.084,0.000-0.068,0.000-0.053,0.000-0.039,0.000-0.027,0.000-0.017,0.000-0.010,0.000-0.005,0.000-0.001,0.000 0.001,0.000 0.005,0.000 0.011,0.000 0.013,0.000 0.013,0.000 0.011,0.000 0.010,0.000 0.008,0.000 0.006,0.000 0.005,0.000 0.003,0.000 0.002,0.000 0.001,0.000 0.001,0.000 0.000,0.000-0.000,0.000 0.003,0.000-0.004,0.000-0.004,0.000-0.004,0.000-0.004,0.000-0.003,0.000-0.003,0.000-0.002,0.000-0.002,0.000-0.001,0.000-0.001,0.000-0.000,0.000-0.000,0.000-0.000,0.000 0.000,0.000 0.000,0.000 0.000,0.000 0.000,0.000 0.281</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1174.000 228.000,'-0.010'0.000,"-0.015"0.000,-0.017 0.000,-0.017 0.000,-0.015 0.000,-0.013 0.000,-0.010 0.000,-0.008 0.000,-0.005 0.000,-0.004 0.000,-0.002 0.000,-0.001 0.000,-0.000 0.000,0.000 0.000,0.000 0.000,0.000 0.000,0.000 0.000,0.000 0.000,0.000 0.000,0.000 0.000,0.000 0.000,0.000 0.000,0.000 0.000,0.000 0.000,0.000 0.000,0.000 0.000,-0.031 0.000,-0.064 0.000,-0.075 0.000,-0.008 0.015,-0.022 0.024,-0.011 0.029,-0.003 0.030,-0.399 0.039,-0.175 0.001,-0.060-0.011,0.016-0.017,0.061-0.020,0.084-0.020,0.091-0.011,0.052 0.003,0.070 0.007,0.077 0.010,0.075 0.011,0.070 0.011,0.061 0.010,0.015 0.035,0.038 0.022,0.023 0.021,0.012 0.018,0.005 0.015,-0.000 0.012,-0.003 0.009,-0.005 0.006,0.005-0.008,-0.023 0.021,-0.027 0.024,-0.027 0.024,-0.025 0.022,-0.028 0.005,0.001-0.034,0.008-0.046,0.012-0.049,0.025 0.006,-0.005 0.035,0.013 0.029,-0.011 0.067,0.044 0.009,0.047-0.002,0.046-0.009,-0.032 0.080,-0.006 0.057,0.011 0.012,0.022-0.018,0.026-0.036,0.028-0.045,0.026-0.047,0.024-0.045,0.020-0.040,0.017-0.030,0.012-0.011,0.009-0.002,0.007 0.003,0.005 0.007,0.003 0.008,0.002 0.009,0.000 0.002,0.000 0.013,-0.000 0.013,0.014 0.012,0.023 0.028,0.028 0.030,0.030 0.030,0.066 0.094,0.043 0.004,0.037-0.009,0.030-0.016,0.023-0.019,0.017-0.020,-0.259-0.329,0.264 0.364,0.006-0.019,0.004-0.047,0.156 0.005,0.156 0.049,0.100 0.025,0.057 0.006,-0.613-0.350,0.784 0.475,-0.003-0.021,-0.024-0.055,0.003 0.016,-0.053-0.014,-0.085-0.032,-0.099-0.041,-0.101-0.044,-0.219-0.146,-0.023-0.030,0.070 0.012,-0.035-0.048,-0.033-0.043,-0.029-0.037,-0.012-0.013,-0.056-0.007,-0.056 0.004,-0.052 0.011,-0.045 0.014,-0.038 0.016,-0.030 0.015,-0.023 0.014,-0.017 0.012,-0.012 0.010,0.013 0.008,0.027 0.016,0.035 0.016,0.037 0.015,0.036 0.013,0.033 0.011,0.029 0.009,-0.023 0.023,-0.008 0.037,-0.015 0.022,-0.019 0.010,-0.003 0.145,-0.029 0.039,-0.027 0.010,-0.020 0.058,-0.023-0.008,-0.018-0.014,-0.013-0.016,-0.205 0.315,-0.165 0.219,-0.129 0.108,-0.064-0.063,-0.058-0.014,-0.018-0.063,0.010-0.091,-0.007-0.095,-0.022-0.062,-0.008-0.074,0.003-0.078,-0.148 0.043,-0.069-0.040,-0.054-0.048,-0.095-0.030,-0.056-0.041,-0.004-0.061,0.032-0.071,-0.037-0.019,0.105-0.048,0.115-0.032,-0.075-0.033,0.036-0.055,0.075-0.053,0.093-0.048,-0.084-0.039,-0.046-0.036,0.703-0.052,-0.676 0.020,0.009-0.016,0.042-0.011,0.132-0.021,0.060-0.028,0.061-0.031,0.058-0.031,0.031-0.026,0.065-0.002,0.059 0.008,0.050 0.014,0.041 0.017,0.033 0.018,0.025 0.017,-0.011-0.043,-0.010-0.070,-0.018-0.084,0.006-0.058,0.021-0.037,0.028-0.021,-0.188-1.126</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1179.000 268.000,'0.015'0.000,"0.022"0.000,0.025 0.000,0.025 0.000,0.023 0.000,0.020 0.000,0.016 0.000,0.012 0.000,0.009 0.000,0.006 0.000,0.004 0.000,0.002 0.000,0.001 0.000,0.000 0.000,-0.000 0.000,-0.001 0.000,-0.001 0.000,0.069 0.000,0.105 0.000,0.119 0.000,-0.028 0.000,0.010 0.000,-0.010 0.000,-0.022 0.000,-0.028 0.000,-0.309 0.000,0.399 0.000,0.034 0.000,0.011 0.006,-0.055 0.009,-0.073 0.010,-0.078 0.010,-0.075 0.009,-0.067 0.008,-0.056 0.006,-0.045 0.005,-0.035 0.004,-0.025 0.003,-0.017 0.002,-0.011 0.001,-0.006 0.000,-0.003 0.000,0.008-0.054,-0.172 0.204,-0.114 0.108,-0.130 0.127,-0.056 0.049,-0.025 0.018,0.397-0.413,-0.720 0.709,-0.153 0.117,-0.076 0.037,-0.022-0.016,-0.238 0.217,-0.084 0.088,0.152-0.128,0.071-0.055,0.095-0.078,0.104-0.087,0.165-0.147,0.097-0.085,0.089-0.079,0.496-0.480,-0.443 0.353,0.035-0.087,0.041-0.082,0.043-0.074,0.355-0.187,-0.391 0.135,-0.002-0.021,0.009-0.003,0.031-0.014,0.032-0.017,0.035-0.019,0.035-0.020,0.033-0.019,-0.042-0.018,-0.042-0.014,-0.004 0.003,0.022 0.014,0.038 0.021,0.046 0.025,0.034 0.004,-0.000 0.001,-0.013-0.005,-0.020-0.009,-0.100 0.024,0.014 0.002,0.028 0.006,0.034 0.007,0.035 0.007,0.032 0.007,0.061-0.009,0.062-0.009,0.063-0.012,0.058-0.013,0.050-0.012,0.041-0.011,0.032-0.009,0.024-0.007,0.017-0.005,0.011-0.004,0.007-0.003,0.003-0.002,0.001-0.001,-0.001-0.000,-0.001 0.000,-0.002 0.000,-0.002 0.000,-0.002 0.000,-0.002 0.000,0.091 0.040,0.099 0.030,0.077 0.015,0.057 0.003,0.192 0.007,0.117-0.014,0.091-0.018,0.001-0.022,-0.001-0.018,-0.024-0.016,-0.038-0.015,-0.642-0.035,0.724 0.047,-0.046 0.027,-0.068 0.035,-0.632-0.094,0.556 0.087,-0.000-0.000,-0.025-0.006,-0.041-0.010,-0.498-0.073,0.610 0.070,-0.031-0.017,-0.049-0.017,1.543 0.021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1230.000 267.000,'0.000'-0.019,"0.000"-0.028,0.000-0.032,0.000-0.031,0.000-0.028,0.000-0.024,0.000-0.019,0.000-0.014,0.000-0.011,0.000-0.007,0.000-0.004,0.000-0.003,0.000-0.001,0.000-0.000,0.016-0.005,0.025-0.023,0.028-0.026,0.028-0.026,0.026-0.024,0.014 0.021,0.030-0.010,0.031-0.008,0.072-0.070,0.031-0.043,0.001-0.022,0.002 0.015,0.020 0.011,0.024 0.018,0.026 0.022,0.030 0.005,0.006 0.017,-0.001 0.013,-0.020 0.010,-0.044 0.017,-0.052 0.017,-0.053 0.015,-0.007 0.001,-0.014 0.048,0.001 0.050,0.010 0.048,0.015 0.042,0.017 0.035,-0.047 0.033,0.006 0.014,0.006 0.011,0.005 0.009,0.100 0.007,0.037 0.005,0.013 0.003,-0.004 0.001,-0.015 0.000,-0.014-0.002,0.041-0.001,0.104 0.083,0.004 0.064,-0.014 0.049,-0.025 0.035,-0.030 0.040,-0.032 0.041,-0.031 0.039,-0.028 0.035,0.102 0.156,0.028 0.048,0.006 0.007,-0.139-0.068,-0.030 0.050,-0.036 0.024,-0.004 0.131,-0.053-0.005,-0.049-0.019,-0.043-0.027,-0.034 0.088,-0.032 0.025,-0.025 0.006,-0.017 0.008,-0.011 0.026,-0.007-0.018,-0.005-0.046,-0.005 0.175,-0.001-0.006,0.001-0.027,0.004-0.136,0.001-0.027,0.002-0.048,0.002-0.060,-0.146 0.072,-0.082-0.029,-0.035-0.045,-0.014-0.041,0.021-0.074,0.034-0.073,0.039-0.066,0.040-0.057,0.029-0.121,-0.046 0.003,-0.116 0.084,-0.016-0.005,0.010-0.010,0.026-0.013,0.035-0.013,-0.072 0.048,-0.086 0.023,-0.059-0.054,-0.068-0.027,-0.037-0.035,-0.014-0.037,0.002-0.037,0.083 0.052,-0.053 0.061,-0.431 0.224,-0.013 0.011,0.067-0.035,0.110-0.061,0.127-0.071,0.127-0.071,0.116-0.065,0.099-0.056,0.080-0.046,0.062-0.035,0.039-0.026,0.017-0.017,0.005-0.011,-0.003-0.007,-0.008-0.003,-0.010-0.001,-0.011 0.001,-0.010 0.002,-0.009 0.002,-0.007 0.002,-0.001-0.006,-0.008-0.012,-0.007-0.014,-0.006-0.014,-0.005-0.013,-0.004-0.012,-0.003-0.010,-0.002-0.008,-0.002-0.006,0.033-0.137,0.021-0.103,0.025-0.068,0.024-0.110,0.025-0.116,0.023-0.117,0.020-0.110,0.016-0.136,0.014-0.058,0.011-0.033,0.007 0.068,0.004 0.003,0.003 0.033,0.002 0.051,0.000 0.053,0.000 0.021,-0.000 0.034,-0.000 0.041,0.013 0.004,0.021 0.031,0.026 0.048,0.028 0.058,0.058-0.148,0.018 0.071,0.007 0.094,0.000 0.101,-0.004 0.096,-0.007 0.085,-0.008 0.071,-0.008 0.056,-0.016 0.039,0.004-0.005,0.007-0.018,0.008-0.025,0.009-0.028,0.001-0.036,-0.016-0.019,-0.021-0.014,-0.009 0.046,0.027-0.000,0.038 0.001,0.043 0.003,0.065-0.050,-0.006-0.002,-0.025-0.002,-0.025 0.037,0.017 0.005,0.026 0.006,0.031 0.006,0.072-0.053,-0.032 0.012,-0.051 0.013,-0.057 0.013,-0.039 0.024,-0.026 0.032,-0.016 0.032,-0.007 0.030,-0.002 0.025,0.001 0.020,0.003 0.016,0.004 0.011,0.004 0.008,0.004 0.005,0.004 0.003,-0.014 0.009,0.011-0.004,0.013-0.006,0.013-0.006,0.012-0.006,0.011-0.006,0.009-0.005,0.008-0.004,1.780-0.388</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1174.000 426.000,'0.027'0.000,"0.041"0.000,0.046 0.000,0.045 0.000,0.040 0.000,0.034 0.000,0.027 0.000,0.021 0.000,0.015 0.000,0.010 0.000,0.006 0.000,0.003 0.000,0.001 0.000,0.049 0.000,0.120 0.000,0.139 0.000,1.040 0.000,0.587 0.000,0.285 0.000,-0.110-0.030,0.124-0.048,0.006-0.058,-0.074-0.061,0.489-0.078,-0.175-0.002,-0.286 0.022,-0.503 0.074,-0.062 0.025,-0.107 0.026,-0.132 0.025,0.483 0.009,-0.070 0.030,-0.137 0.024,-1.617 0.035,1.111-0.013,-0.093 0.009,-0.098 0.007,-0.097 0.005,0.294 0.005,-0.102 0.003,-0.151 0.001,-0.108-0.017,0.035-0.025,-0.001-0.030,-0.025-0.031,0.101-0.084,-0.018-0.042,-0.069-0.014,-0.070 0.002,-0.098 0.019,-0.096 0.027,-0.089 0.030,-0.057 0.001,-0.093-0.008,-0.082-0.017,0.002 0.020,0.021 0.011,-0.006 0.016,-0.024 0.019,0.271-0.013,0.122-0.015,0.058-0.024,0.078 0.014,0.086 0.007,0.018 0.014,-0.029 0.017,0.314 0.005,-0.007 0.025,-0.071 0.023,-0.162 0.023,-0.032 0.012,-0.071 0.010,-0.093 0.008,-0.102 0.006,-0.735 0.004,0.570 0.001,-0.035 0.002,0.183 0.003,-0.050 0.001,-0.077 0.000,-0.089-0.000,-0.120-0.001,-0.065-0.001,-0.055-0.001,-0.363-0.003,0.328 0.002,-0.005-0.001,-0.013-0.000,-0.017-0.000,0.122-0.000,0.020-0.000,-0.002-0.000,-0.425-0.000,0.381-0.000,0.008-0.000,-0.008-0.000,-0.018-0.000,0.068-0.000,-0.061 0.000,-0.066 0.000,-0.063 0.000,-0.056 0.000,-0.047 0.000,-0.038 0.000,-0.030 0.000,-0.022 0.000,-0.016 0.000,-0.010 0.000,-0.006 0.000,-0.003 0.000,-0.001 0.000,0.000 0.000,0.001 0.000,0.002 0.000,0.002 0.000,0.002 0.000,0.001 0.000,0.001 0.000,0.001 0.000,-0.032 0.040,-0.010 0.065,-0.012 0.080,-0.012 0.085,0.001 0.085,0.011 0.080,0.016 0.072,0.020 0.063,-0.087-0.427,0.109 0.797,-0.004 0.173,-0.012 0.107,-0.016 0.055,-0.029 0.094,-0.012 0.193,-0.012 0.111,-0.007 0.552,-0.012 0.144,-0.010 0.001,-0.008-0.096,-0.006 0.447,-0.006-0.003,-0.004-0.128,-0.002-0.210,-0.001-0.178,-0.000-0.230,0.000-0.249,0.001-0.232,0.000-0.101,0.000-0.131,0.000-0.145,0.000 0.001,0.001-0.183,0.001-0.162,0.000-0.062,0.000-0.067,0.000-0.066,0.000-0.111,0.000-0.049,0.000-0.043,0.000-0.036,-0.028 0.055,-0.043 0.019,-0.048 0.033,-0.102 0.121,-0.094 0.124,-0.074 0.086,-0.056 0.055,-0.032 0.219,0.030 0.084,0.052 0.020,-0.073 0.110,-0.047 0.060,-0.013-0.015,0.010-0.064,0.027-0.078,0.022-0.112,0.024-0.142,0.063-0.208,0.023-0.125,0.022-0.118,0.020-0.106,-0.048-0.053,0.043-0.117,0.043-0.087,0.039-0.062,0.033-0.041,0.026-0.024,0.020-0.012,0.015-0.004,0.010 0.002,0.006 0.005,0.004 0.006,0.002 0.007,0.000 0.006,-0.001 0.006,-0.001 0.005,-0.028 0.004,-0.047 0.003,-0.054 0.002,-0.053 0.001,0.006 0.001,-0.021 0.000,-0.014 0.000,-0.071 0.000,-0.050-0.000,-0.030-0.000,-0.015-0.000,-0.003-0.000,-0.146-0.000,-0.060-0.000,0.073-0.000,-0.015-0.000,0.014-0.000,0.033-0.000,0.466-0.000,-0.715 0.000,-0.059-0.000,0.005-0.000,-0.232 0.000,-0.094 0.000,-0.038 0.000,1.026 0.003,-1.538 0.174,-0.220 0.085,-0.051 0.030,0.213 0.010,0.007 0.020,0.084-0.006,0.132-0.023,-0.221 0.090,0.060 0.033,0.121 0.015,0.097-0.022,0.148-0.044,0.169-0.055,0.171-0.058,0.159-0.056,0.103-0.024,-0.066 0.003,-0.053-0.006,-0.321 0.031,0.043-0.029,0.084-0.032,0.103-0.031,0.080-0.013,-0.047 0.015,-0.053 0.024,-0.140 0.072,-0.060 0.035,-0.003 0.008,0.973-0.191,-1.378 0.300,-0.068 0.007,0.018-0.026,0.297-0.083,0.001-0.010,0.035-0.007,0.057-0.004,-0.339 0.090,-0.055 0.045,0.051 0.028,-0.052 0.050,0.031 0.009,0.100-0.022,0.140-0.042,0.158-0.052,-0.252 0.031,0.046-0.010,0.313-0.104,0.032-0.029,0.069-0.032,0.092-0.033,-0.061-0.015,0.098-0.038,0.083-0.033,0.065-0.027,0.050-0.019,0.066-0.014,0.072-0.010,-0.076-0.008,0.028-0.005,0.044-0.002,0.494 0.010,-0.502-0.010,0.020 0.001,0.040 0.001,0.050 0.002,-0.010 0.003,-0.100 0.001,-0.074 0.001,-0.294 0.000,0.015 0.001,0.063 0.001,0.003 0.001,0.049 0.000,0.074 0.000,0.079 0.000,0.110 0.000,0.104 0.000,0.091-0.000,0.076-0.000,0.059-0.000,0.060-0.014,0.053-0.021,0.045-0.024,0.036-0.023,0.028-0.021,0.020-0.017,0.014-0.014,0.009-0.011,0.005-0.008,0.002-0.005,0.000-0.003,-0.001-0.002,-0.002-0.001,-0.002 0.000,-0.002 0.000,-0.002 0.001,-0.001 0.001,-0.001 0.001,-0.001 0.001,-0.019-0.013,-0.030-0.078,-0.037-0.095,-0.051-0.233,-0.008-0.130,0.007-0.105,0.111 0.655,-0.071-0.642,0.013-0.086,0.013-0.053,0.013-0.026,0.041 0.728,-0.103-1.120,-0.022-0.143,-0.006-0.063,0.010-0.158,0.012-0.072,0.015 0.029,0.017 0.095,0.070 1.292,-0.108-1.372,-0.017-0.060,-0.004 0.001,0.005 0.044,-0.019-0.617,0.025-0.015,0.027 0.080,0.024-0.170,0.025 0.074,0.021 0.170,0.016 0.214,0.022 1.656,-0.008-1.429,0.006-0.034,0.004 0.166,0.003 0.120,0.002 0.152,0.001 0.167,0.001 0.168,0.000 0.160,-0.000 0.146,-0.000 0.128,0.000 0.004,-0.001 0.126,-0.001 0.092,-0.001 0.092,-0.000 0.038,-0.000 0.024,-0.000 0.014,-0.000 0.006,-0.000 0.000,-0.000-0.003,-0.000-0.021,-0.000 0.016,0.000 0.020,0.000 0.021,0.000 0.019,0.000 0.017,0.000 0.014,0.000 0.011,0.000 0.008,0.000 0.006,0.000 0.004,0.000 0.002,0.000 0.001,0.000 0.000,0.000-0.000,0.000-0.000,0.000-0.003,0.000-0.016,0.000-0.019,0.000-0.019,0.000-0.017,0.000-0.015,0.000-0.013,0.000-0.010,0.021-0.010,0.032 0.022,0.036 0.028,0.035 0.029,0.031 0.027,0.026 0.023,0.021 0.019,0.015 0.015,0.011 0.011,0.007 0.008,0.004 0.005,0.002 0.003,0.001 0.001,-0.000 0.000,-0.001-0.000,-0.001-0.001,-0.001-0.001,0.393 0.018,0.344 0.003,0.246 0.004,8.754-0.062</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1186.000 583.000,'0.035'0.000,"0.053"0.000,0.060 0.000,0.060 0.000,0.054 0.000,0.046 0.000,0.037 0.000,0.029 0.000,0.021 0.000,0.015 0.000,0.010 0.000,0.005 0.000,-0.177-0.012,0.910-0.080,0.331-0.033,0.176-0.012,0.221-0.011,-0.068 0.015,-0.137 0.021,-0.166 0.023,0.611-0.068,0.492-0.116,0.315-0.146,0.081-0.088,-0.119-0.040,-0.176 0.021,-0.281 0.057,-0.322 0.074,-0.292 0.051,-0.249 0.032,-0.202 0.018,-1.123 0.236,0.742-0.209,-0.081-0.003,-0.078 0.012,-0.072 0.022,0.275-0.044,0.019 0.005,-0.021-0.002,-0.159 0.048,-0.055 0.027,-0.058 0.031,-0.056 0.032,-0.072 0.031,-0.059 0.026,-0.055 0.023,-0.069 0.005,-0.046-0.010,-0.041-0.018,-0.034-0.022,-0.258 0.080,0.280-0.096,0.033-0.020,0.029-0.020,0.025-0.019,0.130-0.051,-0.009 0.016,-0.025 0.028,-0.433 0.152,0.538-0.098,0.083 0.025,0.030 0.024,0.067 0.020,-0.003 0.018,-0.040 0.015,-0.061 0.012,-0.076 0.009,-0.062 0.006,-0.057 0.004,0.027 0.002,0.048 0.001,0.028 0.001,0.013 0.000,-0.012-0.000,-0.028-0.001,-0.038-0.001,-0.043-0.001,0.036-0.001,0.035-0.001,0.033-0.001,0.030-0.001,0.415-0.000,0.138-0.001,0.024-0.000,-0.980-0.000,1.003 0.000,-0.033-0.000,-0.091-0.000,-0.122-0.000,-0.135 0.000,-0.130 0.000,-0.000 0.000,0.106 0.000,-0.061 0.000,-0.076 0.000,-0.081 0.000,-0.031 0.000,-0.115 0.000,-0.105 0.000,-0.090 0.000,-0.073 0.000,-0.057 0.000,-0.042 0.000,-0.029 0.000,-0.019 0.000,-0.011 0.000,-0.005 0.000,-0.001 0.000,0.001 0.000,0.008 0.039,0.014 0.061,0.016 0.070,0.016 0.070,0.015 0.064,0.013 0.056,0.002 0.103,-0.013 0.101,-0.019 0.099,-0.020 0.396,-0.020 0.211,-0.017 0.080,-0.014 0.887,-0.012 0.423,-0.010 0.130,-0.007-0.059,-0.005 0.479,-0.003 0.315,-0.001-0.139,-0.000-0.220,0.000-0.317,0.000-2.314,-0.068 1.870,-0.033-0.097,-0.016-0.158,-0.004-0.190,0.001-0.085,0.011-0.182,0.015-0.186,0.077-1.190,-0.052 0.915,0.013-0.116,0.012-0.113,0.011-0.105,0.028-0.690,-0.017 0.658,0.009-0.082,0.007-0.087,0.005-0.086,0.004-0.024,0.003-0.077,0.002-0.062,-0.006-0.357,-0.069 0.346,-0.035-0.005,-0.016-0.015,-0.002-0.021,-0.013-0.024,-0.023-0.014,-0.026-0.011,0.146-0.270,-0.181 0.354,0.001-0.013,0.010-0.042,0.014-0.056,0.016-0.061,0.015-0.059,0.014-0.053,0.012-0.045,0.010-0.036,0.000-0.015,-0.034 0.008,-0.043 0.017,-0.047 0.022,-0.126 0.086,-0.073 0.082,-0.063 0.084,-0.034 0.035,0.016-0.020,0.035-0.045,0.043-0.056,0.128-0.087,-0.013-0.003,-0.025 0.005,0.271-0.136,-0.563 0.211,-0.124 0.016,-0.095 0.015,0.706-0.231,-0.937 0.302,-0.158 0.047,-0.082 0.025,1.070-0.342,-1.013 0.322,-0.025 0.002,0.040-0.021,0.082-0.035,-0.314 0.003,-0.004-0.065,0.059-0.063,-0.077-0.054,0.076-0.052,0.136-0.043,0.163-0.033,0.167-0.025,0.156-0.017,0.097 0.039,-0.093 0.033,-0.002 0.017,0.029 0.006,0.050-0.001,0.572-0.077,-0.652 0.071,-0.031-0.010,-0.010-0.012,0.664-0.053,-0.885 0.109,-0.086 0.021,-0.033 0.005,0.005-0.006,-0.368 0.121,-0.041 0.063,0.026 0.039,0.285-0.067,0.016 0.003,0.053-0.001,0.076-0.004,0.887-0.233,-1.145 0.300,0.140-0.006,0.193-0.007,0.189-0.071,0.050-0.036,0.045-0.040,0.629-0.168,-0.900 0.164,-0.037-0.004,0.042 0.008,0.114-0.042,0.006-0.016,0.046-0.020,0.070-0.021,-0.074 0.019,0.069 0.016,0.057 0.025,0.632-0.140,-0.606 0.128,-0.010-0.013,0.001-0.019,-0.001-0.018,0.047-0.023,0.055-0.022,0.055-0.019,0.051-0.015,0.018 0.061,-0.036 0.107,-0.030 0.054,-0.024 0.016,-0.018-0.010,0.515-0.208,-0.469 0.145,-0.026-0.024,-0.011-0.026,-0.001-0.026,-0.108 0.047,-0.003 0.012,0.024-0.003,-0.224 0.100,0.030 0.012,0.100-0.022,0.134-0.041,0.142-0.048,0.134-0.049,0.118-0.044,0.097-0.038,0.076-0.031,0.056-0.023,0.039-0.017,0.026-0.012,0.015-0.007,0.007-0.004,0.002-0.002,-0.001-0.000,-0.003 0.001,-0.004 0.001,-0.004 0.001,-0.004 0.001,-0.003 0.001,-0.003 0.001,-0.002 0.001,-0.002 0.001,-0.001 0.000,-0.001 0.000,-0.000 0.000,-0.000 0.000,-0.000 0.000,0.000 0.000,0.000 0.000,0.000-0.000,0.000 0.000,0.000-0.000,0.000-0.000,0.000 0.000,0.000-0.000,0.000 0.000,0.000 0.000,0.000 0.000,0.000 0.000,0.000 0.000,0.000 0.000,0.000-0.000,0.000 0.000,0.000 0.000,0.000 0.000,0.000 0.000,0.000 0.000,0.000 0.000,-0.024-0.068,-0.136-0.596,-0.060-0.298,-0.027-0.174,-0.002-0.081,0.014-0.013,0.182 0.983,-0.250-1.330,-0.025-0.059,-0.008 0.061,0.004 0.136,0.012 0.176,0.254 1.032,-0.132-0.576,-0.009-0.016,-0.106-0.439,0.016 0.043,0.029 0.074,0.035 0.091,0.021-0.161,0.045 0.018,0.041 0.053,0.021 0.018,0.006 0.068,-0.004 0.095,-0.010 0.105,-0.013 0.104,-0.047-0.058,-0.030-0.161,-0.087-0.343,-0.031-0.132,0.001-0.021,0.022 0.053,-0.026-0.104,-0.000-0.050,0.020 0.006,0.238 1.262,-0.176-1.086,0.033 0.066,0.034 0.092,0.032 0.105,0.012-0.113,0.040 0.193,0.032 0.182,0.025 0.026,0.017 0.056,0.012 0.085,0.008 0.096,0.005 0.095,-0.020 0.171,-0.031-0.010,-0.055-0.145,-0.020 0.021,-0.005 0.035,0.005 0.041,0.011 0.043,0.011-0.141,0.017-0.078,0.016-0.091,0.015-0.019,0.013 0.029,0.011 0.057,0.008 0.071,0.006 0.074,0.005 0.294,0.001-0.238,0.002 0.013,0.002 0.019,0.001 0.022,0.001-0.016,0.000 0.043,-0.000 0.043,-0.001 0.040,-0.001 0.035,-0.001 0.029,-0.000 0.023,-0.001 0.012,-0.000-0.039,-0.000-0.052,0.059-0.108,0.037-0.059,0.019-0.029,0.006-0.008,0.046-0.054,0.028 0.063,0.029 0.077,0.005 0.079,-0.011 0.074,-0.019 0.064,-0.023 0.053,-0.023 0.042,-0.022 0.031,-0.019 0.022,-0.015 0.015,-0.012 0.009,-0.009 0.005,-0.006 0.002,-0.004-0.000,-0.002-0.002,-0.001-0.002,-0.000-0.003,0.010-0.012,0.022-0.016,0.026-0.018,0.026-0.018,0.024-0.017,0.021-0.015,0.018-0.012,0.015-0.010,-0.012 0.017,0.030 0.006,0.035 0.008,0.036 0.010,0.127 0.000,0.038 0.015,0.026 0.014,0.016 0.012,-0.412 0.021,0.853-0.010,0.313 0.006,0.179 0.005,0.125 0.003,0.025 0.002,0.111 0.002,-0.174 0.001,-0.213 0.000,-0.220-0.000,-0.188-0.028,-0.176-0.043,-0.143-0.049,-0.185 0.008,-0.054-0.003,-0.039 0.004,0.684-0.343</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515.000 299.000,'0.041'0.051,"0.063"0.078,0.071 0.089,0.071 0.088,0.065 0.081,0.056 0.070,0.046 0.057,0.036 0.044,0.015-0.043,0.038-0.048,0.037-0.065,0.279 0.334,0.192 0.196,-0.795-0.731,1.063 1.089,0.122 0.168,0.026 0.052,-0.039-0.028,-0.079-0.078,-0.086-0.067,-0.016 0.024,-0.025 0.020,-0.139-0.112,-0.161-0.141,-0.164-0.151,-0.061-0.106,-0.111-0.140,-0.111-0.119,-0.079-0.096,-0.052-0.075,-0.031-0.056,-0.045-0.061,-0.040-0.045,-0.039-0.039,-0.036-0.032,-0.031-0.025,-0.026-0.019,-0.021-0.014,-0.003-0.011,0.005-0.033,0.012-0.033,0.016-0.031,0.016-0.026,0.015-0.021,0.013-0.017,0.011-0.012,0.009-0.008,0.006-0.005,0.005-0.003,0.003-0.001,0.002-0.000,0.001 0.000,0.000 0.001,-0.000 0.001,-0.000 0.001,-0.000 0.001,-0.000 0.001,-0.000 0.001,-0.000 0.000,0.162-0.176,0.125-0.136,0.085-0.097,0.053-0.065,0.148-0.217,0.151-0.192,0.085-0.110,0.035-0.048,0.118-0.135,0.063-0.082,0.021-0.040,-0.009-0.010,-0.902 1.029,0.997-1.236,0.059-0.090,0.036-0.028,0.019 0.017,0.448-0.534,0.153-0.212,0.038-0.093,0.177-0.275,-0.004-0.033,-0.099 0.098,-0.155 0.179,0.701-0.789,0.230-0.183,0.068 0.013,-2.390 2.833,2.628-2.994,0.005 0.137,-0.125 0.295,-0.346 0.416,-0.183 0.252,-0.265 0.338,-0.300 0.372,-0.303 0.368,-1.331 1.182,1.152-0.880,-0.314 0.309,-0.292 0.235,-0.289 0.209,-0.108 0.070,-0.078 0.067,-0.017 0.035,0.007 0.024,0.024 0.015,0.062-0.011,-0.022 0.017,-0.037 0.015,-0.044 0.013,-0.045 0.011,-0.043 0.008,-0.038 0.006,-0.018 0.002,-0.040 0.023,-0.034 0.025,-0.027 0.024,-0.021 0.021,-0.015 0.017,-0.010 0.014,-0.006 0.010,-0.004 0.007,-0.001 0.005,-0.000 0.003,0.001 0.002,0.001 0.001,0.001-0.000,0.001-0.000,0.001-0.001,0.001-0.001,0.001-0.001,0.001-0.001,0.000-0.001,0.000-0.000,0.000-0.000,0.234-0.001</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1004.000 497.000,'0.037'0.000,"0.057"0.000,0.064 0.000,0.064 0.000,0.058 0.000,0.049 0.000,0.040 0.000,0.031 0.000,0.023 0.000,0.090 0.000,0.040 0.000,0.006 0.000,0.264 0.000,0.150 0.000,0.066 0.000,0.184 0.000,0.005 0.000,-0.084 0.000,-0.131 0.000,-0.159 0.000,0.018 0.000,-0.021 0.000,-0.047 0.000,0.278 0.000,0.008 0.000,-0.043 0.000,-0.071 0.000,-0.281 0.000,-0.044 0.000,0.219 0.000,-0.044 0.000,-0.068 0.000,-0.018 0.000,0.014 0.000,0.002 0.000,-0.036 0.000,-0.058 0.000,-0.067 0.000,-0.069 0.000,0.083 0.000,0.026 0.000,-0.011 0.000,-0.035 0.000,0.202 0.000,0.060 0.000,0.173 0.000,0.072 0.000,-0.027 0.000,-0.086 0.000,-0.116 0.000,-0.167 0.000,0.015 0.000,0.098 0.000,-0.056 0.000,-0.075 0.000,-0.083 0.000,-0.083 0.000,-0.078 0.000,-0.151 0.000,0.011 0.000,0.174-0.012,-0.008-0.020,-0.022-0.024,-0.030-0.025,-0.033-0.024,-0.061 0.007,0.000-0.000,0.057-0.024,-0.026-0.002,-0.033-0.001,-0.035-0.001,-0.034-0.000,-0.031-0.000,-0.027 0.000,-0.022 0.000,-0.033-0.003,0.008-0.043,0.014-0.054,0.086-0.237,0.027-0.088,0.022-0.036,-0.011-0.085,-0.031-0.024,-0.040 0.016,-0.175 0.553,0.152-0.589,0.003 0.012,0.013 0.038,-0.009-0.116,-0.022-0.034,-0.028 0.020,-0.118 0.650,0.160-0.541,0.013 0.050,-0.007 0.050,-0.019 0.046,-0.025 0.040,-0.037 0.071,-0.022 0.010,-0.011-0.061,-0.024 0.023,-0.020 0.025,-0.015 0.024,-0.011 0.021,-0.008 0.018,0.011-0.001,0.022-0.048,0.027-0.037,0.030-0.027,-0.068 0.375,0.180-0.508,0.038-0.016,0.007 0.018,-0.014 0.039,-0.048 0.143,0.006 0.024,0.011 0.021,0.048-0.056,-0.020 0.049,-0.030 0.050,-0.034 0.047,-0.034 0.042,-0.032 0.035,-0.028 0.028,-0.002 0.002,0.008 0.009,0.017 0.002,0.021-0.002,0.022-0.005,0.021-0.006,0.018-0.006,0.015-0.006,0.011-0.005,-0.011 0.030,0.004 0.022,0.003 0.026,0.002 0.026,0.001 0.025,0.000 0.022,0.000 0.018,-0.000 0.015,-0.000 0.012,-0.000 0.009,-0.000 0.006,0.009 0.004,0.011 0.002,0.012 0.001,0.011 0.000,0.010-0.000,0.009-0.001,0.092-0.001,0.052-0.001,0.028-0.001,-0.063-0.001,-0.005-0.000,-0.010-0.000,-0.012-0.000,0.042-0.000,-0.023-0.000,-0.023-0.000,-0.022-0.000,-0.013-0.000,-0.007-0.000,-0.002 0.000,-0.236 0.000,0.318-0.000,0.067 0.000,0.040 0.000,0.090 0.000,-0.018 0.000,-0.038 0.000,-0.048 0.000,-0.051 0.000,-0.063 0.000,-0.025 0.000,-0.016 0.000,-0.006 0.000,0.029 0.000,0.020 0.000,0.086 0.000,0.033 0.000,0.011 0.000,-0.005 0.000,0.273 0.000,0.056 0.000,-0.006 0.000,-0.658 0.003,0.687 0.090,-0.026 0.040,-0.056 0.013,-0.150 0.021,-0.016 0.026,-0.029 0.008,-0.037-0.005,-0.014-0.004,-0.046-0.022,-0.044-0.025,-0.040-0.026,0.030 0.008,0.011 0.012,0.025 0.022,0.019 0.012,-0.031-0.013,-0.043-0.021,-0.047-0.024,-0.046-0.024,-0.041-0.022,-0.035-0.019,-0.120-0.020,0.266 0.090,0.069 0.023,0.037 0.004,0.013-0.008,-0.003-0.015,-0.013-0.019,-0.007 0.034,0.014 0.022,-0.004 0.005,-0.016-0.006,0.176 0.001,0.058-0.022,0.011-0.024,-0.020-0.024,-0.039-0.022,-0.048-0.019,0.151 0.069,0.034 0.031,-0.016 0.007,-0.176-0.024,-0.019 0.012,-0.017 0.014,-0.014 0.015,-0.025 0.001,-0.031-0.008,-0.034-0.015,-0.034-0.018,-0.032-0.019,-0.029-0.019,-0.026-0.018,-0.022-0.017,0.039-0.008,-0.052-0.019,-0.052-0.014,-0.047-0.010,-0.040-0.007,-0.032-0.004,-0.024-0.002,-0.018-0.001,-0.012 0.000,-0.008 0.001,-0.004 0.001,-0.002 0.001,-0.000 0.001,0.001 0.001,0.001 0.001,0.002 0.001,0.079 0.000,0.122 0.000,0.137 0.000,2.027 0.001</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575.000 721.000,'0.032'0.021,"0.049"0.032,0.055 0.037,0.054 0.036,0.049 0.033,0.042 0.028,0.034 0.022,0.026 0.017,-0.274-0.176,0.365 0.470,0.083 0.207,0.064 0.152,0.149 0.487,0.035 0.205,-0.014 0.050,0.017 0.051,0.022 0.053,-0.026-0.055,-0.055-0.122,-0.070-0.158,0.200 0.432,0.099 0.179,0.043 0.041,0.089 0.143,-0.056-0.143,-0.035-0.091,-0.057-0.126,-0.084-0.175,-0.104-0.135,-0.133-0.235,-0.128-0.255,-0.114-0.245,-0.095-0.217,-0.076-0.181,-0.057-0.144,-0.041-0.108,-0.028-0.077,-0.017-0.052,-0.009-0.032,-0.003-0.017,0.000-0.006,0.003 0.001,0.004 0.005,0.004 0.007,0.004 0.008,0.003 0.007,0.017-0.007,0.023-0.016,0.025-0.019,0.024-0.020,0.021-0.018,0.018-0.016,0.014-0.013,0.010-0.010,0.007-0.007,0.005-0.005,0.003-0.003,0.002-0.002,0.001-0.001,-0.000-0.000,-0.000 0.000,-0.001 0.000,-0.001 0.001,-0.001 0.001,-0.001 0.001,0.064-0.269,0.057-0.223,0.036-0.168,0.355-0.555,0.227-0.305,0.144-0.159,0.039-0.112,0.022-0.057,-0.034 0.056,-0.068 0.125,-0.843 1.458,0.881-1.595,-0.035-0.007,-0.076 0.067,-0.782 1.524,0.722-1.215,0.013 0.070,-0.028 0.103,-0.054 0.121,0.223-0.238,-0.090 0.202,-0.120 0.219,-0.127 0.209,-0.136 0.192,0.113-0.124,0.377-0.505,0.050-0.082,-0.009 0.013,-0.921 1.150,0.940-1.120,-0.088 0.163,-0.126 0.207,-0.137 0.215,-0.284 0.198,-0.056-0.017,-0.046-0.014,0.194-0.275,0.038-0.008,0.001 0.062,-0.056 0.047,-0.046 0.049,-0.054 0.070,-0.055 0.079,-0.052 0.079,-0.046 0.091,-0.034 0.085,-0.026 0.079,-0.019 0.070,1.631-1.936</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1034.000 582.000,'0.032'0.000,"0.051"0.000,0.061 0.000,0.063 0.000,0.061 0.000,0.055 0.000,-0.146 0.000,0.531 0.000,0.191 0.000,0.130 0.000,-0.076 0.000,0.045 0.000,0.031 0.000,-0.786 0.000,1.014 0.000,0.070 0.000,0.025 0.000,0.008 0.000,0.043 0.000,-0.018 0.000,-0.059 0.000,-1.013 0.000,1.017 0.000,-0.040 0.000,-0.070 0.000,-0.087 0.000,0.143 0.000,-0.119 0.000,-0.107 0.000,-0.091 0.000,-0.018 0.000,0.104 0.000,0.057 0.000,0.021 0.000,0.224 0.000,0.116 0.000,0.084 0.000,0.046 0.000,-0.040 0.000,-0.097 0.000,-0.062 0.000,-0.168 0.000,-0.172 0.000,-0.164 0.000,-0.697 0.000,0.627 0.000,-0.123 0.000,-0.118 0.000,-0.107 0.000,-0.093 0.000,-0.077 0.000,-0.061 0.000,-0.006 0.000,0.006 0.000,0.025 0.000,0.034 0.000,-0.015 0.000,0.031 0.000,-0.243 0.000,0.299 0.000,0.036 0.000,0.016 0.000,0.002 0.000,0.005 0.000,0.007 0.000,0.008 0.000,0.009 0.000,0.133 0.000,-0.023 0.000,-0.035 0.000,-0.039 0.000,-0.037 0.000,-0.033 0.000,-0.035 0.000,0.011 0.000,-0.005 0.000,-0.015 0.000,-0.021 0.000,-0.058 0.000,-0.007 0.000,-0.003 0.000,0.049 0.000,-0.022 0.000,-0.026 0.000,-0.027 0.000,-0.026 0.000,-0.023 0.000,-0.020 0.000,0.001 0.000,-0.013 0.000,-0.009 0.000,-0.006 0.000,-0.004 0.000,-0.002 0.000,-0.000 0.000,0.000 0.000,0.001 0.000,0.001 0.000,0.001 0.000,0.001 0.000,0.001 0.000,-0.006 0.000,-0.007 0.000,-0.007 0.000,-0.007 0.000,-0.006 0.000,-0.005 0.000,-0.004 0.000,-0.003 0.000,-0.002 0.000,-0.001 0.000,-0.001 0.000,-0.000 0.000,0.000 0.000,0.000 0.000,0.000 0.000,0.000 0.000,0.005 0.014,0.031 0.022,0.037 0.025,0.039 0.026,0.037 0.025,0.065 0.023,0.022-0.005,0.012-0.014,0.001-0.001,-0.024 0.002,-0.030 0.006,-0.031 0.007,-0.029 0.008,-0.025 0.007,-0.013 0.015,0.000 0.021,0.006 0.022,0.010 0.021,0.010 0.018,0.010 0.015,0.009 0.012,-0.028-0.039,0.012-0.005,0.014-0.007,0.014-0.008,0.013-0.008,0.012-0.007,0.010-0.011,-0.013-0.025,-0.019-0.027,-0.022-0.027,-0.022-0.025,-0.020-0.022,-0.018-0.018,0.003-0.005,-0.005 0.001,-0.001 0.007,0.002 0.010,0.004 0.011,0.004 0.011,0.004 0.010,0.004 0.008,0.003 0.007,0.027-0.003,0.037-0.010,0.041-0.013,0.040-0.014,0.030-0.013,0.010-0.012,0.001-0.010,0.156-0.005,0.037-0.002,-0.030 0.000,-0.068 0.002,-0.085 0.003,-0.088 0.003,-0.082 0.003,-0.070 0.002,-0.057 0.002,-0.045 0.001,-0.033 0.001,-0.023 0.001,-0.015 0.000,-0.008 0.000,-0.004 0.000,-0.001 0.000,0.001 0.000,0.002-0.000,0.003-0.000,0.003-0.000,0.002-0.000,0.002-0.000,0.002-0.000,0.001-0.000,0.001 0.000,0.001-0.000,0.000 0.000,0.000 0.000,0.000 0.000,0.000 0.000,1.002 0.081</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412.000 551.000,'0.000'0.032,"0.000"0.051,0.000 0.061,0.000 0.063,0.000 0.061,0.000 0.055,0.000 0.410,0.000 0.267,0.000 0.171,0.000 0.747,0.000 0.307,0.000 0.059,0.000-1.840,0.000 2.451,0.000 0.252,0.000 0.059,0.000-2.583,0.000 2.646,0.000 0.225,0.000 0.048,0.000-0.074,-0.028 1.315,-0.043 0.293,-0.048 0.034,-0.104 0.962,-0.045 0.363,-0.005-0.036,-0.003-0.532,-0.014 0.115,0.008-0.130,0.022-0.288,-0.173 1.576,-0.040 0.017,0.015-0.310,0.071-0.345,0.055-0.260,0.060-0.460,0.059-0.555,-0.037 0.540,0.007-0.170,0.025-0.378,0.036-0.244,0.035-0.424,0.034-0.552,0.031-0.587,0.027 0.016,0.019-0.114,0.015-0.292,0.011-0.088,0.007 0.037,0.005-0.016,0.004 0.579,0.002-0.116,0.001-0.274,-0.001-0.575,-0.001-0.165,-0.001-0.210,-0.001-0.228,-0.065 0.016,-0.039-0.122,-0.020-0.158,-0.015 0.152,0.006-0.062,0.013-0.116,0.017-0.143,0.027-0.118,0.013 0.055,0.012 0.030,-0.066 0.492,-0.029 0.143,-0.008 0.057,-0.004 0.535,0.017 0.123,0.022-0.052,0.038-0.378,0.014 0.043,0.013-0.061,0.012-0.130,0.029-1.740,-0.017 1.664,0.008-0.147,0.007-0.198,0.005-0.223,0.005 0.119,0.004-0.245,0.002-0.193,0.001 0.079,0.000-0.012,-0.000-0.067,-0.001-0.121,-0.001-0.179,-0.001-0.184,-0.001-0.171,-0.001-0.149,-0.001-0.122,-0.000-0.095,-0.000-0.123,-0.000-0.126,-0.000-0.119,-0.000-0.105,-0.000-0.087,0.000-0.069,0.000-0.052,0.000-0.037,0.000-0.025,0.000-0.015,0.000-0.008,0.000 0.089,0.000-0.587,0.000-0.230,0.000-0.150,0.000-0.088,0.017-0.498,0.026-0.395,0.031-0.254,0.032-0.145,2.653-19.042</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826.000 77.000,'-0.026'0.000,"-0.040"0.000,-0.046 0.000,-0.046 0.000,-0.043 0.000,-0.037 0.000,-0.031 0.000,-0.025 0.000,-0.019 0.000,-0.129 0.037,-0.202 0.058,-0.092 0.030,-0.151 0.034,-0.139 0.028,-0.122 0.023,-0.391 0.099,-0.129 0.048,0.002 0.021,0.087 0.002,0.137-0.011,0.164 0.049,0.068 0.035,0.095-0.001,0.109-0.007,0.112-0.011,0.108-0.013,-0.114 0.160,0.088 0.018,0.094-0.011,0.221-0.141,0.078-0.026,0.077-0.027,0.071-0.026,0.016 0.037,0.035-0.023,0.014-0.018,0.040-0.052,0.023-0.014,0.024-0.012,0.023-0.010,0.014 0.031,0.024-0.007,0.019-0.005,0.015-0.004,0.011-0.002,0.008-0.002,0.005-0.001,0.015-0.038,0.023 0.021,0.027 0.027,0.029 0.030,0.036 0.028,0.034 0.014,0.033 0.008,0.116 0.117,0.060 0.054,0.031 0.033,0.010 0.016,0.360 0.344,0.209 0.144,0.130 0.054,-0.088-0.150,0.081 0.017,0.037-0.028,0.005-0.058,-0.876-0.699,1.358 0.978,-0.038-0.079,-0.149-0.133,-0.204-0.154,-0.219-0.153,-0.210-0.140,-0.186-0.119,-0.162-0.096,-0.077-0.034,-0.048-0.014,-0.026 0.001,-0.010 0.010,-0.240-0.224,0.311 0.341,-0.005 0.047,-0.034 0.019,-0.099-0.099,-0.034-0.009,-0.034-0.012,-0.033-0.013,-0.030 0.039,-0.026 0.021,-0.022 0.007,-0.018-0.003,-0.029-0.302,-0.015 0.345,-0.055 0.015,-0.061-0.001,-0.063-0.011,-0.166 0.091,-0.118 0.019,-0.091-0.002,0.439-0.432,-0.419 0.416,-0.002 0.004,0.014-0.012,0.024-0.023,0.385-0.385,-0.529 0.530,-0.035 0.035,-0.021 0.021,-0.310 0.255,-0.133 0.047,-0.042-0.055,0.963-0.776,-1.049 0.755,0.065-0.059,0.141-0.082,0.263-0.182,0.061-0.047,0.069-0.063,0.070-0.070,-0.352-0.299</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828.000 116.000,'0.018'-0.012,"0.028"-0.019,0.032-0.021,0.032-0.021,0.030-0.020,0.026-0.017,0.021-0.014,0.017-0.011,0.013-0.008,0.009-0.006,0.006-0.004,0.004-0.003,0.002-0.001,0.006 0.024,0.046 0.015,0.055 0.018,0.215 0.007,0.087 0.024,0.040 0.021,0.007 0.017,-0.164 0.015,-0.023 0.007,-0.025 0.005,0.114 0.053,0.006 0.080,-0.016 0.091,-0.126 0.011,-0.051 0.031,-0.057 0.021,-0.058 0.013,-0.034 0.193,-0.064 0.095,-0.055 0.050,-0.046 0.017,-0.036-0.006,-0.058 0.097,-0.066 0.108,-0.179 0.026,-0.154 0.004,-0.125-0.044,-0.099-0.075,-0.240 0.064,-0.042-0.100,-0.002-0.089,0.023-0.074,0.037-0.059,0.014 0.004,-0.137 0.085,-0.548 0.283,0.028-0.041,0.154-0.099,0.216-0.125,0.234-0.130,0.224-0.121,0.198-0.105,0.165-0.086,0.130-0.067,0.098-0.049,0.069-0.034,0.046-0.022,0.028-0.013,0.014-0.006,0.005-0.002,-0.001 0.001,-0.005 0.003,-0.007 0.004,-0.007 0.004,-0.007 0.004,-0.006 0.003,-0.005 0.003,-0.004 0.002,-0.003 0.001,0.133 0.001,0.207 0.001,0.235 0.000,0.021 0.013,0.069 0.020,0.039 0.024,0.017 0.025,0.001 0.024,0.192 0.037,0.158 0.048,0.115 0.051,0.079 0.050,0.881 0.141,0.559 0.052,0.406 0.013,0.278-0.014,0.175-0.030,13.950 1.051</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885.000 78.000,'-0.668'0.045,"-0.478"0.067,-0.049 0.041,-0.122 0.060,-0.059 0.059,-0.014 0.054,-0.030 0.057,-0.081 0.056,-0.028 0.033,1.172-0.359,-1.749 0.574,0.056 0.027,0.207-0.015,0.224-0.051,0.287-0.064,0.307-0.069,0.294-0.066,0.262-0.059,0.220-0.049,0.176-0.039,0.134-0.030,0.097-0.022,0.066-0.015,0.042-0.009,0.023-0.005,0.010-0.002,0.011 0.010,0.008 0.014,0.006 0.017,-0.250-0.203,0.498 0.290,0.222 0.076,0.183 0.048,-0.734-0.353,1.545 0.678,0.272 0.075,0.107 0.001,-1.760-0.707,0.004 0.003,1.916 0.831,-0.021 0.049,-0.122-0.002,-0.063 0.079,-0.188-0.045,-0.250-0.118,-0.261-0.110,-0.316-0.138,-0.289-0.124,-0.247-0.105,-0.212-0.117,-0.106-0.041,-0.075-0.026,-0.049-0.014,-0.029-0.006,-0.014 0.000,-0.010 0.033,-0.017 0.005,-0.015 0.005,-0.016-0.067,-0.007-0.002,-0.006-0.001,-0.004-0.001,-0.003 0.013,-0.003 0.022,-0.002 0.026,-0.001 0.028,-0.169 0.201,-0.173 0.053,-0.162 0.011,-0.681 0.163,-0.442 0.090,-0.237 0.013,-0.088-0.037,0.121-0.087,0.026-0.026,0.048-0.021,-0.398 0.102,0.091-0.072,0.229-0.111,0.295-0.126,0.311-0.124,0.295-0.113,0.260-0.097,0.217-0.078,0.172-0.061,0.130-0.045,0.093-0.031,0.063-0.020,0.039-0.012,0.021-0.005,0.008-0.001,1.229-1.251</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913.000 101.000,'0.000'0.075,"0.000"0.121,0.000 0.144,0.000 0.152,0.000-0.364,0.000 1.000,0.000 0.304,0.000 0.163,0.000 0.060,0.000-0.010,0.000-0.028,0.000 0.015,0.000-0.031,0.000 0.200,0.000 0.026,0.000-0.071,0.000-0.130,0.000-0.066,0.000-0.104,0.000-0.141,0.000-0.035,0.000-0.235,0.000-0.223,0.000-0.197,0.000-0.165,0.000-0.131,0.000-0.099,0.000-0.071,0.000-0.048,0.019-0.040,0.029-0.029,0.033-0.022,0.033-0.015,0.030-0.010,0.026-0.006,0.021-0.003,0.016-0.001,0.012 0.001,0.009 0.001,0.006 0.002,0.003 0.002,0.002 0.002,-0.190-0.001,0.239-0.164,0.052-0.107,0.039-0.079,0.027-0.056,0.018-0.036,1.590-1.881</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939.000 75.000,'-0.027'0.009,"-0.041"0.014,-0.047 0.016,-0.047 0.016,-0.043 0.014,-0.037 0.012,-0.030 0.010,-0.024 0.008,-0.018 0.006,0.243-0.082,-0.571 0.181,-0.249 0.094,-0.194 0.086,-0.365 0.159,-0.063 0.050,0.008 0.022,0.050 0.003,0.183-0.087,-0.108 0.049,-0.028 0.023,1.054-0.451,-1.616 0.737,0.090-0.002,0.185-0.047,0.364-0.148,0.231-0.086,0.227-0.088,0.208-0.083,0.182-0.075,0.152-0.064,0.122-0.052,0.093-0.022,0.072-0.011,0.050 0.002,0.031 0.010,0.018 0.014,0.007 0.016,0.000 0.016,-0.004 0.015,-0.007 0.013,-0.023 0.008,0.022 0.360,0.018 0.100,0.023 0.022,0.025-0.032,0.085 0.008,0.060-0.026,0.040-0.046,0.024-0.058,0.112-0.091,0.094-0.054,0.064-0.050,0.039-0.045,-0.481-0.302,0.578 0.306,0.047-0.025,0.026-0.038,-0.610-0.258,0.865 0.312,0.086 0.022,0.024 0.014,-0.020 0.008,-0.047 0.003,-0.861-0.340,1.138 0.520,-0.045 0.041,-0.193-0.063,-0.081-0.021,-0.081-0.031,0.008 0.080,-0.118 0.003,-0.146-0.023,-0.120-0.097,-0.078-0.053,-0.087-0.056,-0.087-0.054,-0.081-0.049,-0.072-0.042,-0.060-0.035,-0.055-0.029,-0.031 0.015,-0.024 0.026,-0.018 0.033,-0.018 0.095,-0.012 0.013,-0.006-0.002,-0.002-0.011,-0.150 0.099,-0.119 0.125,-0.086 0.077,0.278-0.485,-0.633 0.870,-0.109 0.065,-0.032-0.015,-0.011-0.123,-0.028-0.067,0.021-0.099,0.052-0.115,-0.064-0.011,0.105-0.114,0.104-0.090,-1.039 0.563</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968.000 99.000,'-0.032'0.032,"-0.051"0.051,-0.061 0.061,-0.063 0.063,-0.061 0.061,-0.055 0.055,-0.104 0.117,-0.083 0.105,-0.044 0.070,-0.014 0.043,-0.196 0.215,0.032 0.012,0.081-0.011,0.532-0.710,-0.330 0.540,0.048-0.019,0.042-0.037,0.035-0.047,-0.018 0.192,0.069 0.013,0.065-0.004,0.068 0.007,0.039 0.025,0.032-0.022,0.026-0.052,0.041 0.119,0.048 0.053,0.050-0.003,0.027-0.134,0.031-0.078,0.027-0.092,0.022-0.097,-0.154-0.408,0.326 0.369,0.045-0.135,0.009-0.113,-0.015-0.090,-0.028-0.068,-0.104-0.049,0.032-0.016,0.134-0.017,0.007-0.015,-0.011-0.009,-0.023-0.004,-0.029-0.001,-0.062 0.005,0.001 0.002,-0.249 0.015,0.307-0.088,-0.001-0.050,-0.021-0.040,-0.035-0.031,0.020-0.085,-0.070-0.007,-0.067 0.008,-0.060 0.016,-0.050 0.020,-0.040 0.021,-0.033 0.044,-0.015-0.020,-0.012-0.029,-0.008-0.033,-0.057-0.145,-0.084-0.105,-0.097-0.087,-0.100-0.069,-0.096-0.053,-0.130-0.150,-0.067-0.056,-0.026 0.002,0.025 0.040,0.057 0.064,0.075 0.075,-1.843-2.708</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1006.000 90.000,'0.024'-0.006,"0.037"-0.009,0.042-0.010,0.041-0.010,0.037-0.009,0.032-0.008,0.026-0.006,0.020-0.005,0.014-0.004,0.010-0.002,0.006-0.002,0.004-0.001,0.002-0.000,0.000-0.000,-0.036 0.013,-0.002 0.007,-0.002 0.008,-0.002 0.008,0.037-0.009,0.098-0.024,0.120-0.031,0.451-0.047,0.209-0.002,0.115 0.011,7.156-0.278</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1008.000 105.000,'0.041'0.000,"0.063"0.000,0.071 0.000,0.071 0.000,0.065 0.000,0.056 0.000,0.046 0.000,0.036 0.000,0.026 0.000,0.019 0.000,0.012 0.000,0.007 0.000,-0.400-0.003,0.908-0.090,0.262-0.040,0.138-0.013,-0.008 0.013,-0.015 0.012,-0.076 0.017,-0.109 0.018,-0.972 0.070,0.883-0.048,-0.104 0.016,-0.117 0.014,-0.126 0.012,-0.123 0.009,-0.112 0.007,-0.097 0.005,-0.080 0.003,-0.049 0.002,-0.053 0.001,-0.038 0.000,-0.025-0.000,-0.015-0.001,-0.008-0.001,-0.003-0.001,0.001-0.001,0.003-0.001,0.004-0.000,0.016-0.019,0.039-0.029,0.045-0.034,0.045-0.034,0.004-0.004,0.017-0.000,0.011 0.008,0.006 0.012,0.002 0.014,-0.001 0.015,1.169-0.070</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1185.000 84.000,'0.015'-0.004,"0.023"-0.006,0.026-0.007,0.026-0.006,0.024-0.006,0.020-0.005,0.016-0.004,0.013-0.003,0.009-0.002,0.006-0.002,0.004-0.001,0.002-0.001,0.001-0.000,0.000-0.000,-0.000 0.000,-0.001 0.000,-0.001 0.000,-0.001 0.000,-0.001 0.000,-0.001 0.000,-0.000 0.000,-0.000 0.000,0.026 0.009,0.083 0.004,0.100 0.005,0.105 0.005,0.101 0.005,0.456 0.003,0.328 0.004,0.715 0.003,0.250 0.003,0.031 0.002,-0.104 0.001,-0.205 0.001,0.187 0.000,0.115 0.000,-1.818-0.001,2.048 0.001,0.125-0.000,0.064-0.000,-2.136-0.001,3.295 0.001,0.143-0.000,-0.059-0.000,-3.277-0.001,2.809 0.000,0.089-0.000,-0.093-0.000,-0.214-0.000,0.563-0.000,-0.451-0.000,-0.512-0.000,-0.516-0.002,-0.574-0.004,-0.512-0.004,-0.429-0.004,-0.341-0.004,-0.258-0.003,-0.184-0.002,-0.124-0.002,-0.076-0.001,-0.041-0.001,-0.015-0.001,0.001-0.000,0.011-0.000,0.016 0.000,0.018 0.000,0.017 0.000,0.015 0.000,0.013 0.000,0.010 0.000,0.008 0.000,0.005 0.000,0.004 0.000,0.002 0.000,0.001 0.000,0.000 0.000,-0.000 0.000,-0.000 0.000,-0.000 0.000,-0.000 0.000,-0.000 0.000,-0.000-0.000,-0.000 0.000,-0.000-0.000,-0.000 0.000,-0.000 0.000,-0.000-0.000,-0.006 0.017,-0.146-0.147,-0.090-0.064,-0.062-0.030,-0.038-0.005,0.257 0.191,-0.555-0.430,-0.162-0.106,-0.103-0.046,-0.058-0.004,-0.243-0.087,-0.108-0.004,-0.046 0.027,0.059 0.069,0.010 0.037,0.069 0.061,0.105 0.074,-0.175-0.128,-0.012-0.028,0.015 0.004,-0.190-0.124,-0.086-0.052,0.031 0.019,0.105 0.065,0.120 0.078,0.083 0.063,0.069 0.058,0.905 0.412,-1.173-0.407,-0.044 0.042,0.064 0.060,0.129 0.068,0.163 0.068,0.173 0.063,0.168 0.056,0.116 0.049,0.197 0.060,0.168 0.049,0.136 0.038,0.104 0.028,0.076 0.020,0.052 0.013,0.033 0.007,0.019 0.004,0.008 0.001,0.001-0.001,-0.003-0.002,-0.005-0.002,-0.006-0.002,-0.006-0.002,-0.006-0.002,-0.005-0.001,-0.004-0.001,-0.003-0.001,-0.002-0.001,-0.002-0.000,-0.001-0.000,-0.001-0.000,-0.000-0.000,0.000 0.000,0.000 0.000,0.000 0.000,0.000 0.000,0.000 0.000,0.000 0.000,0.000 0.000,-0.070-0.076,0.489 0.253,0.312 0.163,0.148 0.095,0.118 0.089,0.066 0.066,0.028 0.046,0.300 0.120,0.161 0.051,0.073 0.012,-0.319-0.150,-0.014 0.011,-0.043-0.007,-0.062-0.019,0.094-0.022,-0.010-0.047,-0.064-0.052,0.115 0.030,-0.204-0.117,-0.215-0.117,-0.205-0.107,-0.182-0.092,-0.152-0.076,-0.122-0.059,-0.093-0.044,-0.051-0.021,-0.014-0.005,0.006 0.005,0.019 0.011,0.025 0.014,0.027 0.015,0.026 0.014,0.024 0.012,0.068 0.009,0.032 0.010,0.001 0.009,-0.019 0.008,-0.030 0.006,-0.035 0.005,-0.036 0.003,-0.014 0.009,-0.037-0.010,-0.031-0.012,-0.025-0.013,-0.019-0.012,-0.014-0.010,-0.010-0.009,-0.006-0.007,-0.003-0.005,-0.001-0.004,-0.000-0.002,0.001-0.001,0.001-0.001,0.001-0.000,0.001 0.000,-0.003-0.002,0.029 0.014,0.034 0.017,0.036 0.018,0.035 0.018,0.068 0.016,0.042-0.008,-0.043-0.018,0.005 0.009,-0.001 0.012,-0.005 0.014,-0.248-0.118,0.383 0.163,-0.014-0.010,-0.046-0.018,-0.062-0.021,-0.067-0.021,-0.064-0.020,-0.057-0.017,-0.048-0.014,-0.038-0.011,-0.029-0.008,-0.021-0.006,-0.014-0.004,-0.009-0.002,-0.005-0.001,-0.002-0.000,0.000 0.000,0.001 0.001,0.002 0.001,0.002 0.001,0.002 0.001,-0.031-0.019,-0.125 0.062,-0.119 0.061,-0.602 0.286,-0.273 0.094,-0.183 0.041,1.080-0.464,-1.060 0.440,-0.158 0.082,-0.111 0.076,-0.072 0.069,-0.214 0.086,-0.089 0.040,0.003 0.007,0.067-0.017,-0.615 0.218,0.101-0.099,0.236-0.146,0.503-0.172,0.092-0.035,0.108-0.059,0.113-0.073,-0.045 0.017,0.092-0.027,0.125-0.034,0.141-0.037,0.056-0.039,0.115-0.063,0.122-0.064,0.118-0.060,0.109-0.054,0.095-0.047,0.055-0.041,0.112-0.052,0.094-0.042,0.074-0.032,0.056-0.024,0.040-0.016,0.027-0.010,0.017-0.006,0.009-0.003,0.003-0.000,-0.000 0.001,-0.002 0.002,-0.004 0.002,-0.004 0.002,-0.004 0.002,-0.003 0.002,-0.003 0.001,-0.002 0.001,-0.002 0.001,-0.001 0.001,-0.001 0.000,-0.000 0.000,-0.000 0.000,-0.000 0.000,0.000-0.000,0.000-0.000,0.000-0.000,0.000-0.000,0.000-0.000,0.000-0.000,0.000-0.000,0.000-0.000,0.078-0.234</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1075.000 68.000,'0.014'-0.005,"0.021"-0.007,0.024-0.008,0.023-0.008,0.021-0.007,0.017-0.006,0.014-0.005,0.010-0.003,0.007-0.002,0.005-0.002,0.003-0.001,0.002-0.001,0.000-0.000,0.000 0.000,-0.000 0.000,-0.001 0.000,-0.001 0.000,-0.001 0.000,-0.001 0.000,0.141-0.070,0.119-0.053,0.083-0.034,0.054-0.019,0.031-0.008,0.015-0.000,0.244-0.065,0.118-0.014,0.071-0.016,0.096-0.013,0.042 0.012,0.003 0.028,0.262-0.004,-0.037 0.058,-0.085 0.057,-0.291 0.072,-0.044 0.029,-0.056 0.025,-0.062 0.021,0.220 0.043,-0.035 0.062,-0.054 0.061,-0.810-0.093,0.786 0.271,-0.064 0.128,-0.088 0.099,-0.095 0.073,-0.091 0.051,-0.081 0.033,-0.449-0.554,0.356 0.446,-0.039-0.016,-0.052-0.021,-0.058-0.022,-0.058-0.022,-0.006 0.063,0.001-0.028,-0.004 0.278,-0.033 0.138,-0.038 0.062,-0.059-0.034,-0.023 0.106,-0.021 0.056,-0.018 0.019,-0.015 0.098,-0.013 0.041,-0.010-0.000,-0.008-0.029,-0.005-0.968,-0.003 1.233,-0.005-0.129,-0.003-0.169,0.008-1.001,-0.032 0.893,-0.038-0.074,-0.044-0.100,-0.064-0.129,-0.040-0.057,-0.014-0.069,0.004-0.073,-0.103 0.036,-0.050-0.070,-0.028-0.088,-0.153 0.011,-0.086-0.056,-0.054-0.073,0.098-0.099,-0.002-0.029,0.005-0.020,0.010-0.012,0.044-0.032,0.010-0.023,0.009-0.025,0.008-0.025,-0.292-0.012,-0.092-0.029,-0.017-0.024,0.734-0.042,-0.923 0.021,-0.001-0.015,0.065-0.011,0.100-0.007,0.134-0.004,0.134-0.002,0.123-0.000,0.106 0.001,0.166 0.004,-0.020 0.001,-0.154-0.001,0.004 0.001,0.021 0.001,0.031 0.001,0.035 0.001,0.116-0.017,-0.005-0.031,-0.110-0.077,0.015-0.038,0.023-0.025,0.026-0.014,0.027-0.006,0.025-0.001,0.005-0.029,-0.008-0.045,-0.016-0.052,-0.020-0.053,-0.021-0.049,0.005-0.006,-0.042-0.046,-0.029-0.009,0.281 0.373,-0.397-0.598,0.042 0.002,0.062 0.040,0.070 0.060,0.084 0.076,0.014-0.029,0.003-0.025,-0.028-0.142,0.034 0.032,0.038 0.051,0.038 0.059,0.034 0.059,0.030 0.054,0.057 0.396,-0.029-0.539,0.018-0.090,0.013-0.051,0.061 0.058,0.038-0.044,0.022-0.003,0.009 0.025,0.082-0.129,0.053-0.036,0.036-0.001,0.022 0.024,-0.240 0.687,0.315-0.644,0.009 0.071,-0.020 0.075,0.002 0.033,0.018 0.015,0.005 0.045,-0.005 0.063,0.209-0.259,0.047-0.036,0.014 0.008,-0.006 0.033,0.071-0.043,0.022 0.003,0.018 0.005,-0.010 0.026,-0.048 0.061,-0.067 0.077,1.203-1.158</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417.000 549.000,'0.037'0.028,"0.057"0.043,0.064 0.048,0.064 0.048,0.058 0.043,0.049 0.037,0.040 0.030,0.031 0.023,0.023 0.017,0.023 0.006,0.303 0.216,0.060 0.050,-0.003 0.009,-0.649-0.479,0.942 0.753,0.109 0.075,0.025-0.017,-0.028-0.071,0.455 0.326,0.349 0.269,-0.345-0.178,0.029 0.065,-0.030 0.000,-0.070-0.045,0.053 0.020,-0.024-0.043,-0.077-0.084,-0.109-0.109,0.021-0.013,-0.050-0.053,-0.096-0.077,-0.123-0.090,-0.912-0.651,1.060 0.726,-0.106-0.082,-0.134-0.090,-0.088-0.066,-0.130-0.100,-0.112-0.089,-0.091-0.075,-0.210-0.131,-0.041-0.020,-0.034-0.011,0.111 0.162,0.002 0.040,0.015 0.014,-0.419-0.385,0.466 0.371,-0.024-0.015,-0.060-0.019,-0.014-0.010,0.060 0.031,0.040-0.002,0.024-0.025,0.012 0.027,0.003 0.008,-0.004-0.005,-0.008-0.014,0.164 0.062,-0.046-0.055,-0.087-0.060,-0.105-0.058,-0.107-0.052,-0.100-0.044,-0.088-0.036,-0.073-0.028,-0.030-0.033,0.003-0.028,0.021-0.026,0.031-0.022,0.035-0.018,0.035-0.014,0.032-0.011,0.027-0.008,0.033 0.023,0.012 0.040,0.006 0.047,-0.076 0.003,-0.004 0.025,-0.004 0.023,-0.004 0.021,-0.004 0.005,-0.004-0.007,-0.003-0.014,-0.003-0.019,-0.002-0.021,-0.002-0.021,-0.001-0.021,-0.001-0.019,0.227 0.179,0.087 0.104,0.031 0.059,-0.006 0.026,-0.029 0.004,-0.041-0.010,-0.044-0.018,-0.036-0.063,0.010-0.051,0.022-0.055,0.052-0.010,-0.014-0.012,-0.024 0.003,-0.028 0.012,-0.028 0.016,-0.026 0.017,-0.066-0.019,-0.056-0.018,-0.058-0.023,-0.054-0.025,-0.047-0.024,-0.039-0.022,-0.031-0.018,-0.024-0.015,-0.017-0.011,-0.012-0.008,-0.007-0.006,-0.004-0.004,-0.001-0.002,-0.046 0.177</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1130.000 61.000,'0.000'0.017,"0.000"0.025,0.000 0.028,0.000 0.028,0.000 0.025,0.000 0.021,0.000 0.017,0.000 0.013,0.000 0.009,0.000 0.006,0.000 0.004,0.000 0.002,0.000 0.001,0.000 0.000,0.000-0.000,0.000-0.001,0.000-0.001,0.000-0.001,0.000-0.001,0.000-0.001,0.000-0.001,0.000-0.000,0.000-0.000,0.000-0.000,0.000-0.000,0.000-0.000,-0.140 0.791,-0.130 0.630,-0.114 0.476,0.304-1.664,-0.431 2.361,-0.061 0.503,-0.004 0.273,0.453-2.787,-0.475 3.769,0.082 0.009,0.094-0.236,0.145-0.960,0.056-0.209,0.050-0.286,0.044-0.324,0.032 0.015,0.037-0.323,0.028-0.327,0.021-0.309,0.017-0.082,0.010-0.270,0.005-0.242,-0.000-0.179,-0.001-0.120,-0.002-0.114,-0.003-0.101,-0.003-0.086,0.017-0.086,0.027-0.108,0.031-0.098,0.031-0.084,0.029-0.069,0.025-0.053,0.021-0.039,0.016-0.028,0.012-0.018,0.008-0.010,0.006-0.005,0.003-0.001,0.002 0.001,0.000 0.003,-0.000 0.003,-0.001 0.003,-0.001 0.003,0.054-0.055,0.068-0.074,0.075-0.084,0.073-0.082,4.746-4.730</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1153.000 73.000,'0.060'-0.060,"0.096"-0.096,0.116-0.116,0.121-0.122,0.153-0.116,0.067-0.009,0.034 0.032,0.011 0.057,-0.005 0.068,-0.014 0.070,-0.057 0.092,0.023 0.044,0.010 0.039,0.001 0.033,-0.470 0.066,0.626-0.036,-0.006 0.027,-0.036 0.020,0.074 0.101,0.081 0.092,0.032 0.081,-0.003 0.069,0.056 0.070,-0.076-0.009,-0.090-0.035,-0.647-0.288,0.540 0.365,-0.142 0.021,-0.134 0.002,-0.160-0.077,-0.066 0.031,-0.056 0.039,-0.046 0.043,-0.035 0.219,-0.042 0.047,-0.027 0.027,-0.015 0.013,0.002 0.032,-0.001 0.144,0.000 0.088,0.002 0.044,-0.003 0.368,0.005-0.018,0.008-0.330,0.003-0.081,0.003-0.088,0.002-0.087,0.002-0.687,-0.094 0.613,-0.067-0.062,-0.055-0.046,0.170-0.546,-0.352 0.673,-0.073 0.006,-0.033-0.010,-0.062-0.047,0.010-0.065,0.053-0.071,0.410-0.518,-0.383 0.312,-0.031-0.067,-0.008-0.065,0.009-0.061,-0.105 0.057,0.039-0.026,0.044-0.038,0.052-0.063,0.003-0.031,0.020-0.029,0.029-0.026,0.034-0.022,-0.046-0.018,-0.009-0.015,0.007-0.012,0.018-0.008,-0.031-0.005,-0.039-0.003,-0.044-0.003,0.021-0.001,0.038 0.000,0.046 0.001,0.049 0.001,0.047 0.001,0.009-0.036,0.001-0.056,-0.012-0.066,-0.019-0.067,-0.008-0.101,0.041-0.081,0.053-0.071,0.091 0.056,0.034-0.046,0.032-0.047,0.028-0.045,0.016-0.369,0.030-0.116,0.022-0.039,0.019 0.882,-0.001-1.004,0.010 0.010,0.005 0.079,-0.000 0.252,0.000 0.050,-0.000 0.065,-0.001 0.072,-0.001 0.007,-0.001 0.014,-0.001 0.018,-0.001 0.021,-0.001 0.021,-0.001 0.020,-0.001 0.018,-0.001 0.016,0.111-0.244,0.087 0.003,0.065 0.068,0.129-0.093,0.075-0.017,0.035 0.031,0.069 0.001,0.039-0.011,-0.016 0.034,-0.051 0.062,-0.070 0.075,0.011 0.028,-0.034 0.128,-0.043 0.128,-0.024 0.100,-0.019 0.083,0.803-0.839</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1283.000 67.000,'0.000'0.047,"0.000"0.078,0.000 0.097,0.000 0.306,0.000 0.241,0.000 0.193,0.000 0.149,0.000 0.994,0.000 0.429,0.000 0.162,0.013-0.221,0.022 0.036,0.026-0.069,0.029-0.138,0.068 0.034,0.039-0.061,0.017-0.123,0.000-0.160,0.029 0.075,0.047 0.022,0.057-0.016,0.061-0.042,-0.307-1.551,0.533 2.245,0.008-0.050,-0.049-0.171,-0.064-0.563,0.011-0.101,-0.021-0.128,-0.042-0.140,-0.018-0.051,-0.044-0.188,-0.039-0.207,-0.034-0.207,0.021-0.122,-0.038-0.266,-0.032-0.227,-0.025-0.184,-0.019-0.142,-0.014-0.105,-0.010-0.073,-0.006-0.047,-0.003-0.027,-0.172 0.217,0.295-0.411,0.096-0.183,0.079-0.170,-0.414 0.655,0.536-0.975,0.116-0.220,0.092-0.139,0.214-0.837,0.029-0.385,-0.035-0.169,-0.070-0.023,0.182-0.690,0.051-0.319,-0.198 0.609,-0.030 0.097,-0.064 0.228,-0.084 0.302,-0.016 0.070,-0.153 0.486,-0.149 0.459,-0.134 0.406,-0.115 0.341,-0.093 0.274,-0.057 0.215,-0.039 0.198,-0.017 0.145,-0.003 0.100,0.006 0.064,0.011 0.036,0.013 0.016,0.013 0.003,0.012-0.005,0.010-0.010,0.008-0.012,0.006-0.012,0.005-0.011,0.003-0.009,0.002-0.008,0.001-0.006,0.000-0.004,0.000-0.003,-0.000-0.002,-0.000-0.001,0.011 0.025,0.031 0.043,0.036 0.050,0.036 0.050,0.033 0.046,0.284 0.266,0.233 0.199,0.187 0.146,-0.011 0.006,0.094 0.094,0.021 0.027,-0.031-0.021,0.184 0.132,0.036 0.014,-0.023-0.028,-0.062-0.054,0.196 0.126,-0.108-0.100,-0.171-0.132,-0.197-0.141,-0.197-0.135,-0.059-0.104,-0.118-0.131,-0.113-0.109,-0.100-0.086,-0.083-0.064,-0.065-0.045,-0.049-0.030,-0.034-0.018,-0.023-0.009,-0.014-0.003,-0.007 0.001,0.011 0.016,0.026 0.029,0.031 0.033,0.031 0.032,0.029 0.029,0.025 0.025,0.021 0.021,-0.040-0.064,0.028-0.012,0.093-0.014,-0.017-0.099,-0.036-0.108,-0.045-0.104,-0.047-0.093,-0.044-0.079,-0.038-0.063,-0.032-0.048,-0.025-0.035,-0.019-0.024,-0.013-0.015,-0.009-0.008,0.009 0.038,0.018-0.055,0.023-0.066,0.025-0.069,0.024-0.066,-0.005-0.280,0.001-0.361,-0.004-0.334,-0.065 1.250,0.135-2.127,0.042-0.391,0.032-0.206,0.023-0.067,0.141-0.919,0.020 0.148,-0.021 0.349,-0.045 0.447,-0.056 0.473,-0.239 2.240,0.246-1.598,0.002 0.402,-0.012 0.380,-0.019 0.340,-0.023 0.290,-0.024 0.237,-0.023 0.186,-0.020 0.140,0.369 0.890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00b050"/>
      <inkml:brushProperty name="ignorePressure" value="0"/>
    </inkml:brush>
  </inkml:definitions>
  <inkml:trace contextRef="#ctx0" brushRef="#br0">1350.000 83.000,'0.014'0.000,"0.021"0.000,0.024 0.000,0.023 0.000,0.021 0.000,0.017 0.000,0.014 0.000,0.010 0.000,0.008 0.000,0.005 0.000,0.003 0.000,0.002 0.000,0.001 0.000,0.000 0.000,-0.000 0.000,-0.001 0.000,-0.001 0.000,-0.001 0.000,-0.001 0.000,0.009 0.000,0.053 0.000,0.064 0.000,0.008 0.000,0.021 0.000,0.011 0.000,0.004 0.000,-0.246 0.000,0.512 0.000,0.073 0.000,0.017 0.000,-0.100 0.000,-0.026 0.000,-0.032 0.000,0.006 0.014,-0.090 0.021,-0.093 0.023,-0.087 0.023,-0.076 0.021,-0.062 0.018,-0.049 0.014,-0.037 0.011,-0.026 0.008,-0.017 0.006,-0.010 0.004,-0.005 0.002,-0.002 0.001,0.001 0.000,0.002-0.000,0.003-0.001,0.003-0.001,0.003-0.001,0.002-0.001,0.002-0.001,0.002-0.000,0.001-0.000,0.001-0.000,0.001-0.000,0.000-0.000,-0.089 0.114,-0.085 0.108,-0.077 0.080,-0.067 0.056,-0.072 0.031,-0.055 0.012,-0.028-0.021,-0.007-0.044,-0.228 0.255,-0.064 0.076,-0.009 0.012,0.062-0.085,-0.040 0.015,-0.027-0.004,-0.017-0.017,-0.089-0.038,-0.027-0.051,0.017-0.057,0.046-0.058,-0.097 0.073,0.010-0.009,0.048-0.042,0.071-0.062,0.644-0.395,-0.669 0.367,0.099-0.053,0.119-0.040,0.114-0.029,0.175-0.070,0.162-0.067,0.140-0.060,0.114-0.050,0.089-0.040,0.065-0.030,0.045-0.021,0.029-0.014,0.017-0.009,0.008-0.005,0.002-0.002,-0.002 0.000,-0.004 0.001,-0.005 0.002,-0.005 0.002,-0.005 0.002,-0.004 0.002,-0.004 0.002,-0.003 0.001,-0.002 0.001,-0.001 0.001,-0.001 0.000,-0.000 0.000,-0.009 0.015,0.071 0.024,0.087 0.029,0.092 0.030,0.317 0.061,0.248 0.038,0.167 0.016,0.102-0.001,0.277 0.042,0.118 0.015,0.002-0.004,-0.079-0.017,-1.290-0.191,1.572 0.192,-0.074-0.041,-0.113-0.042,-0.190-0.044,-0.155-0.031,-0.181-0.027,-0.186-0.022,-0.184-0.017,-0.145-0.013,-0.122-0.009,0.732-0.084</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468.000 154.000,'0.027'0.000,"0.040"0.000,0.045 0.000,0.044 0.000,0.039 0.000,0.033 0.000,0.026 0.000,0.020 0.000,0.014 0.000,0.010 0.000,-0.089 0.000,0.267-0.017,0.130-0.026,0.112-0.031,0.092-0.032,-0.628 0.083,1.132-0.112,0.175 0.002,0.049 0.012,-0.034 0.017,0.130-0.051,0.046-0.025,0.163 0.007,0.106 0.010,0.007 0.017,-0.059 0.021,-1.502 0.099,1.378-0.071,-0.118 0.020,-0.142 0.018,0.062 0.015,-0.049 0.014,-0.100 0.011,-0.128 0.008,0.395 0.006,0.158 0.005,0.038 0.003,0.063 0.001,0.084 0.000,-0.008-0.000,-0.070-0.000,-0.106-0.001,-0.077-0.001,0.152-0.001,-1.439-0.002,1.843 0.002,-0.020-0.001,-0.122-0.001,-0.183-0.000,-0.209-0.000,-0.150-0.000,-0.178-0.000,-0.189-0.000,0.042 0.018,-0.196 0.029,-0.190 0.033,-0.172 0.034,-0.027 0.134,-0.082 0.085,-0.077 0.052,0.072 0.235,0.041 0.124,0.030 0.053,0.021 0.005,0.038-0.013,0.100 0.103,-0.022-0.009,-0.014 0.008,-0.041-0.015,-0.058-0.031,0.064 0.167,-0.145-0.059,-0.145-0.060,-0.137-0.133,-0.042 0.007,-0.047-0.023,-0.048-0.042,0.073 0.660,-0.020 0.266,-0.037 0.111,-0.026 0.103,0.006 0.059,0.016-0.044,0.021-0.106,0.022-0.138,-0.065-0.291,-0.015-0.016,0.033 0.466,-0.043-0.088,-0.043-0.171,-0.041-0.209,-0.033-0.063,-0.032-0.142,-0.025-0.139,-0.018-0.125,-0.129-0.095,-0.154 0.177,-0.256 0.472,-0.137 0.174,-0.075 0.056,-0.030-0.026,0.003-0.079,-0.257 0.175,-0.064-0.135,0.163-0.373,0.015-0.145,0.025-0.142,0.690-0.707,-0.712 0.533,-0.037-0.092,0.011-0.097,0.044-0.096,-0.159-0.002,0.072-0.078,0.070-0.050,0.018-0.045,-0.094-0.002,-0.040-0.015,-0.000-0.023,-0.270 0.060,-0.107 0.023,-0.047 0.009,-0.004-0.001,0.025-0.008,-0.286-0.030,-0.292-0.032,1.542-0.190,-2.239 0.174,0.000-0.051,0.170-0.046,0.620-0.051,0.136-0.021,0.148-0.018,0.149-0.015,-0.058-0.011,0.015-0.009,0.064-0.006,0.095-0.004,-0.128-0.003,-0.063-0.001,-0.015-0.000,0.019 0.000,0.778-0.006,-1.556-0.102,0.028-0.034,0.177-0.007,0.250 0.010,0.427 0.032,0.052-0.008,0.083-0.012,0.100-0.015,0.024-0.016,-0.048-0.034,0.917 0.148,-1.431-0.333,0.002-0.027,0.063 0.018,1.358 0.321,-1.496-0.387,-0.009-0.025,0.063-0.003,1.428 0.396,-1.547-0.522,-0.086-0.104,-0.056-0.088,1.633 0.654,-1.751-0.686,-0.050-0.008,0.055 0.033,0.001-0.022,0.113 0.018,0.177 0.042,0.204 0.055,0.207 0.059,0.344 0.164,0.092 0.023,-0.131-0.085,0.033 0.001,0.057 0.019,0.071 0.030,-0.002-0.018,0.114 0.039,0.111 0.036,0.594 0.362,-0.593-0.434,0.058-0.007,0.065 0.012,0.147 0.103,0.047 0.025,0.042 0.025,0.036 0.024,0.267 0.267,-0.361-0.373,-0.005-0.010,0.013 0.011,0.022 0.023,0.055-0.020,0.003-0.073,0.021-0.050,0.032-0.031,-0.022-0.111,0.007-0.084,0.022-0.069,-0.003-0.335,0.048-0.096,0.049-0.021,0.046 0.028,0.138-0.378,0.114-0.168,0.090-0.021,0.165 0.077,0.133 0.003,0.091 0.078,0.056 0.124,0.216-0.053,0.136 0.013,0.057 0.099,0.235-0.139,-0.055 0.207,-0.093 0.206,-0.109 0.188,0.026 0.150,0.099 0.024,0.043 0.039,0.003 0.047,-0.023 0.127,0.094 0.036,0.512-0.054,0.031 0.136,-0.077 0.146,-0.140 0.141,3.385 0.471</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457.000 512.000,'0.067'-0.022,"0.101"-0.034,0.113-0.038,0.110-0.037,0.015 0.003,0.027 0.004,0.010 0.012,0.307 0.024,0.267 0.014,0.195 0.014,0.134 0.013,0.825 0.009,0.420 0.012,0.225 0.010,-2.243 0.020,2.940 0.275,0.063 0.223,-0.125 0.179,-0.227 0.137,0.110 0.233,-0.052 0.181,-0.575-0.120,-0.087 0.049,-0.156 0.009,-0.193-0.019,-1.771-0.889,1.760 1.056,-0.153 0.005,-0.194-0.060,0.420 0.469,-0.049 0.061,-0.166-0.084,-0.321-0.226,-0.071-0.061,-0.121-0.126,-0.148-0.162,0.110 0.069,-0.169-0.131,-0.178-0.128,-0.169-0.115,-0.161-0.052,-0.043-0.002,-0.040-0.029,-0.635-0.584,0.628 0.592,-0.032-0.021,-0.049-0.039,-0.566-0.543,0.561 0.547,-0.026-0.019,-0.040-0.035,-0.048 0.023,-0.012 0.047,-0.026 0.021,-0.035 0.002,0.028 0.042,0.016 0.015,0.007-0.005,0.001-0.019,-0.445-0.586,0.570 0.839,-0.063-0.030,-0.073-0.062,-0.072-0.075,-0.025-0.077,0.072 0.106,0.041 0.065,0.227 0.347,-0.021-0.061,-0.051-0.113,-0.055 0.253,-0.056 0.204,-0.082 0.113,-0.130-0.107,-0.076-0.008,-0.072-0.054,-0.065-0.083,-0.040 0.319,-0.062-0.031,-0.047-0.080,-0.034 0.092,-0.023-0.061,-0.014-0.150,0.011-1.245,-0.016 0.969,-0.002-0.106,0.000-0.113,0.001-0.110,0.001-0.062,0.003-0.098,0.003-0.082,0.003-0.066,-0.120 0.011,-0.116-0.015,-0.105-0.030,-0.248 0.057,-0.313 0.108,-0.320 0.109,-0.769 0.146,-0.282-0.070,-0.066-0.121,0.240-0.228,-0.020-0.103,0.054-0.098,0.101-0.089,0.076-0.086,0.038-0.059,0.085-0.049,0.114-0.039,-0.675-0.056,-0.170-0.067,-0.023-0.063,-0.392-0.044,0.023-0.007,0.174 0.010,-0.063-0.162,0.195-0.065,0.282-0.004,0.310 0.033,0.522 0.092,0.131 0.006,0.146 0.001,-0.276-0.234,0.125-0.092,0.190-0.035,0.941 0.505,-1.020-0.617,-0.041-0.051,0.019 0.001,0.212 0.112,0.120 0.048,0.137 0.055,0.140 0.057,-0.116-0.030,-0.054 0.006,-0.026 0.018,-0.180-0.133,-0.015-0.012,0.053 0.041,0.092 0.073,0.111 0.088,-0.166-0.008,-0.109 0.006,-0.065 0.014,-0.286 0.006,-0.023 0.071,0.012 0.056,0.044 0.027,0.087 0.013,1.052 0.229,-0.983-0.283,0.059-0.040,0.099-0.022,0.855 0.318,-0.943-0.440,0.059-0.035,0.101-0.003,0.809 0.457,-0.902-0.425,-0.047 0.030,-0.018 0.033,0.935 0.375,-0.762-0.369,0.004-0.039,0.042-0.014,0.065 0.004,-0.105-0.082,0.126 0.079,0.121 0.091,-0.032-0.104,0.044-0.048,0.087-0.010,0.145 0.032,0.030-0.037,0.018-0.020,0.008-0.007,-0.259-0.264,-0.109-0.047,-0.056 0.021,-0.075-0.135,0.004-0.052,0.052 0.004,0.162 0.044,0.074 0.003,0.075 0.055,0.070 0.085,0.011-0.104,0.056 0.032,0.042 0.046,0.114 0.070,0.040-0.063,0.040-0.022,0.038 0.009,0.017-0.358,0.043-0.042,0.034 0.021,0.026 0.059,0.166-0.072,0.095-0.024,0.064 0.197,0.066 0.044,0.040 0.076,0.020 0.095,0.105-0.115,0.002 0.050,-0.034 0.083,-0.055 0.099,0.004 0.009,-0.056 0.134,-0.046 0.119,-0.036 0.099,0.227-0.046,0.271-0.117,0.262-0.127,0.080 0.008,0.202-0.098,0.127-0.061,-1.097 0.674,1.869-1.107,0.045-0.016,-0.080 0.048,-1.801 1.064,1.388-0.765,-0.168 0.140,-0.195 0.148,-0.102 0.058,-0.187 0.102,-0.191 0.105,-0.181 0.100,-0.161 0.089,-0.138 0.076,-0.112 0.062,0.030-0.074,0.021-0.042,0.001-0.013,-0.013 0.007,-0.021 0.020,0.116-0.082,0.063-0.075,0.027-0.068,0.353-0.280,0.159-0.120,0.070-0.046,0.010 0.003,-0.191 0.225,0.064 0.009,0.043 0.006,6.156-4.603</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1119.000 126.000,'0.035'0.012,"0.054"0.018,0.062 0.021,0.061 0.020,0.056 0.019,0.048 0.016,0.039 0.013,0.035 0.007,0.065 0.014,0.067 0.013,0.063 0.012,0.056 0.010,-0.508-0.140,0.912 0.184,0.277 0.024,0.163 0.000,0.422-0.012,0.183-0.026,0.031-0.031,-0.071-0.032,-0.150-0.030,-0.192-0.027,-0.207-0.024,-0.203-0.020,0.468-0.014,0.023-0.015,-0.124-0.010,-0.201-0.006,-0.663 0.001,0.009-0.001,0.437-0.003,-0.039-0.000,-0.064 0.000,-0.077 0.001,-0.081 0.001,-0.031 0.001,0.039 0.001,0.045 0.001,0.383-0.018,0.074-0.028,-0.026-0.033,-0.089-0.033,0.258-0.027,-0.030 0.003,-0.153 0.004,-0.157-0.007,-0.202-0.009,-0.214-0.010,-0.205-0.009,-0.219 0.044,-0.018 0.009,0.098-0.015,-0.099 0.036,-0.107 0.036,-0.102 0.034,-0.090 0.029,-0.074 0.023,-0.058 0.018,-0.044 0.013,-0.031 0.009,-0.020 0.006,-0.012 0.003,-0.006 0.001,-0.002 0.000,0.001-0.000,0.002-0.001,0.003-0.001,0.003-0.001,0.003-0.001,0.003-0.001,0.002-0.001,0.002-0.001,0.001-0.000,0.001-0.000,0.000-0.000,0.000-0.000,0.000-0.000,0.000-0.000,0.000 0.000,-0.000 0.000,-0.000 0.000,-0.000 0.000,0.000 0.000,-0.000 0.000,0.000 0.000,-0.000 0.000,0.000 0.000,0.000 0.000,0.000 0.000,-0.000 0.000,0.000 0.000,0.000 0.000,0.000 0.000,0.000 0.000,0.000 0.000,0.000 0.000,-0.000 0.000,0.000-0.000,0.000 0.000,-0.000 0.000,0.000 0.000,0.000 0.000,0.000 0.000,0.000 0.000,-0.000-0.000,0.000 0.000,0.000 0.000,0.000 0.000,-0.000 0.000,0.000 0.000,0.000-0.000,-0.000 0.000,0.000 0.000,0.000 0.000,-0.000 0.000,0.000 0.000,0.000-0.000,-0.000 0.000,0.000 0.000,0.000 0.000,-0.000 0.000,0.000 0.000,0.000-0.000,0.000 0.000,0.000 0.000,0.000 0.000,-0.000 0.000,0.000 0.000,0.000 0.000,0.000-0.000,0.000 0.000,0.000 0.000,-0.000 0.000,0.000 0.000,0.000 0.000,-0.000-0.000,0.000 0.000,0.000 0.000,0.000 0.000,0.000 0.000,-0.000 0.000,0.000-0.000,0.000 0.000,0.000 0.000,0.000 0.000,0.000 0.000,-0.000 0.000,0.000-0.000,0.000 0.000,-0.000 0.000,0.000 0.000,-0.084 0.047,-0.169 0.104,-0.206 0.127,-0.221 0.136,-5.723 3.589</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348.000 356.000,'0.015'-0.019,"0.022"-0.030,0.025-0.033,0.024-0.032,0.022-0.029,0.018-0.025,0.015-0.020,0.011-0.015,0.008-0.011,0.005-0.007,0.003-0.005,0.002-0.003,0.001-0.001,0.000-0.000,-0.000 0.001,-0.001 0.001,-0.001 0.001,-0.001 0.001,0.041-0.034,0.073-0.066,0.083-0.076,0.083-0.075,-0.360 0.385,0.431-0.379,0.009 0.010,-0.033 0.026,-0.058 0.034,-0.069 0.036,-0.293 0.290,0.304-0.247,0.065-0.019,0.057-0.013,0.048-0.009,0.040-0.005,0.032-0.002,0.129-0.100,-0.010-0.024,-0.051-0.001,-0.076 0.014,0.156-0.031,0.049 0.027,0.020 0.029,-0.082 0.053,0.017 0.011,-0.003 0.028,-0.016 0.039,-0.575 0.248,0.876-0.368,-0.003-0.012,-0.062 0.003,-0.804 0.370,0.917-0.352,-0.010 0.031,-0.059 0.033,-0.083 0.031,0.064 0.065,0.189-0.011,0.250-0.050,0.097-0.014,-0.012 0.012,-0.085 0.028,0.374-0.117,-0.033-0.028,-0.115-0.007,-1.371 0.378,1.230-0.332,-0.173 0.059,-0.193 0.066,-0.310 0.101,-0.082 0.039,-0.085 0.035,-0.083 0.031,0.075 0.021,-0.053 0.028,-0.063 0.021,-0.064 0.014,-0.407 0.003,0.348 0.006,0.000 0.004,-0.006 0.002,0.030 0.001,0.015-0.000,-0.002-0.001,-0.014-0.001,-0.360-0.006,0.531 0.099,0.002 0.038,-0.025 0.011,-0.500-0.122,0.524 0.190,0.036 0.057,0.002 0.041,-0.532-0.248,0.798 0.447,0.067 0.096,0.012 0.064,-0.245-0.136,-0.054-0.014,-0.063-0.025,-0.066-0.031,0.048 0.044,-0.036-0.039,-0.019-0.036,-0.474-0.353,0.554 0.427,-0.006 0.009,-0.032-0.010,-0.104-0.068,-0.080-0.047,-0.085-0.052,-0.081-0.050,-0.073-0.046,-0.062-0.040,-0.051-0.033,-0.040-0.026,-0.030-0.020,0.007-0.035,0.040 0.038,0.091 0.123,0.032 0.046,0.012 0.029,-0.003 0.015,0.113 0.249,0.012 0.064,-0.020-0.003,-0.038-0.044,-0.046-0.066,-0.047-0.075,-0.044-0.073,-0.109-0.310,0.165 0.906,0.008 0.301,-0.067-0.016,-0.035 0.152,-0.043 0.056,-0.046-0.014,-0.012-1.122,-0.101 1.288,-0.072 0.047,-0.054-0.017,-0.039-0.061,-0.116 0.237,-0.025-0.234,-0.009-0.251,0.029-0.074,0.051-0.125,0.060-0.147,-0.028-0.150,0.011-0.157,0.032-0.140,0.042-0.117,0.045-0.093,-0.049 0.020,-0.045 0.078,-0.016 0.065,-0.114 0.201,-0.052 0.045,-0.050 0.019,-0.138-0.033,-0.061-0.102,0.055-0.060,-0.051 0.030,-0.012-0.013,0.016-0.041,-0.138 0.103,-0.015-0.004,0.030-0.045,0.059-0.069,0.074-0.080,0.533-0.371,-0.661 0.414,-0.017 0.003,0.658-0.413,-0.804 0.448,-0.058-0.023,-0.010-0.054,0.072-0.014,0.006 0.025,0.032 0.018,0.047 0.012,-0.190 0.103,-0.029-0.016,0.014-0.055,0.870-0.437,-0.832 0.389,-0.008-0.010,0.028-0.021,0.051-0.027,-0.108 0.054,-0.020 0.015,0.015-0.002,0.069-0.049,0.037-0.048,0.039-0.057,0.038-0.060,-0.150 0.059,-0.026 0.016,-0.010 0.008,0.872-0.301,-1.309 0.319,-0.104-0.007,0.045-0.008,-0.034-0.037,0.087-0.051,0.155-0.056,0.158-0.015,0.004 0.001,0.046-0.012,0.071-0.021,-0.129-0.010,0.013-0.033,0.025-0.032,0.956-0.091,-1.157 0.062,0.037-0.028,0.099-0.022,0.128-0.016,0.262-0.011,-0.040-0.005,-0.032-0.003,-0.168-0.003,-0.043-0.002,0.005-0.001,0.038-0.000,-0.243-0.001,0.051 0.001,0.110 0.001,0.140 0.001,-0.054-0.024,0.047-0.038,0.108-0.044,0.115-0.020,0.111-0.003,0.100 0.008,0.067-0.038,0.011-0.044,0.037-0.033,0.053-0.023,-0.089-0.049,0.017 0.021,0.032 0.035,0.039 0.041,-0.040-0.130,-0.013-0.082,0.005-0.046,-0.036-0.023,-0.026-0.033,0.016-0.006,0.044 0.013,0.038-0.036,0.002-0.044,-0.009-0.034,-0.082-0.126,-0.012-0.048,0.015-0.019,0.032 0.001,0.042 0.015,0.027-0.257,0.078-0.151,0.307 0.971,-0.199-1.019,0.062-0.058,0.055-0.018,0.124 1.055,-0.067-0.994,0.034 0.069,0.027 0.104,0.020 0.121,0.014 0.101,0.009 0.052,0.006 0.054,0.004 0.052,0.021 0.008,0.026 0.109,0.030 0.113,0.030 0.107,-0.094 0.306,0.176-0.345,0.032-0.008,0.006 0.012,-0.012 0.024,-0.023 0.031,-0.028 0.034,-0.140 0.263,0.069-0.087,0.273-0.313,0.060-0.078,0.011-0.059,0.075-0.025,0.078-0.048,0.049-0.024,0.026-0.005,-0.516 0.545,0.715-0.651,0.037 0.010,-0.013 0.037,-0.708 0.605,0.745-0.625,-0.003 0.023,-0.043 0.061,-0.068 0.084,0.220-0.101,0.029 0.033,-0.036 0.072,-0.042 0.014,-0.027-0.004,-0.049 0.005,-0.060 0.010,-0.087 0.055,-0.076 0.064,-0.074 0.073,-0.063 0.044,-0.022 0.025,-0.031 0.035,-0.035 0.040,0.017-0.025,-0.001-0.016,-0.013-0.008,-0.021-0.003,0.027-0.039,0.007-0.008,-0.008 0.013,-0.018 0.027,0.171-0.024,0.008 0.063,-0.021 0.062,-0.128 0.059,-0.036 0.011,-0.036 0.001,-0.035-0.005,0.054-0.018,0.002-0.007,-0.015-0.007,-0.025-0.006,-0.030-0.005,0.007-0.011,-0.040 0.025,-0.036 0.030,-0.031 0.031,-0.025 0.029,1.445-0.012</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630.000 329.000,'0.000'0.026,"0.000"0.040,0.000 0.046,0.000 0.046,0.000 0.043,0.000 0.037,0.000 0.031,0.000 0.025,0.000 0.019,0.000 0.076,0.000 0.064,0.000 0.065,0.000 0.060,0.000 0.179,0.000 0.228,0.000 0.159,0.000 0.103,0.000-0.944,-0.017 1.355,-0.026 0.085,-0.031-0.010,-0.032-0.072,-0.021 0.147,-0.032 0.194,-0.032 0.115,-0.061 1.129,0.011 0.234,0.027-0.035,0.176-2.806,-0.125 2.344,0.032-0.328,0.030-0.381,0.035-0.625,0.017-0.271,0.015-0.248,0.012-0.219,0.009-0.122,0.009-0.209,0.006-0.166,0.004-0.127,0.002-0.092,0.001-0.064,0.000-0.041,-0.000 0.002,-0.001 0.024,-0.001 0.040,-0.001 0.046,-0.001 0.047,-0.001 0.043,-0.001 0.038,-0.001 0.008,-0.000 0.004,-0.000-0.004,-0.000-0.009,-0.000-0.048,-0.000 0.000,-0.000 0.003,-0.001 1.070</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646.000 301.000,'0.041'0.027,"0.065"0.043,0.076 0.051,0.078 0.052,0.074 0.049,0.265 0.633,0.118 0.387,0.041 0.218,0.157 0.459,0.048 0.150,-0.023-0.053,0.019-0.062,-0.041-0.146,-0.074-0.185,-0.091-0.219,-0.110-0.250,-0.105-0.234,-0.093-0.205,-0.078-0.169,-0.088-0.148,-0.067-0.096,-0.059-0.071,-0.049-0.049,-0.039-0.032,-0.029-0.019,-0.021-0.009,-0.014-0.002,-0.009 0.003,-0.005 0.005,-0.002 0.006,0.000 0.007,0.018 0.033,0.029 0.036,0.032 0.038,0.031 0.037,0.028 0.032,0.018-0.007,0.004-0.045,-0.003-0.058,-0.007-0.061,-0.009-0.057,-0.009-0.050,-0.008-0.041,-0.007-0.032,-0.006-0.023,-0.004-0.016,-0.003-0.011,-0.002-0.006,-0.001-0.003,-0.001-0.001,-0.000 0.001,-0.000 0.001,0.000 0.002,0.000 0.002,0.000 0.002,0.000 0.001,0.000 0.001,0.000 0.001,0.000 0.001,0.000 0.000,-0.063 0.060,0.187-0.273,0.099-0.173,0.079-0.148,0.061-0.123,0.374-0.686,0.178-0.299,0.089-0.113,-0.869 1.468,1.015-1.723,-0.037 0.049,-0.095 0.146,-0.253 0.437,-0.052 0.114,-0.065 0.151,-0.071 0.168,0.073-0.104,-0.082 0.121,-0.100 0.140,-0.105 0.141,-0.100 0.132,-0.090 0.116,-0.059 0.095,-0.050 0.108,-0.032 0.090,-0.017 0.071,-0.007 0.054,-0.000 0.039,0.004 0.026,0.006 0.016,0.007 0.009,0.007 0.003,0.007-0.000,0.006-0.003,0.005-0.004,0.004-0.004,0.004 0.018,0.023 0.033,0.027 0.040,0.027 0.041,0.026 0.040,0.023 0.036,0.163 0.200,0.103 0.157,0.075 0.132,-0.488-0.574,0.660 0.829,0.021 0.110,-0.054 0.033,-0.002 0.161,0.029 0.127,0.017 0.052,0.008 0.000,-0.029-0.082,-0.051-0.129,-0.061-0.149,-0.038-0.109,-0.120-0.230,-0.117-0.214,-0.105-0.185,-0.088-0.151,-0.070-0.117,-0.053-0.086,-0.038-0.060,-0.025-0.038,-0.016-0.022,-0.008-0.010,-0.003-0.002,0.000 0.003,0.002 0.006,0.003 0.007,0.004 0.007,0.003 0.006,0.003 0.005,0.003 0.004,0.002 0.003,0.001 0.002,0.001 0.002,0.001 0.001,0.000-0.011,0.000-0.197,0.000-0.092,0.000-0.060,0.000-0.035,-0.000-0.016,0.084-0.590,0.128-0.587,0.145-0.556,0.074-0.162,0.046-0.125,-0.001 0.069,-0.033 0.191,-0.057 0.220,-0.057 0.229,-0.059 0.247,-0.042 0.160,-0.061 0.294,-0.051 0.263,-0.041 0.222,-0.032 0.180,-0.023 0.139,-0.016 0.103,-0.011 0.072,-0.006 0.047,0.913-0.844</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408.000 808.000,'0.015'0.000,"0.023"0.000,0.026 0.000,0.025 0.000,0.023 0.000,0.020 0.000,0.016 0.000,0.012 0.000,0.009 0.000,0.006 0.000,0.004 0.000,0.002 0.000,0.001 0.000,0.000 0.000,-0.000 0.000,-0.001 0.000,-0.001 0.000,-0.008-0.018,0.046-0.030,0.056-0.036,0.123-0.065,0.071-0.047,0.060-0.040,0.370-0.137,0.215-0.071,0.123-0.035,-0.069-0.024,0.104-0.084,0.044-0.054,0.001-0.030,-1.007 0.507,1.372-0.853,-0.036-0.034,-0.076 0.039,0.045-0.087,-0.052 0.011,-0.107 0.070,-0.219 0.084,-0.136 0.063,-0.131 0.086,-0.119 0.094,-0.006-0.007,0.022-0.012,0.002 0.016,0.137-0.083,0.007 0.019,0.004 0.019,-0.139 0.130,0.013 0.005,-0.025 0.022,-0.050 0.033,0.420-0.169,0.027 0.014,-0.089 0.039,-0.218 0.101,-0.065 0.032,-0.082 0.053,-0.089 0.064,0.050 0.010,-0.090 0.097,-0.070 0.086,-0.052 0.072,0.054-0.013,0.047-0.005,0.006 0.009,-0.067 0.027,0.018-0.013,-0.016-0.018,0.220-0.076,-0.061-0.003,-0.102 0.008,-0.118 0.014,-0.118 0.017,-0.108 0.017,-0.093 0.015,-0.075 0.013,-0.049 0.018,-0.032 0.026,-0.016 0.026,-0.005 0.023,0.002 0.020,0.006 0.016,0.008 0.012,0.008 0.009,0.008 0.006,0.007 0.004,0.006 0.002,0.004 0.001,0.003-0.000,0.002-0.000,0.001-0.001,0.001-0.001,0.000-0.001,0.000-0.001,-0.000-0.001,-0.000-0.000,-0.000-0.000,-0.000-0.000,-0.000-0.000,-0.000-0.000,-0.000-0.000,-0.000-0.000,-0.000 0.000,-0.000 0.000,-0.000 0.000,-0.000 0.000,-0.000 0.000,0.002 0.000,0.013 0.000,0.015 0.000,0.015 0.000,0.014 0.000,0.012 0.000,0.010 0.000,0.008 0.000,0.006 0.000,0.004 0.000,-0.003-0.052,-0.012-0.080,-0.015-0.091,-0.016-0.090,-0.015-0.082,-0.013-0.071,-0.011-0.058,-0.008-0.045,-0.006-0.033,-0.005-0.023,-0.003-0.015,-0.071 0.504,0.163-1.020,0.051-0.232,0.029-0.082,0.013 0.018,0.002 0.079,0.771-3.089</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705.000 308.000,'0.019'0.000,"0.029"0.000,0.033 0.000,0.033 0.000,0.030 0.000,0.026 0.000,0.021 0.000,0.016 0.000,0.012 0.000,0.009 0.000,0.006 0.000,0.003 0.000,0.002 0.000,-0.017 0.000,0.048 0.000,0.059 0.000,0.063 0.000,0.107 0.000,0.030 0.000,0.011 0.000,-0.002 0.000,-0.011 0.000,-0.102 0.000,-0.014 0.000,-0.014 0.000,0.082 0.000,-0.054 0.000,-0.059 0.000,-0.057 0.000,-0.051 0.000,-0.044 0.000,-0.035 0.000,-0.027 0.000,-0.020 0.000,-0.039 0.040,-0.015 0.065,-0.015 0.080,-0.013 0.085,-0.008 0.139,-0.013 0.058,-0.010 0.032,-0.008 0.013,-0.005 0.000,-0.004 0.139,-0.002 0.040,-0.110-0.004,-0.125 0.115,-0.128 0.090,-0.326 0.227,-0.229 0.123,-0.159 0.069,-0.103 0.028,0.908-1.036,-1.433 1.351,-0.079-0.010,0.081-0.103,0.225-0.285,0.096-0.148,0.117-0.151,0.125-0.145,-0.013-0.033,0.236-0.178,0.224-0.148,0.197-0.117,0.163-0.088,0.129-0.063,0.097-0.042,0.077-0.034,0.058-0.026,0.042-0.019,0.028-0.013,0.017-0.008,0.009-0.005,0.004-0.002,-0.000-0.000,-0.003 0.001,-0.004 0.001,-0.004 0.002,-0.004 0.002,-0.004 0.002,-0.003 0.001,-0.002 0.001,-0.002 0.001,-0.001 0.001,-0.001 0.000,-0.001 0.000,-0.000 0.000,-0.000 0.000,0.269 0.048,0.255 0.054,0.215 0.047,0.394 0.106,0.225 0.062,0.132 0.037,0.061 0.018,0.287 0.043,0.163 0.005,0.068-0.021,-0.001-0.039,0.815 0.139,0.025 0.004,-0.124-0.016,-0.613-0.091,-0.127-0.011,-0.189-0.031,-0.221-0.043,-1.329-0.279,1.396 0.260,-0.250-0.069,-0.265-0.064,-0.254-0.057,-0.229-0.047,-0.196-0.038,-0.160-0.029,-0.126-0.021,-0.187-0.141</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1052.000 45.000,'0.018'0.000,"0.028"0.000,0.032 0.000,0.032 0.000,0.030 0.000,0.026 0.000,0.021 0.000,0.017 0.000,0.013 0.000,0.009 0.000,0.006 0.000,0.004 0.000,0.002 0.000,0.036 0.000,0.066 0.000,0.076 0.000,0.077 0.000,0.072 0.000,0.238 0.000,0.084 0.000,0.005 0.000,0.078-0.060,0.179-0.037,-0.882 0.074,1.058-0.087,0.075-0.004,-0.009 0.003,-0.067 0.008,0.317-0.003,-0.043 0.018,-0.120 0.018,-1.181 0.057,1.063-0.034,-0.050 0.012,-0.097 0.010,-0.123 0.008,0.061 0.006,-0.074 0.006,-0.078 0.004,-0.801 0.001,0.715 0.002,-0.084 0.001,-0.102 0.001,-0.107 0.000,-0.103-0.000,-0.093-0.000,-0.080-0.001,-0.043 0.009,-0.028 0.014,-0.010 0.016,0.001 0.016,0.009 0.015,0.013 0.014,0.015 0.012,0.015 0.009,0.093 0.048,0.115 0.066,0.346 0.226,0.138 0.091,0.057 0.024,0.000-0.021,0.042 0.031,-0.148-0.042,-0.172-0.042,-0.108-0.016,-0.069-0.025,-0.071-0.049,-0.067-0.061,-0.059-0.045,-0.050-0.032,-0.040-0.021,-0.031-0.013,0.026 0.017,0.108 0.072,0.174 0.128,0.036 0.034,-0.003 0.009,-0.064-0.026,0.005 0.021,-0.016 0.000,-0.029-0.013,-0.075-0.046,-0.056-0.023,-0.060-0.024,-0.060-0.023,-0.043 0.018,-0.029-0.007,-0.018-0.024,-0.009-0.035,0.016 0.024,-0.008 0.000,-0.007 0.012,-0.005 0.019,-0.004 0.022,-0.003 0.022,-0.134-0.318,0.122 0.390,-0.001 0.051,-0.000 0.032,0.001 0.018,0.001 0.007,0.001-0.001,-0.009-0.131,0.018 0.031,0.075 0.162,0.019-0.007,0.012-0.028,0.007-0.040,0.016 0.153,-0.031 0.023,-0.039-0.022,-0.042-0.049,-0.062-0.155,-0.024-0.008,-0.022 0.002,-0.011 0.211,-0.024 0.043,-0.018 0.015,-0.013-0.004,-0.009-0.016,-0.052 0.308,-0.071 0.178,-0.015 0.006,-0.007 0.033,0.006-0.025,-0.059 0.063,-0.023-0.033,0.001-0.092,0.174-0.962,-0.186 0.796,-0.012-0.019,0.004-0.041,0.016-0.054,-0.133 0.407,-0.045 0.050,-0.022-0.029,0.047-0.171,-0.007 0.035,0.015-0.013,0.030-0.047,-0.098 0.332,-0.011 0.009,0.008-0.067,0.019-0.111,0.001-0.085,0.009-0.056,0.032-0.091,0.298-0.856,-0.307 0.924,0.025-0.113,0.018-0.129,0.277-0.743,-0.319 0.627,-0.032-0.064,-0.014-0.070,0.339-0.530,-0.495 0.537,-0.088 0.026,-0.029-0.001,0.012-0.019,0.039-0.030,-0.238 0.162,-0.064 0.025,-0.015 0.001,-0.036 0.000,-0.126 0.098,0.871-0.723,-1.153 0.768,-0.091-0.021,-0.004-0.048,0.054-0.064,0.089-0.070,0.099-0.094,-0.044 0.004,-0.016 0.002,-0.436 0.202,0.068-0.063,0.100-0.080,-0.195-0.071,-0.081-0.065,0.061-0.086,0.163-0.111,0.141-0.083,0.176-0.076,0.188-0.067,0.191-0.058,0.153-0.044,0.132-0.035,0.105-0.026,0.106-0.020,0.087-0.013,0.068-0.008,0.052-0.004,-0.074-0.134,-0.056-0.097,-0.030-0.065,-0.011-0.040,-0.167-0.255,-0.106-0.228,-0.068-0.204,-0.149-0.252,-0.018-0.042,0.033 0.047,0.166 0.229,0.054 0.061,0.056 0.061,-0.005-0.084,0.050-0.001,0.068 0.031,0.076 0.050,-0.149-0.522,-0.021-0.189,0.015-0.064,0.037 0.019,-0.041-0.451,0.043-0.210,0.087 0.066,0.082 0.105,0.082 0.165,0.085-0.537,0.058-0.328,0.048-0.089,0.039 0.070,0.030-0.201,0.022 0.008,0.015 0.142,0.010 0.217,0.005 0.046,0.002 0.155,-0.002 0.277,-0.001 0.121,-0.001 0.180,-0.002 0.209,-0.009 1.375,0.032-1.332,0.036 0.200,0.042 0.190,-0.087 1.061,0.266-1.119,0.125 0.041,0.098 0.053,-0.414 1.047,0.625-1.094,0.152-0.071,0.081 0.008,0.028 0.059,-0.008 0.089,-0.249 0.342,0.040-0.000,0.743-0.791,0.166-0.192,0.046-0.099,-1.382 1.600,1.449-1.557,0.163-0.124,0.036-0.002,-0.054 0.082,-0.074 0.110,-0.137 0.176,-0.174 0.213,-0.190 0.227,0.137-0.052,-0.227 0.277,-0.219 0.258,-0.182 0.214,-0.185 0.195,-0.151 0.151,-0.116 0.111,1.235-0.521</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1154.000 438.000,'0.024'-0.006,"0.036"-0.009,0.041-0.010,0.041-0.010,0.037-0.009,0.032-0.008,0.026-0.006,0.020-0.005,0.015-0.004,0.010-0.003,0.007-0.002,0.004-0.001,0.002-0.000,0.000-0.000,0.146-0.078,0.219-0.119,0.247-0.134,-0.083 0.011,0.080-0.068,0.061-0.063,0.044-0.055,-0.740 0.434,1.740-0.747,0.449-0.089,0.232-0.010,0.073 0.043,0.476-0.085,-0.131 0.106,-0.285 0.143,-0.348 0.131,-0.091 0.042,-0.149 0.046,0.120 0.055,-0.083 0.081,-0.167 0.082,-0.212 0.078,-0.226 0.069,0.613 0.048,0.377 0.061,-0.200 0.046,-0.105 0.027,-0.191 0.019,0.131 0.014,-0.144 0.008,-0.213 0.003,-1.573-0.016,1.509 0.187,-0.127 0.081,-0.180 0.028,-0.198-0.007,-0.272 0.030,-0.150 0.042,-0.160 0.026,-0.618-0.307,0.609 0.466,-0.097 0.036,-0.088 0.001,-0.478-0.469,0.474 0.834,-0.021 0.168,-0.032 0.065,0.033 0.168,0.050 0.129,0.036 0.047,-0.521-1.223,0.466 1.186,-0.021-0.039,-0.030-0.098,-0.427-1.068,0.395 0.922,-0.004-0.065,-0.016-0.093,-0.024-0.107,0.025 0.191,-0.073-0.020,-0.078-0.046,-0.276-0.859,0.158 0.844,-0.049 0.076,-0.043 0.019,-0.037-0.022,-0.031-0.035,-0.025-0.043,-0.019-0.046,-0.014-0.045,-0.005-0.736,-0.040 0.995,-0.051-0.005,-0.052-0.021,-0.020-0.029,0.001-0.032,0.014-0.031,-0.174 0.252,-0.108 0.070,-0.059-0.048,0.391-1.116,-0.648 1.204,-0.161 0.012,-0.107-0.032,-0.021-0.170,-0.182 0.071,-0.142 0.031,-0.106 0.002,-0.813 0.628,-0.192 0.059,-0.023-0.081,0.081-0.180,-0.154 0.025,-0.041-0.048,0.038-0.094,1.989-1.308,-2.863 1.762,-0.096-0.049,0.070-0.149,0.597-0.450,0.025-0.118,0.116-0.155,0.172-0.172,1.962-0.808,-2.392 0.826,0.292-0.206,0.360-0.198,0.373-0.177,1.593-0.398,-1.502 0.197,-0.173-0.089,-0.413-0.067,0.018-0.066,0.147-0.047,0.219-0.031,0.249-0.019,0.365-0.046,0.021-0.034,0.036-0.019,-0.150-0.052,0.161-0.022,0.182-0.017,0.184-0.013,0.218-0.004,0.046-0.018,0.038-0.001,-0.110-0.110,-0.027-0.045,0.001-0.009,0.020 0.016,-0.128-0.047,-0.064-0.035,-0.016-0.025,0.018-0.016,-0.113-0.095,0.104 0.021,0.118 0.033,0.731 0.451,-0.937-0.620,-0.078-0.033,-0.010 0.036,0.098 0.006,0.081 0.007,0.096 0.027,0.100 0.038,0.095 0.042,-0.228-0.400,-0.074-0.319,0.162 0.078,0.055-0.035,0.075 0.013,0.083 0.044,-0.112-0.542,0.038-0.173,0.084-0.010,0.106 0.092,0.127 0.181,0.096 0.158,0.086 0.190,0.084 0.238,0.050 0.121,0.040 0.126,0.032 0.121,0.049-0.147,0.058-0.051,0.057-0.037,0.134-0.006,0.119-0.080,0.089-0.026,0.064 0.013,0.109-0.051,0.101-0.060,0.068-0.018,0.292-0.281,0.050 0.072,0.021 0.101,0.212-0.097,0.170-0.070,0.052 0.041,-0.031 0.113,0.107-0.004,-0.094 0.140,-0.103 0.128,-1.182 0.844,1.435-1.003,-0.038 0.028,-0.138 0.089,-0.020 0.063,-0.114 0.126,-0.162 0.154,-1.029 0.621,1.023-0.433,-0.049 0.145,-0.076 0.125,-0.923 0.247,0.897-0.128,-0.047 0.076,-0.062 0.056,-0.214 0.034,-0.036 0.018,-0.052 0.012,-0.060 0.008,1.618 0.185</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809.000 475.000,'0.034'0.011,"0.054"0.018,0.064 0.021,0.066 0.022,0.062 0.021,0.056 0.019,0.320 0.340,0.223 0.219,-0.025 0.036,-0.008 0.057,-0.056 0.023,-0.085-0.002,0.275 0.274,0.078 0.066,-0.003-0.016,-0.149-0.100,-0.029 0.019,-0.053-0.015,-0.067-0.038,0.167 0.210,-0.065-0.123,-0.084-0.165,-0.633-0.732,0.467 0.572,-0.048-0.046,-0.036-0.043,-0.025-0.038,0.008 0.011,-0.022-0.004,-0.046-0.021,-0.345-0.465,0.408 0.679,-0.043 0.027,-0.065-0.025,-0.127-0.205,-0.047-0.047,-0.044-0.049,-0.040-0.048,-0.006 0.046,-0.027-0.094,-0.013-0.087,-0.003-0.076,0.003-0.062,0.006-0.048,0.008-0.035,0.008-0.025,0.007-0.016,0.006-0.009,0.005-0.004,0.004-0.001,0.003 0.001,0.002 0.002,0.011 0.041,0.015 0.061,0.016 0.067,0.016 0.065,0.018 0.031,0.024 0.052,0.002 0.028,-0.013 0.010,-0.177-0.317,0.274 0.442,0.011-0.015,-0.014-0.052,-0.028-0.070,-0.035-0.076,-0.036-0.073,-0.034-0.066,-0.030-0.056,-0.025-0.045,-0.020-0.035,-0.015-0.025,-0.011-0.018,0.010-0.035,0.021-0.043,0.026-0.044,0.028-0.041,0.026-0.036,0.023-0.030,0.019-0.024,-0.026 0.015,-0.020 0.005,-0.027 0.010,-0.029 0.013,-0.029 0.014,-0.027 0.014,-0.023 0.012,-0.020 0.011,0.320-0.384,0.248-0.239,0.185-0.138,-0.078 0.019,0.052-0.122,0.001-0.055,0.585-0.700,0.144-0.174,0.019-0.056,0.209-0.286,0.106-0.134,0.018-0.008,-0.037 0.070,0.241-0.151,0.226-0.199,0.068-0.044,-1.834 2.152,2.226-2.491,0.152-0.100,0.022 0.031,0.610-0.495,-0.009 0.196,-0.133 0.327,-0.150 0.294,-0.184 0.257,-0.328 0.340,-0.396 0.368,-0.410 0.359,-0.430 0.403,-0.184 0.200,-0.180 0.188,-0.050 0.040,-0.198 0.147,-0.166 0.134,-0.103 0.122,-0.040 0.044,-0.059 0.025,0.004-0.035,0.009-0.027,0.005-0.018,0.002-0.010,0.040-0.111,0.011-0.068,-0.010-0.035,-0.024-0.010,0.346-0.269,0.081-0.017,-0.004 0.058,-0.134 0.121,-0.108 0.082,-0.123 0.081,-0.123 0.074,-0.114 0.064,-0.100 0.053,-0.100-0.341</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616.000 358.000,'0.083'0.050,"0.132"0.079,0.156 0.093,0.161 0.097,-0.062-0.074,0.718 0.288,0.212 0.042,0.099-0.000,0.021-0.027,-0.202-0.131,0.044-0.027,0.011-0.026,-0.012-0.024,0.499 0.115,0.049-0.020,-0.018-0.049,-1.537-0.312,1.315 0.273,-0.016-0.015,-0.051-0.030,-0.072-0.039,-0.081-0.042,0.471 0.045,0.261 0.033,0.119 0.024,-0.131-0.009,-0.005 0.011,-0.031 0.008,-1.639-0.256,2.020 0.307,-0.107-0.002,-0.197-0.004,-1.771-0.302,1.880 0.310,-0.126-0.011,-0.177-0.010,-0.240-0.021,-0.213-0.017,-0.199-0.017,-0.173-0.015,-0.966-0.239,1.085 0.252,0.060 0.021,0.269-0.026,0.110-0.035,-0.023-0.044,-1.401-0.180,1.149 0.174,-0.047 0.002,-0.087-0.012,-0.109-0.020,0.029 0.015,-0.162 0.006,-0.184 0.013,-0.148 0.012,-0.173-0.008,-0.145-0.013,-0.117-0.015,-0.089-0.015,-0.065-0.014,-0.044-0.012,-0.028-0.010,-0.011 0.013,0.003 0.028,0.010 0.035,0.014 0.036,0.015 0.034,0.092 0.183,0.070 0.139,0.048 0.093,-0.275-0.561,0.326 0.839,0.012 0.189,0.001 0.158,-0.088 0.244,-0.035 0.257,-0.041 0.109,-0.042 0.003,-0.028 0.419,-0.045 0.079,-0.038-0.006,-0.077-1.936,-0.030 1.964,-0.053 0.065,-0.032-0.047,-0.015-0.120,-0.054 0.320,-0.034-0.184,-0.032-0.211,0.189-1.846,-0.292 2.143,-0.050 0.049,-0.020-0.102,0.001-0.187,0.329-1.902,-0.389 1.675,-0.048-0.056,-0.038-0.043,0.017-0.193,0.034-0.207,0.042-0.199,0.050-0.078,-0.017 0.098,-0.006 0.043,0.014 0.068,0.013 0.025,0.017-0.027,0.020-0.061,-0.042 0.439,0.067-0.040,0.070-0.098,0.098-0.309,0.039-0.015,0.034-0.062,0.029-0.090,0.024 0.001,0.020-0.042,0.015-0.070,0.011-0.086,0.012 0.150,0.008-0.196,0.003-0.191,0.000-0.171,-0.002 0.035,-0.002-0.022,-0.003-0.055,-0.003-0.070,0.008-0.283,0.023-0.007,-0.025-0.199,0.119 0.377,0.076 0.019,0.078 0.004,0.089 0.018,0.032-0.054,0.010-0.067,-0.004-0.070,0.070 0.014,0.063 0.013,0.049 0.007,-0.465-0.279,0.596 0.408,0.073 0.081,0.031 0.051,0.001 0.027,-0.631-0.501,1.102 0.620,0.245 0.035,0.133-0.009,0.049-0.039,0.350 0.046,0.095-0.034,-0.016-0.057,-0.088-0.068,-0.309-0.101,-0.007-0.009,-0.025-0.016,0.195 0.005,-0.002-0.033,-0.064-0.036,-0.104-0.036,0.621 0.107,0.122 0.007,-0.008-0.010,-1.991-0.419,1.855 0.319,-0.032-0.052,-0.116-0.057,-0.165-0.057,-0.003-0.062,0.021-0.044,-0.042-0.038,-0.083-0.032,0.390-0.022,-0.227-0.032,-0.235-0.022,-0.219-0.013,-1.335 0.008,1.402 0.018,0.230 0.046,0.946 0.050,0.231 0.014,-0.008-0.002,0.211-0.014,0.060-0.016,-0.089-0.017,-0.175-0.017,-0.214-0.016,0.111-0.016,0.577-0.008,-2.765-0.016,4.458 0.009,0.261-0.007,-0.136-0.005,-1.138-0.002,-0.363-0.001,-0.389-0.001,-0.384-0.000,-2.426 0.003,2.913-0.003,0.058 0.000,-0.112 0.000,-0.020 0.000,-0.363 0.001,-0.394 0.000,-0.384 0.000,0.892-0.081,0.313-0.044,0.003-0.017,-0.190 0.001,-0.598 0.041,0.139 0.010,1.783-0.010,0.203 0.021,-0.179 0.020,-0.147 0.017,-0.367 0.014,-0.471 0.011,-3.086 0.015,2.900-0.005,-0.311 0.006,-0.384 0.004,-0.063 0.002,-0.258 0.001,-0.297 0.000,-0.295-0.000,0.064-0.001,0.177-0.001,0.120-0.001,-1.877-0.002,1.901 0.001,0.198-0.000,0.122-0.000,1.335-0.000,0.414-0.000,0.060-0.000,-0.451 0.015,-0.182 0.024,-0.295 0.029,-0.354 0.030,0.383 0.123,-0.380 0.046,-0.449 0.006,-0.476 0.011,-0.168 0.014,-0.209-0.009,-0.223-0.024,-0.218-0.033,0.022-0.040,-0.009-0.035,-0.051-0.033,-0.076-0.030,0.552 0.027,0.155 0.037,-0.069-0.008,-0.023-0.007,-0.112-0.015,-1.504-0.105,1.538 0.081,-0.072-0.020,-0.133-0.019,-0.196-0.017,-0.222-0.015,-0.223-0.012,-0.206-0.009,-0.181-0.007,-0.086-0.005,-0.011-0.003,-0.022-0.002,-0.051-0.001,0.002-0.001,0.009-0.000,-0.389 0.003,0.533-0.003,0.053 0.000,0.038 0.000,0.025 0.001,0.326 0.000,0.075 0.001,0.003 0.001,-0.130 0.001,0.034 0.000,-0.021 0.000,-0.058 0.000,0.385 0.000,-0.005 0.000,-0.060 0.000,-0.088 0.000,-0.300-0.000,-0.036-0.000,-0.047 0.000,-0.052 0.000,0.255-0.037,0.067-0.058,-0.185-0.008,-0.048-0.010,-0.068-0.001,-0.078 0.005,0.099-0.040,-0.072-0.024,-0.054-0.028,-0.154-0.027,-0.035-0.048,-0.053-0.032,-0.062-0.019,0.125-0.111,-0.026 0.007,-0.040 0.020,-0.045 0.026,-0.020-0.022,-0.018-0.031,-0.041-0.012,-0.069 0.042,-0.012-0.027,-0.005-0.031,0.258-0.296,0.132-0.081,0.082-0.007,-0.132 0.188,0.007 0.019,-0.001 0.021,-0.007 0.021,0.228-0.277,-0.023 0.017,-0.064 0.087,-0.083 0.121,-0.550 0.533,0.396-0.469,0.048-0.133,0.076-0.162,-0.484 0.669,0.678-0.895,0.123-0.104,0.087-0.041,0.635-0.423,0.158 0.030,-0.000 0.129,-1.487 1.237,1.195-0.823,-0.010 0.119,-0.062 0.135,-0.095 0.139,0.551 0.002,0.046 0.144,-0.053 0.108,-0.124 0.121,-0.043 0.084,-0.065 0.072,-0.073 0.059,0.110 0.047,-0.001 0.035,-0.072 0.025,-0.113 0.017,-0.038 0.011,-0.061 0.006,-0.127-0.000,-0.052-0.000,-0.095-0.001,-0.119-0.002,-0.811-0.014,1.098 0.013,-0.004-0.003,-0.058-0.003,-0.215 0.010,0.000 0.020,-0.029 0.025,-0.048 0.027,-0.740-0.067,0.915 0.157,0.080 0.055,0.030 0.039,-0.007 0.026,0.490 0.436,0.209 0.281,0.108 0.184,0.033 0.107,0.307 0.274,-0.095-0.012,0.102 0.058,-0.026-0.031,-0.169-0.129,-0.245-0.179,-0.145-0.186,-0.004-0.099,-0.055-0.130,0.224-0.101,-0.035-0.162,-0.117-0.149,-0.175-0.163,0.021-0.081,-0.035-0.068,-0.072-0.055,0.338-0.043,-0.005-0.042,-0.045-0.028,-0.083-0.012,0.023-0.007,-0.032-0.003,-0.068 0.000,0.208-0.036,0.131-0.056,0.098-0.067,0.069-0.070,0.045-0.067,1.798-0.412,0.726-0.187,-0.302 0.035,-0.122 0.010,-0.276 0.047,-3.263 0.673,4.101-0.737,-0.012 0.043,-0.326 0.066,-0.489 0.074,-0.548 0.073,0.026 0.047,0.015 0.045,0.313 0.032,0.109 0.021,0.254-0.017,0.131-0.002,-0.093 0.024,-0.225 0.039,-0.290 0.045,0.107 0.072,0.133 0.061,0.018 0.071,0.080 0.048,-0.061 0.042,-3.191 0.095,3.138-0.052,-0.212 0.027,-0.341 0.021,-0.406 0.016,-0.424 0.011,0.364 0.011,-0.312 0.006,-0.455 0.001,-0.388-0.000,-0.365-0.002,-0.236-0.002,-0.221-0.003,-0.193-0.002,-0.669-0.004,0.569 0.122,-0.082 0.081,-0.076 0.060,-0.066 0.043,-0.054 0.028,-0.042 0.017,-0.090-0.069,-0.022-0.026,-0.017-0.033,-0.013-0.036,-0.009-0.029,0.017-0.008,0.024-0.001,0.028 0.005,0.057 0.029,0.005 0.011,-0.005 0.011,-0.012 0.010,-0.037 0.437,-0.041 0.315,-0.046 0.211,-0.059-0.012,-0.036 0.042,-0.032 0.005,-0.028-0.021,-0.064-0.913,0.055 1.107,0.003-0.028,0.014-0.076,0.020-0.102,-0.001-0.104,-0.003-0.063,-0.009-0.073,-0.011-0.076,-0.068-0.668,0.045 0.720,-0.010 0.074,-0.010 0.038,-0.030 0.752,-0.056 0.214,-0.059 0.076,-0.007 0.107,-0.007 0.176,0.002 0.021,0.009-0.084,0.012-0.149,0.002 0.442,0.020-0.128,0.019-0.073,0.015-0.171,0.012-0.263,0.022-1.590,0.082 1.411,0.047-0.212,0.018-0.233,0.055-0.143,0.073-0.159,0.078-0.156,0.120 0.159,0.024 0.033,-0.030-0.030,-0.059-0.065,-0.322-0.779,0.532 0.905,0.154 0.100,0.096 0.011,0.072-0.027,0.052-0.050,0.035-0.063,0.129-0.046,0.054-0.096,0.001-0.122,-0.951-0.633,1.195 0.540,0.036-0.167,0.009-0.148,-1.213-0.322,1.138 0.159,0.022-0.074,-0.038-0.059,-0.076-0.045,-0.096-0.033,-0.963-0.013,1.268-0.017,0.070-0.015,-0.000-0.008,0.641-0.006,0.267 0.002,-0.247-0.004,-0.051-0.017,-0.130-0.020,-0.173-0.021,-0.189-0.020,0.301-0.065,0.166-0.033,0.033-0.008,-0.227 0.025,-0.120 0.017,-0.150 0.022,0.689-0.067,0.190-0.009,0.027 0.012,-0.311-0.001,-0.012-0.012,-0.078 0.004,-0.120 0.016,0.243-0.030,0.109-0.008,0.011 0.009,-0.058 0.019,0.764-0.047,-0.187 0.015,-0.313 0.011,-0.362 0.007,-1.905 0.203,1.617-0.153,-0.174 0.029,-0.230 0.031,-0.249 0.030,-0.151 0.027,-0.151 0.023,-0.197 0.003,-0.136-0.013,-0.123-0.021,-0.106-0.024,-0.087-0.012,-0.085 0.003,-0.069 0.010,-0.055 0.014,-0.041 0.016,-0.030 0.016,-0.020 0.015,0.046 0.024,0.363-0.005,0.117 0.011,0.037 0.008,-0.017 0.006,-0.049 0.004,-0.075 0.003,-0.049 0.001,-0.044 0.001,-0.012 0.000,-0.036-0.000,-0.030-0.001,-0.071-0.014,-0.094-0.021,-0.099-0.024,-0.094-0.023,-0.082-0.021,-0.068-0.018,-0.054-0.014,-0.041-0.011,-0.029-0.008,-0.019-0.006,-0.012-0.004,-0.006-0.002,-0.002-0.001,0.000-0.000,0.002 0.000,0.003 0.001,0.003 0.001,0.003 0.001,0.003 0.001,-0.222-0.188,-0.195-0.169,-0.136-0.128,-0.087-0.093,-0.360-0.432,-0.199-0.258,-0.102-0.144,-0.349-0.329,0.084 0.067,0.206 0.167,0.325 0.317,0.231 0.236,0.219 0.233,0.195 0.214,0.165 0.186,0.134 0.154,0.104 0.123,0.078 0.094,0.055 0.068,0.077 0.063,0.086 0.055,0.085 0.046,0.078 0.037,0.068 0.028,0.056 0.021,0.045 0.014,0.034 0.009,0.025 0.005,0.221 0.139,1.369 0.824,0.446 0.292,0.125 0.106,-0.085-0.020,-0.211-0.097,-0.274-0.138,-0.171-0.001,0.004 0.092,-0.099 0.003,-0.147-0.078,-0.172-0.128,-0.179-0.156,-0.111 0.052,-0.228-0.092,-0.211-0.112,-0.186-0.119,-0.134-0.011,-0.154-0.078,-0.114-0.052,-0.274 0.152,-0.208 0.113,-0.156 0.053,-0.337 0.404,-0.208 0.230,-0.110 0.102,-0.039 0.013,-0.119 0.038,-0.112 0.052,-0.045-0.018,1.166-1.411,-1.593 1.759,-0.008-0.106,0.101-0.209,0.075-0.254,0.137-0.261,0.164-0.243,1.185-0.879,0.540 1.671</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1521.000 539.000,'0.083'-0.033,"0.132"-0.053,0.156-0.062,0.161-0.064,0.080-0.023,0.042-0.003,0.007 0.013,0.225-0.063,0.122-0.009,0.078 0.016,0.031-0.006,0.073-0.006,0.023 0.013,-0.012 0.026,0.207-0.086,-0.032-0.037,-0.097-0.020,-1.025 0.319,1.040-0.318,-0.085 0.048,-0.098 0.059,3.151-0.317</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1508.000 554.000,'0.142'0.000,"0.219"0.000,0.249 0.000,0.247 0.000,0.919-0.147,0.176-0.065,0.296-0.076,0.179-0.064,0.088-0.052,0.841-0.092,0.062 0.023,-0.157 0.050,-0.285 0.063,-0.245 0.062,-0.227 0.038,-0.278 0.029,-0.292 0.021,-0.282 0.014,-1.318 0.155,0.887-0.150,0.270-0.170,-0.182-0.036,-0.194 0.011,1.458-0.910</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1559.000 529.000,'0.061'0.061,"0.094"0.094,0.107 0.107,0.106 0.106,0.064 0.212,0.070 0.300,0.057 0.324,-0.441-0.931,0.677 2.064,0.065 0.434,-0.004 0.119,-0.127-0.303,-0.039-0.024,-0.067-0.139,-0.083-0.209,-0.042-0.180,-0.021-0.121,-0.027-0.159,-0.029-0.177,-0.321-1.216,0.328 0.969,-0.020-0.195,-0.035-0.182,-0.044-0.164,-0.025-0.091,-0.020-0.112,-0.011-0.109,-0.207-0.372,0.290 0.255,0.025-0.130,0.008-0.118,-0.004-0.102,0.291-0.391,0.122-0.266,0.036-0.165,0.266-0.385,0.165-0.272,0.081-0.172,0.023-0.095,0.313-0.642,0.094-0.291,-0.035-0.067,-0.466 0.570,-0.067-0.011,-0.089 0.064,0.027-0.200,-0.153 0.210,-0.152 0.259,-0.141 0.276,-0.126 0.270,-0.121 0.289,-0.067 0.184,-0.049 0.154,0.011 0.076,-0.037 0.173,-0.025 0.142,-0.016 0.111,-0.009 0.083,-0.004 0.059,0.000 0.039,0.074 0.162,0.079 0.140,0.050 0.116,0.455 0.854,0.222 0.525,0.125 0.339,0.338 0.456,0.222 0.235,0.082-0.010,0.055-0.056,-0.181-0.383,-0.232-0.436,-0.242-0.325,-0.291-0.393,-0.266-0.363,-0.227-0.312,-0.184-0.253,-0.141-0.195,-0.105-0.462,-0.047-0.324,-0.035-0.229,-0.025-0.151,-0.016-0.075,-0.010-0.019,-0.004 0.021,-0.000 0.048,0.037 0.813,-0.115-1.896,-0.036-0.504,-0.011-0.249,0.030 0.277,0.010-0.011,0.014 0.094,0.016 0.161,0.000-0.429,0.025 0.320,0.021 0.378,0.022 0.559,0.010 0.145,0.008 0.150,0.006 0.145,0.005 0.099,0.004 0.158,0.003 0.143,0.002 0.125,1.033-0.636</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ff00"/>
      <inkml:brushProperty name="ignorePressure" value="0"/>
    </inkml:brush>
  </inkml:definitions>
  <inkml:trace contextRef="#ctx0" brushRef="#br0">1629.000 536.000,'0.016'0.000,"0.024"0.000,0.027 0.000,0.026 0.000,0.023 0.000,0.019 0.000,0.016 0.000,0.011 0.000,0.008 0.000,0.005 0.000,0.003 0.000,0.002 0.000,0.001 0.000,-0.000 0.000,-0.000 0.000,-0.001 0.000,-0.001 0.000,0.116 0.000,0.137 0.074,0.056 0.115,-0.000 0.134,-0.051 0.106,-0.080 0.080,-0.092 0.058,-0.093 0.040,-0.087 0.025,-0.357 0.240,-0.279 0.242,-0.526 0.416,-0.288 0.147,-0.137 0.009,-0.028-0.081,0.045-0.135,0.102-0.203,-0.086 0.002,-0.039-0.027,-0.530 0.312,-0.022-0.065,0.064-0.102,0.292-0.200,0.164-0.097,0.203-0.116,0.217-0.121,0.171-0.059,0.290-0.146,0.266-0.131,0.230-0.111,0.191-0.091,0.152-0.071,0.115-0.053,0.055-0.062,0.101-0.032,0.100-0.027,0.716-0.018,0.368-0.026,0.201-0.018,-1.478-0.008,2.078-0.006,0.316-0.007,0.159-0.003,0.114 0.001,0.167 0.000,-0.019 0.001,-0.141 0.002,-0.195 0.002,-0.025 0.001,-0.127 0.001,-0.191 0.001,0.138 0.001,-0.218 0.001,-0.278 0.001,-0.075 0.001,-0.441 0.001,-0.406 0.000,-0.349 0.000,-0.284 0.000,-0.219 0.000,-0.161-0.000,-0.111-0.000,-0.072-0.000,-0.041-0.000,-0.019-0.000,-0.004-0.000,0.006-0.000,0.011 0.000,0.013-0.000,0.013 0.000,0.012 0.000,0.011 0.000,0.009 0.000,0.007 0.000,0.005 0.000,0.003 0.000,0.014 0.000,0.031 0.000,0.036 0.000,0.037 0.000,0.036 0.000,0.032 0.000,1.083-0.000</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811.000 840.000,'-0.013'0.009,"-0.019"0.013,-0.022 0.014,-0.021 0.014,-0.019 0.013,-0.016 0.010,-0.012 0.008,-0.009 0.006,-0.007 0.004,-0.004 0.003,-0.003 0.002,-0.001 0.001,-0.001 0.000,0.000 0.000,0.000 0.000,0.001 0.000,0.001 0.000,0.001 0.000,0.001 0.000,0.000 0.000,0.000 0.000,-0.011 0.044,-0.025 0.074,-0.028 0.083,0.000 0.054,0.017 0.032,0.027 0.016,0.030 0.088,0.030 0.041,0.027 0.009,-0.005-0.011,-0.024-0.023,-0.034-0.028,-0.059-0.014,-0.035 0.011,-0.008-0.008,0.011-0.019,0.000 0.113,0.037 0.017,0.039-0.010,0.046 0.046,0.026 0.047,0.023 0.004,0.019-0.025,0.042 0.088,0.057-0.055,0.058-0.090,0.026-0.013,0.004-0.049,-0.010-0.066,-0.017-0.072,-0.021-0.069,-0.021-0.062,-0.019-0.052,-0.017-0.042,-0.014-0.032,-0.011-0.023,-0.008-0.016,-0.006-0.010,0.017-0.005,0.030-0.002,0.035 0.000,0.035 0.001,0.033 0.002,0.028 0.002,0.023 0.002,0.018 0.002,0.013 0.002,0.009 0.001,0.006 0.001,0.004 0.001,0.009-0.006,0.011-0.010,0.012-0.012,0.011-0.012,0.010-0.011,0.008-0.009,0.006-0.008,0.005-0.006,0.003-0.004,0.002-0.003,0.001-0.002,0.001-0.001,-0.012-0.020,-0.030-0.030,-0.034-0.033,-0.034-0.032,-0.031-0.029,-0.026-0.024,-0.021-0.019,-0.016-0.015,-0.012-0.011,-0.009-0.004,0.003-0.019,0.006-0.019,0.007-0.018,0.008-0.016,0.007-0.013,0.025-0.021,0.027-0.008,0.028-0.005,-0.015 0.019,-0.016-0.003,-0.024-0.003,-0.021-0.108,-0.032-0.045,-0.029-0.016,-0.025 0.018,-0.021 0.037,-0.016 0.045,-0.012 0.047,-0.008 0.044,-0.005 0.038,-0.003 0.011,-0.002 0.004,0.000-0.005,0.000-0.010,0.001-0.012,0.001-0.013,0.001-0.058,0.001-0.033,0.001-0.004,0.001 0.015,0.000 0.025,0.000 0.030,0.000-0.020,0.000-0.034,0.000-0.046,-0.013 0.006,-0.020 0.015,-0.023 0.027,-0.023 0.033,-0.021 0.034,-0.019 0.032,-0.021 0.030,-0.019 0.031,-0.017 0.027,-0.014 0.022,-0.011 0.018,-0.009 0.013,-0.006 0.010,-0.004 0.007,-0.003 0.004,-0.183 0.009,-0.104 0.015,-0.049 0.000</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483.000 589.000,'0.000'0.075,"0.000"0.120,0.000 0.143,0.000 0.149,0.000 0.144,-0.003-0.450,-0.117 1.915,-0.095 0.791,-0.014-0.128,-0.033 0.158,-0.022 0.048,-0.014-0.032,0.228-2.239,-0.290 2.990,-0.005 0.010,-0.001-0.119,0.061-0.449,0.007-0.039,0.007-0.125,0.007-0.178,-0.036 0.566,0.045-0.247,0.050-0.324,0.050-0.346,0.143-1.976,-0.138 2.068,-0.027 0.003,0.161-2.065,-0.127 1.611,-0.012 0.014,-0.012-0.048,-0.012-0.089,-0.009 0.198,0.014-0.042,0.021-0.125,0.025-0.173,0.025 0.074,0.025-0.003,0.022-0.055,0.020-0.086,0.017 0.106,0.014-0.008,0.011-0.085,0.008-0.132,0.006 0.062,0.004 0.010,0.003-0.069,-0.022 0.141,-0.038-0.126,-0.045-0.128,0.078-1.208,-0.137 1.592,-0.035 0.013,-0.026-0.118,-0.019-0.186,0.010 0.101,0.026-0.002,0.053-0.180,0.027-0.034,0.026-0.088,0.023-0.118,0.020-0.146,0.017-0.155,0.013-0.151,0.010-0.138,-0.040-0.144,-0.027-0.035,-0.016-0.033,-0.041 0.253,0.004 0.025,0.013-0.026,0.018-0.056,0.035-0.135,0.011 0.025,0.010 0.022,0.008 0.143,0.009 0.048,0.008 0.005,0.007-0.025,0.005 0.243,0.006 0.002,0.004-0.027,0.001-0.248,0.001-0.060,0.000-0.064,0.000-0.063,-0.003-0.413,0.003 0.511,-0.000 0.030,-0.000 0.010,-0.001-0.004,-0.000 0.288,-0.001 0.075,-0.001 0.015,-0.000-0.185,-0.000 0.001,-0.000-0.019,-0.000-0.032,-0.000 0.041,-0.000 0.035,-0.000 0.030,-0.000 0.025,-0.000 0.367,0.000 0.055,0.000-0.041,-0.013-0.104,-0.022 0.028,-0.027-0.021,-0.028-0.054,-0.015-0.020,-0.005-0.049,0.003-0.067,0.007-0.075,0.004 0.033,0.014-0.081,0.015-0.099,0.014-0.105,0.013-0.103,0.012-0.001,0.008 0.008,0.007-0.010,0.005-0.022,0.004-0.030,0.003-0.033,0.002-0.007,0.001 0.028,0.001 0.044,0.000 0.052,0.001 0.337,-0.000 0.056,-0.001-0.029,-0.001-0.079,-0.001-0.230,-0.000-0.024,-0.000-0.033,-0.000-0.007,-0.000-0.053,-0.000-0.054,-0.000-0.052,-0.000 0.052,-0.000-0.059,-0.000-0.047,0.000 0.007,-0.000 0.068,0.000 0.047,0.000 0.031,-0.028 0.355,-0.043 0.107,-0.048 0.035,-0.000-0.175,-0.002-0.074,0.006-0.091,0.012-0.097,0.014-0.094,0.015-0.086,-0.083-2.429</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362.000 211.000,'0.034'0.000,"0.053"0.000,0.061 0.000,0.061 0.000,0.057 0.000,0.050 0.000,0.041 0.000,0.033 0.000,0.025 0.000,0.049 0.025,0.077 0.038,0.083 0.045,0.122 0.006,0.140 0.005,0.101-0.004,0.069-0.009,0.374 0.070,0.114 0.024,0.014 0.001,-0.050-0.014,-0.217-0.042,-0.045-0.020,-0.063-0.020,0.135-0.010,-0.103-0.024,-0.131-0.020,-0.872-0.040,0.780 0.021,-0.129-0.013,-0.140-0.009,-0.137-0.007,-0.124-0.004,-0.106-0.002,-0.087-0.001,-0.068-0.000,-0.051 0.000,-0.036 0.001,-0.004 0.001,0.029 0.001,0.042 0.001,0.048 0.001,0.049 0.001,0.047 0.001,0.074 0.000,0.008 0.000,-0.008 0.000,-0.017 0.000,-0.011 0.000,0.022 0.000,0.006 0.000,-0.005 0.000,0.071 0.000,0.029-0.000,0.009-0.000,0.015-0.000,0.002-0.000,0.000-0.000,-0.002-0.000,0.032-0.000,-0.039-0.000,-0.046 0.000,-0.046-0.000,-0.059 0.000,0.044 0.000,0.044 0.000,5.515-0.000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317.000 189.000,'0.052'0.066,"0.081"0.102,0.093 0.116,0.093 0.116,0.086 0.107,0.074 0.093,-0.055 0.021,-0.021 0.119,0.049 0.271,-0.026 0.082,-0.024 0.043,-0.330-0.919,0.297 1.095,-0.017 0.071,-0.012 0.012,-0.279-1.130,0.249 1.170,-0.016-0.064,-0.014-0.131,-0.011-0.162,-0.034-0.193,0.010 0.035,-0.004 0.013,-0.180-0.698,0.294 0.961,0.001-0.047,-0.026-0.090,0.073 0.135,-0.012-0.074,-0.042-0.129,-0.057-0.151,-0.060-0.151,-0.057-0.138,-0.040-0.152,-0.027-0.147,-0.016-0.131,-0.008-0.109,-0.003-0.087,0.001-0.065,0.003-0.047,0.004-0.031,0.004-0.019,0.004-0.010,0.003-0.004,0.003 0.001,0.002 0.003,0.002 0.004,0.001 0.005,0.001 0.004,0.000 0.004,0.000 0.003,-0.020 0.043,0.019-0.037,0.024-0.047,0.115-0.229,0.061-0.122,0.054-0.108,0.045-0.089,-0.006-0.047,0.037-0.111,0.014-0.046,-0.003-0.000,-0.349 0.795,0.419-0.860,0.018 0.009,-0.001 0.032,0.008-0.014,-0.014 0.013,-0.041 0.057,-0.057 0.082,0.075-0.096,-0.047 0.136,-0.068 0.162,-0.075 0.164,-0.073 0.152,-0.065 0.131,-0.055 0.107,-0.045 0.084,-0.034 0.062,-0.025 0.044,-0.017 0.029,-0.011 0.017,-0.006 0.008,-0.003 0.002,-0.000-0.002,0.001-0.004,0.002-0.005,0.010-0.063,0.008 0.227,0.025 0.087,0.029 0.046,0.029 0.016,0.027-0.004,0.010-0.005,0.022-0.000,0.021-0.023,0.019-0.037,0.012-0.015,-0.012-0.026,-0.020-0.019,-0.025-0.014,-0.007 0.005,-0.022-0.038,-0.017-0.039,-0.013-0.036,-0.009-0.032,-0.006-0.026,-0.003-0.020,-0.002-0.015,-0.000-0.010,0.000-0.007,0.001-0.004,0.001-0.002,0.001-0.001,0.001 0.000,0.001 0.001,0.001 0.001,0.001 0.001,0.000 0.001,0.000 0.001,0.000 0.001,0.000 0.001,0.000 0.000,0.000 0.000,-0.000 0.000,0.000 0.000,-0.000 0.000,-0.000 0.000,0.000-0.000,0.017-0.014,0.024-0.022,0.027-0.024,0.026-0.024,0.023-0.021,0.020-0.018,0.016-0.014,0.012-0.011,0.016-0.026,0.017-0.033,0.016-0.035,0.014-0.032,0.012-0.028,0.009-0.023,-0.033-0.034,0.065-0.105,0.080-0.103,0.086-0.097,0.170-0.219,-0.025 0.004,-0.070 0.051,-0.091 0.075,-0.080 0.049,0.000-0.052,-0.005-0.033,0.140-0.396,-0.020-0.125,-0.057-0.054,0.008-0.201,-0.036-0.024,-0.060 0.087,0.574-3.141</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356.000 191.000,'0.000'0.016,"0.000"0.025,0.000 0.028,0.000 0.027,0.000 0.025,0.000 0.021,0.000 0.017,0.000 0.013,0.000 0.009,0.000 0.006,0.000 0.004,0.000 0.002,0.000 0.001,0.000 0.000,0.000-0.000,0.000-0.001,0.000-0.017,0.000 0.022,0.000 0.028,0.000 0.029,0.000 0.029,-0.045 0.147,-0.067 0.106,-0.000-0.012,-0.007 0.041,0.002 0.009,0.009-0.013,0.085-0.436,-0.073 0.491,0.015 0.002,0.015-0.017,0.016-0.053,0.012-0.039,0.010-0.042,0.009-0.041,0.006 0.083,0.007-0.022,0.005-0.045,0.003-0.055,0.002-0.057,0.001-0.054,0.000-0.048,-0.000-0.040,-0.001-0.032,-0.001-0.024,0.007-0.023,0.011-0.026,0.012-0.023,0.012-0.019,0.011-0.015,0.009-0.011,0.008-0.008,0.006-0.005,0.004-0.003,0.003-0.002,0.002-0.001,0.001 0.000,0.001 0.001,0.000 0.001,-0.000 0.001,-0.000 0.001,-0.000 0.001,-0.000 0.001,-0.000 0.001,-0.000 0.000,-0.000 0.000,-0.000 0.000,-0.000 0.000,0.012 0.000,0.034 0.000,0.040 0.000,0.042 0.000,0.040-0.000,-0.009-0.013,0.014-0.022,0.009-0.027,0.005-0.028,0.081-0.074,0.005-0.046,0.001-0.039,-0.057-0.000,-0.037-0.017,-0.043-0.012,-0.043-0.009,-0.041-0.005,-0.036-0.003,-0.031-0.001,-0.012 0.009,0.007-0.021,0.015-0.026,0.020-0.027,0.058-0.091,0.038-0.004,0.035 0.008,-0.004 0.041,-0.017 0.041,-0.028 0.044,-0.032 0.043,-0.032 0.039,-0.030 0.033,-0.026 0.027,-0.021 0.021,-0.017 0.015,-0.013 0.011,-0.009 0.007,-0.006 0.004,-0.004 0.002,-0.002 0.000,-0.001-0.001,-0.000-0.041,0.001-0.050,0.001-0.056,0.001-0.054,0.004 0.260,-0.002-0.420,0.001-0.091,0.001-0.040,0.001 0.491,-0.014-0.608,-0.020 0.035,-0.023 0.082,-0.022 0.104,-0.020 0.108,-0.017 0.101,-0.014 0.088,-0.010 0.072,-0.007 0.056,-0.005 0.042,-0.003 0.029,-0.002 0.019,-0.001 0.011,-0.077 0.006,-0.114 0.002,0.023-0.005,-0.023-0.002,-0.009-0.002,0.000-0.002,-0.099-0.001,-0.017-0.003,0.012-0.002,0.029-0.002,0.038-0.001,0.041-0.001,-0.000 0.019,-0.001 0.031,-0.013 0.035,-0.019 0.035,0.073-0.002,0.003 0.022,0.005 0.021,0.007 0.019,-0.026 0.086,0.001 0.028,0.000-0.000,-2.039 1.956</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367.000 245.000,'0.037'0.000,"0.057"0.000,0.064 0.000,0.062 0.000,0.056 0.000,0.047 0.000,0.038 0.000,0.103 0.000,0.128 0.000,0.084 0.000,0.049 0.000,0.345 0.000,0.093 0.000,0.044 0.000,-0.030 0.000,-0.041 0.000,-0.057 0.000,-0.062 0.000,0.003 0.000,-0.065 0.000,-0.092 0.000,-0.092 0.060,-0.002 0.037,-0.032 0.019,-0.051 0.006,0.052 0.001,0.013-0.010,0.003-0.014,0.040-0.016,-0.003-0.016,-0.031-0.015,-0.595-0.042,0.730 0.030,-0.056-0.014,-0.086-0.011,-0.097-0.008,-0.119-0.005,-0.041-0.003,-0.106-0.001,-0.029-0.001,-0.026-0.000,-0.022-0.000,0.000-0.000,-0.024 0.000,-0.021 0.000,-0.018 0.000,-0.015 0.000,-0.001 0.000,0.004 0.000,0.009 0.000,0.012 0.000,0.013 0.000,0.013 0.000,0.011 0.000,-0.013 0.000,-0.019 0.000,-0.022 0.000,-0.022 0.000,-0.021 0.000,-0.018-0.000,-0.016-0.000,-0.005-0.000,0.013-0.000,0.019-0.000,0.022-0.000,0.022-0.000,0.021-0.000,0.054 0.000,-0.011-0.000,-0.022 0.000,-0.027 0.000,-0.027 0.000,-0.025 0.000,-0.021 0.000,-0.017 0.000,0.267-0.000</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362.000 293.000,'0.074'0.000,"0.115"0.000,0.134 0.000,0.135 0.000,0.333-0.045,0.326-0.067,-0.103 0.007,0.091-0.007,0.044 0.001,0.009 0.007,0.118 0.010,0.027 0.012,-0.037 0.013,-0.080 0.013,-0.905 0.044,1.312-0.037,-0.021 0.015,-0.089 0.012,0.012-0.013,-0.087-0.027,-0.111-0.033,-0.116-0.034,0.137-0.009,0.010 0.007,-0.001 0.016,-0.097 0.020,-0.146 0.020,-0.162 0.019,-0.331 0.024,-0.069 0.008,-0.058 0.007,0.098 0.004,-0.026 0.007,-0.005 0.005,-0.125 0.002,-0.020 0.001,-0.021 0.001,-0.021 0.000,0.016 0.001,-0.029-0.000,-0.028-0.000,-0.025-0.000,-0.022-0.001,0.006-0.000,0.007-0.000,0.014-0.000,0.018-0.000,0.019-0.000,-0.000-0.000,0.004-0.000,-0.000-0.000,-0.003-0.000,-0.004-0.000,-0.005 0.000,-0.005 0.000,-0.009 0.000,-0.026 0.000,-0.029 0.000,-0.029 0.000,-0.027 0.000,-0.023 0.000,-0.020 0.000,-0.016 0.000,-0.012 0.000,-0.009 0.000,1.230 0.000</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370.000 337.000,'0.047'0.000,"0.078"0.000,0.097 0.000,0.117 0.000,0.055 0.000,0.028 0.000,0.009 0.000,0.294 0.000,0.153 0.000,0.082 0.000,0.218-0.017,0.113-0.026,0.005-0.031,-0.066-0.032,0.098-0.021,-0.052-0.001,-0.103 0.009,-0.226 0.024,-0.115 0.014,-0.112 0.014,-0.104 0.014,0.034 0.009,-0.045 0.013,-0.049 0.011,-0.043 0.008,-0.036 0.006,-0.029 0.004,-0.022 0.003,-0.016 0.002,0.170 0.001,0.115 0.000,-0.033-0.001,-0.005-0.000,-0.027-0.001,-0.049-0.001,-0.060-0.001,-0.062-0.001,-0.059-0.000,-0.053-0.000,-0.028-0.000,0.010-0.000,0.025-0.000,0.033-0.000,0.036-0.000,0.063-0.000,-0.018 0.000,-0.034 0.000,-0.041 0.000,-0.042 0.000,-0.047 0.007,-0.034 0.011,-0.028 0.013,-0.023 0.013,-0.017 0.012,-0.012 0.010,-0.008 0.008,-0.005 0.006,-0.003 0.005,-0.001 0.003,-0.000 0.002,0.456 0.258</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379.000 587.000,'0.018'0.000,"0.027"0.000,0.030 0.000,0.029 0.000,0.026 0.000,0.022 0.000,0.017 0.000,0.013 0.000,0.009 0.000,0.006 0.000,0.004 0.000,0.002 0.000,0.001 0.000,-0.000 0.000,-0.001 0.000,-0.035 0.000,0.039 0.000,0.049 0.000,0.350 0.000,0.168 0.000,0.094 0.000,-0.701 0.000,1.109 0.000,0.210 0.000,0.089 0.000,-0.236 0.053,0.013 0.034,-0.036 0.019,-0.068 0.008,0.251 0.028,-0.139-0.013,-0.172-0.019,-0.138-0.032,-0.016-0.015,-0.057-0.014,-0.082-0.012,-0.079-0.011,-0.072-0.009,-0.063-0.007,-0.054-0.005,0.041-0.005,-0.074-0.004,-0.068-0.002,-0.010-0.001,0.001-0.000,-0.013 0.000,0.011 0.000,-0.055 0.001,-0.059 0.001,-0.057 0.001,-0.050 0.001,-0.041 0.001,-0.059 0.000,0.015 0.000,0.026 0.000,0.032 0.000,0.021 0.000,0.013 0.000,0.006 0.000,0.001 0.000,0.062 0.000,-0.018 0.000,-0.023-0.000,-0.025 0.000,-0.024 0.000,-0.021-0.000,-0.008 0.000,-0.004 0.000,-0.000-0.000,0.002 0.000,0.003 0.000,0.004 0.000,0.004 0.000,0.003 0.000,0.003 0.000,0.002 0.000,0.769 0.000</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376.000 641.000,'0.048'0.000,"0.074"0.000,0.084 0.000,0.084 0.000,0.077 0.000,-0.290 0.003,0.505 0.080,0.132 0.038,0.081 0.015,0.120 0.085,-0.002 0.032,-0.058 0.000,-0.089-0.020,-0.101-0.031,0.002-0.054,0.082-0.027,0.097 0.007,-0.054 0.011,-0.093 0.021,0.181 0.041,0.055 0.019,0.017 0.014,-0.008 0.010,0.089-0.016,0.051-0.030,0.086-0.048,0.050-0.030,-0.039-0.028,-0.094-0.025,-0.206-0.011,-0.134 0.005,-0.137 0.012,-0.129 0.016,-0.117 0.017,-0.110-0.023,0.010-0.001,0.067 0.013,0.003-0.009,-0.003-0.011,-0.006-0.012,0.028-0.006,-0.020-0.014,-0.022-0.012,-0.022-0.010,-0.021-0.008,-0.020-0.007,0.053-0.004,0.110-0.003,0.010-0.003,-0.013-0.002,-0.027-0.001,-0.034-0.000,-0.037 0.000,-0.036 0.000,0.012 0.000,-0.011 0.001,-0.002 0.001,0.004 0.001,0.007 0.001,0.008 0.000,-0.240 0.001,0.330-0.000,0.086 0.000,0.053 0.000,0.028 0.000,0.009 0.000,0.051 0.000,-0.007 0.000,1.695 0.001</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373.000 706.000,'0.037'0.000,"0.058"0.000,0.067 0.000,0.068 0.000,0.063 0.000,0.056 0.000,0.108 0.000,0.134 0.000,0.140 0.000,-0.057 0.000,0.027 0.000,0.008 0.000,-0.005 0.000,0.394 0.000,0.068 0.000,-0.028 0.000,-0.103 0.062,-0.016 0.038,-0.062 0.019,-0.089 0.005,-0.101-0.004,0.119 0.053,-0.053 0.047,-0.679-0.180,0.545 0.134,0.007-0.007,-0.019-0.014,-0.037-0.018,0.124 0.070,-0.033 0.015,-0.057-0.007,-0.069-0.020,-0.071-0.027,-0.067-0.030,-0.060-0.029,-0.051-0.026,-0.064-0.031,0.039-0.013,0.073-0.009,0.010-0.011,-0.003-0.008,-0.013-0.006,0.103-0.005,0.024-0.003,0.000-0.002,-0.096 0.001,-0.021 0.000,-0.023 0.000,-0.024 0.001,0.016 0.000,-0.042 0.001,-0.041 0.001,-0.038 0.001,-0.033 0.001,-0.028 0.001,-0.023 0.000,0.008 0.000,0.019 0.000,0.028 0.000,0.032 0.000,0.032 0.000,0.030 0.000,0.026 0.000,0.089 0.000,0.048-0.000,0.019 0.000,-0.082-0.000,-0.013 0.000,-0.018-0.000,-0.021 0.000,0.041 0.000,-0.053-0.000,-0.054 0.000,-0.051 0.000,-0.045 0.000,-0.037 0.000,-0.030 0.000,-0.023 0.000,-0.016 0.000,-0.011 0.000,0.183-0.000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831.000 835.000,'-0.009'0.013,"-0.013"0.020,-0.015 0.023,-0.015 0.023,-0.014 0.021,-0.012 0.018,-0.010 0.014,-0.007 0.011,-0.005 0.008,-0.004 0.006,-0.002 0.004,-0.001 0.002,-0.001 0.001,0.000 0.000,0.000 0.000,0.000-0.001,0.000-0.001,0.000-0.001,0.000-0.001,-0.075 0.322,-0.031 0.241,-0.001 0.172,0.023 0.250,0.025 0.098,0.029-0.023,0.029-0.097,0.027-0.136,0.023-0.150,0.018 0.136,0.016 0.014,0.012-0.046,0.008-0.079,0.005-0.093,0.003-0.094,0.002 0.081,0.000 0.015,0.000-0.027,-0.001-0.023,-0.001-0.019,-0.001-0.014,-0.001 0.045,-0.001-0.005,-0.001-0.036,0.083 0.115,0.044 0.031,0.016-0.023,0.082-0.026,0.031-0.026,-0.002-0.024,-0.012-0.113,0.009-0.089,0.012-0.096,0.013-0.068,-0.017-0.082,-0.023-0.065,-0.025-0.049,-0.024-0.036,-0.021-0.024,-0.018-0.015,-0.014-0.008,-0.011-0.003,0.019-0.011,0.042-0.011,0.051-0.012,0.053-0.012,0.050-0.010,0.044-0.009,0.037-0.035,0.008-0.049,-0.003-0.053,0.014-0.037,-0.006-0.042,-0.036-0.037,0.079-0.023,0.020 0.017,-0.001 0.030,0.042-0.076,-0.019-0.051,-0.055-0.031,-0.073-0.003,-0.077 0.015,-0.074 0.025,-0.065 0.029,-0.055 0.029,-0.044 0.026,-0.018 0.002,-0.002-0.003,0.009-0.009,0.014-0.013,0.017-0.014,0.017 0.000</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376.000 760.000,'0.017'0.000,"0.026"0.000,0.029 0.000,0.029 0.000,0.026 0.000,0.022 0.000,0.018 0.000,0.014 0.000,0.010 0.000,0.007 0.000,0.004 0.000,0.002 0.000,0.001 0.000,0.000 0.000,-0.000 0.000,0.208 0.045,0.309 0.068,0.428 0.137,0.265 0.094,0.128 0.057,-1.244-0.325,1.482 0.320,0.124 0.008,0.013 0.000,-0.054 0.005,-0.025-0.001,-0.106-0.026,-0.154-0.041,-0.177-0.049,0.174 0.002,0.064 0.000,0.156-0.022,-0.018-0.034,-0.128-0.039,-0.188-0.040,-0.214-0.037,-0.146-0.030,-0.268-0.038,-0.237-0.031,-0.196-0.024,-0.154-0.018,-0.115-0.012,-0.081-0.008,-0.053-0.005,-0.032-0.002,-0.016-0.000,-0.005 0.001,0.002 0.001,0.006 0.001,0.008 0.001,0.008 0.001,0.008 0.001,0.007 0.001,0.006 0.001,0.004 0.000,0.003 0.000,0.002 0.000,0.001 0.000,0.001 0.000,0.000 0.000,0.000-0.000,-0.000-0.000,-0.000 0.000,-0.000-0.000,-0.000-0.041,-0.000-0.063,-0.000-0.070,-0.000-0.068,-0.000-1.141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316.000 754.000,'0.020'0.030,"0.031"0.047,0.037 0.055,0.038 0.056,0.036 0.053,0.032 0.048,0.027 0.041,0.034 0.087,0.023 0.092,0.019 0.095,-0.237-0.471,0.195 0.737,-0.022 0.176,-0.029 0.101,-0.032 0.045,-0.134-0.920,0.100 1.202,-0.031 0.128,-0.027 0.068,0.050 0.166,0.043 0.088,0.034-0.011,0.026-0.077,0.030 0.029,-0.016-0.224,-0.028-0.240,-0.020-0.156,-0.042-0.275,-0.039-0.238,-0.034-0.194,-0.028-0.150,-0.021-0.111,-0.013-0.105,-0.006-0.089,-0.002-0.074,0.001-0.058,0.003-0.044,0.003-0.031,0.004-0.021,0.003-0.012,0.003-0.006,0.002-0.002,0.002 0.001,0.001 0.002,0.001 0.003,0.001 0.003,0.000 0.003,0.000 0.003,0.000 0.002,-0.000 0.002,-0.000 0.001,-0.000 0.001,-0.000 0.001,-0.000 0.000,-0.000 0.000,-0.000 0.000,-0.000 0.000,-0.000-0.000,-0.000-0.000,-0.000-0.000,0.044-0.027,0.073-0.061,0.085-0.071,0.006-0.123,0.006-0.093,-0.011-0.047,-0.022-0.013,0.070-0.065,0.042-0.046,0.011-0.009,-0.010 0.018,0.122-0.151,0.032 0.017,0.010 0.046,-0.096 0.164,-0.036 0.053,-0.044 0.053,-0.048 0.050,-0.021 0.045,-0.001 0.039,0.013 0.033,0.022 0.028,0.100-0.022,0.013 0.061,0.003 0.060,-0.038 0.064,0.004 0.038,0.005 0.032,0.005 0.026,0.005 0.020,0.076 0.104,0.040 0.094,0.083 0.134,0.025 0.081,-0.009 0.042,-0.030 0.014,-0.043-0.006,0.047 0.112,-0.041 0.043,-0.055-0.016,-0.059-0.053,-0.058-0.072,-0.053-0.080,-0.045-0.078,-0.038-0.072,-0.030-0.062,-0.016-0.048,-0.023-0.046,-0.017-0.034,-0.013-0.023,-0.009-0.015,-0.006-0.009,-0.003-0.004,-0.001-0.001,-0.000 0.001,0.001 0.002,0.001 0.003,0.001 0.003,0.001 0.003,0.001 0.002,0.001 0.002,0.001 0.002,0.001 0.001,0.000 0.001,0.010-0.011,0.022-0.017,0.025-0.020,0.025-0.020,0.023-0.018,0.020-0.016,0.017-0.013,-0.022-0.033,-0.021-0.055,-0.028-0.061,-0.031-0.061,-0.030-0.057,-0.028-0.050,-0.025-0.042,-0.018-0.124,-0.019-0.081,-0.014-0.077,-0.012 0.603,0.002-0.730,-0.004-0.168,-0.003-0.114,-0.002-0.070,-0.003-0.679,-0.000-0.204,0.001-0.088,0.002 0.185,0.001-0.101,0.001 0.016,0.001 0.096,0.000-0.434,0.001 0.225,0.001 0.297,0.001 0.415,0.000 0.292,0.000 0.269,0.000 0.234,0.000 0.195,0.000 0.156,0.000 0.119,0.000 0.086,0.000 0.059,-0.000 0.038,0.017 0.020,0.026 0.010,0.029-0.000,0.029-0.006,0.026-0.009,0.022-0.010,0.018-0.010,0.014-0.009,0.010-0.008,0.007-0.006,0.549-0.269</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353.000 758.000,'0.021'0.000,"0.031"0.000,0.035 0.000,0.034 0.000,0.031 0.000,0.026 0.000,0.021 0.000,0.016 0.000,0.011 0.000,0.008 0.000,0.005 0.000,0.003 0.000,0.001 0.000,0.000 0.000,-0.001 0.000,-0.001 0.000,-0.001 0.000,-0.029 0.000,0.062 0.000,0.079 0.000,0.299 0.000,0.085 0.000,0.019 0.000,-0.038 0.003,-0.096 0.005,-0.112 0.005,-0.113 0.005,-0.103 0.005,-0.088 0.004,-0.072 0.003,-0.055 0.002,-0.040 0.002,-0.028 0.001,-0.018 0.001,-0.010 0.000,-0.005 0.000,-0.001 0.000,0.002-0.000,0.003-0.000,0.003-0.000,0.003-0.000,0.003-0.000,0.003-0.000,0.002-0.000,0.002-0.000,0.001-0.000,0.001-0.000,0.001 0.000,0.000-0.000,0.000 0.000,0.000 0.000,-0.000 0.000,-0.000 0.060,-0.000 0.115,-0.000 0.162,-0.000 0.115,-0.000 0.093,-0.000 0.073,-0.251 0.806,-0.134 0.383,-0.050 0.166,0.079-0.423,-0.001-0.068,0.005-0.102,0.009-0.119,0.264-0.996,-0.330 1.184,0.015-0.138,0.015-0.142,0.103-0.351,0.033-0.106,0.036-0.100,0.036-0.090,0.134-0.425,-0.108 0.560,0.041-0.005,0.034-0.029,-0.002 0.023,-0.020-0.014,-0.032-0.008,-0.046-0.012,-0.034 0.038,-0.011-0.000,0.006-0.026,0.166-0.512,-0.164 0.603,0.030-0.020,0.032-0.042,0.120-0.547,-0.087 0.782,0.032 0.058,0.027-0.019,0.022-0.126,0.014-0.089,0.011-0.097,0.008-0.095,0.005-0.087,0.011-0.085,0.013-0.126,0.013-0.117,0.012-0.101,0.010-0.083,0.008-0.065,0.006-0.048,0.005-0.033,0.003-0.022,0.002-0.013,0.001-0.006,0.001-0.002,0.000 0.001,-0.000 0.003,-0.000 0.004,-0.000 0.004,-0.000 0.004,-0.000 0.003,-0.000 0.003,-0.000 0.002,-0.000 0.002,-0.000 0.001,-0.000 0.001,-0.000 0.000,0.209-0.519</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355.000 771.000,'0.022'0.004,"0.034"0.007,0.038 0.008,0.037 0.007,0.033 0.007,0.028 0.005,0.022 0.004,0.017 0.003,0.012 0.002,0.008 0.002,0.005 0.001,0.003 0.000,0.001 0.000,-0.000 0.000,-0.001-0.000,-0.001-0.000,-0.001-0.000,-0.001-0.000,-0.001-0.000,-0.001-0.000,-0.201-0.041,0.393 0.032,0.162-0.006,0.133-0.006,0.018-0.007,-0.017-0.005,-0.053-0.005,-0.072-0.004,-0.080-0.003,-0.079-0.002,-0.073-0.002,-0.043-0.001,-0.070-0.001,-0.057-0.000,-0.045-0.000,-0.033 0.000,-0.023 0.000,-0.015 0.000,-0.009 0.000,-0.004 0.000,-0.001 0.000,0.001 0.000,0.002 0.000,0.003 0.000,0.003 0.000,0.003 0.000,0.002 0.000,0.002 0.000,0.001 0.000,0.001 0.000,0.001 0.000,0.003-0.000,0.025 0.000,0.030 0.000,0.031 0.000,0.030 0.000,0.027 0.000,0.046 0.000,-0.010 0.000,-0.022 0.000,-0.027 0.000,-0.028 0.000,-0.027 0.000,-0.023 0.000,-0.019 0.000,-0.015 0.000,-0.012 0.000,-0.008 0.000,-0.006 0.000,-0.003 0.000,-0.002 0.000,-0.001 0.000,0.000 0.000,0.001 0.000,0.001 0.000,0.001 0.000,0.001 0.000,0.001 0.000,0.012-0.010,0.020-0.016,0.023-0.018,0.022-0.018,0.020-0.016,0.018-0.014,0.014-0.011,0.011-0.009,0.705-0.365</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428.000 132.000,'0.005'0.030,"0.008"0.046,0.009 0.052,0.009 0.051,0.008 0.046,0.007 0.039,0.005 0.031,0.004 0.024,0.003 0.017,0.002 0.012,0.001 0.008,0.001 0.004,0.000 0.002,0.000 0.000,-0.000-0.001,-0.000-0.001,-0.000-0.002,-0.016 0.089,-0.005 0.118,-0.005 0.078,-0.005 0.047,0.027 0.784,0.035 0.446,0.042 0.309,-0.104-1.801,0.212 2.255,0.035 0.127,-0.002-0.046,-0.024 0.047,-0.036-0.151,-0.040-0.260,-0.143-1.956,0.082 1.494,-0.025-0.133,-0.022-0.168,-0.019-0.181,-0.037-1.141,0.018 1.012,-0.013-0.163,-0.009-0.161,-0.005-0.795,-0.002 0.603,-0.004-0.086,-0.002-0.085,-0.001-0.080,0.025 0.288,0.043 0.046,0.049-0.019,0.012-0.007,0.003 0.016,-0.007-0.006,-0.014-0.129,0.010-0.038,0.014-0.064,0.016-0.079,0.004-0.019,-0.005-0.029,-0.011-0.035,-0.015-0.037,0.007 0.054,-0.028-0.089,-0.025-0.087,-0.022-0.078,-0.017-0.066,-0.013-0.053,-0.010-0.040,-0.007-0.029,-0.004-0.019,-0.002-0.012,-0.001-0.006,-0.000-0.002,0.000 0.000,0.001 0.002,0.001 0.002,0.001 0.003,0.001 0.003,0.001 0.002,0.001 0.002,0.000 0.002,0.000 0.001,0.000 0.001,0.000 0.001,0.000 0.000,0.001 0.105</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458.000 140.000,'0.000'0.086,"0.000"0.137,0.000 0.162,-0.003-0.289,-0.227 1.207,-0.121 0.531,-0.052 0.303,0.017 0.275,0.024 0.108,0.040-0.080,0.047-0.198,0.001 0.370,0.016-0.049,0.004-0.133,0.067-0.489,0.020-0.073,0.023-0.124,0.024-0.152,-0.008 0.239,-0.001-0.088,-0.009-0.111,-0.014-0.118,0.022-0.195,0.008-0.031,0.012-0.056,0.012 0.126,0.017-0.013,0.016-0.074,0.015-0.111,-0.009 0.080,-0.022 0.009,-0.031-0.010,0.089-0.976,-0.090 0.856,-0.000-0.036,0.006-0.056,0.010-0.067,-0.005 0.199,0.020-0.071,0.019-0.092,0.017-0.098,0.014 0.074,0.013 0.021,0.017-0.811,-0.019 0.673,-0.018 0.032,-0.023 0.001,-0.026-0.020,-0.013-0.047,-0.004-0.063,0.003-0.071,0.008-0.073,-0.003 0.043,0.016-0.042,0.017-0.023,0.019-0.018,0.011 0.024,0.010 0.010,0.008 0.000,0.006 0.041,0.006-0.047,0.004-0.056,0.003-0.058,0.001-0.047,0.001 0.007,0.000-0.002,-0.003-0.344,0.003 0.406,-0.000 0.010,-0.000-0.010,-0.000-0.022,-0.000 0.028,-0.001-0.056,-0.000-0.058,-0.000-0.055,-0.000-0.049,-0.000-0.041,-0.001 1.376</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448.000 518.000,'0.000'0.040,"0.000"0.065,0.000 0.080,0.000 0.085,0.000 0.055,0.000 0.067,0.000 0.060,0.000 0.066,0.000 0.012,0.000-0.007,0.000-0.019,0.000 0.230,0.000 0.085,0.000 0.043,0.000-0.129,0.000-0.012,0.000-0.020,0.000-0.025,0.000 0.180,0.000-0.037,0.000-0.069,0.000-0.084,0.000-0.137,0.000-0.054,0.000-0.045,0.000 0.014,0.000 0.005,0.000 0.019,0.000 0.033,0.000 0.058,0.000 0.024,0.000-0.001,0.000 0.525,0.000 0.213,0.000 0.063,0.000-1.106,0.000 0.968,0.000-0.014,0.000-0.062,0.000-0.092,0.000 0.196,0.000-0.128,0.000-0.147,0.000-0.816,0.000 0.727,0.000-0.093,0.000-0.098,0.000-0.164,0.000-0.053,0.000-0.042,0.000-0.032,0.000-0.023,0.000 0.066,0.000-0.006,0.000 0.139,0.000 0.071,0.000 0.015,0.000-0.561,0.000 0.489,0.000-0.002,0.000-0.023,0.000-0.036,0.000 0.036,0.000-0.077,0.000-0.077,0.000-0.070,0.000-0.060,0.000-0.049,0.000-0.014,0.000 0.014,0.000 0.028,0.000 0.035,0.000-0.064,0.000 0.013,0.000 0.012,0.000 0.235,0.000 0.091,0.000 0.038,0.000 0.032,0.000-0.057,0.000-0.078,0.000-0.083,0.000-0.080,0.000-0.071,0.000-0.059,0.000-0.047,0.000-0.817</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466.000 523.000,'0.000'0.025,"0.000"0.037,0.000 0.042,0.000 0.040,0.000 0.036,0.000 0.030,0.000 0.024,0.000 0.018,0.000 0.013,0.000 0.008,0.000 0.005,0.000-0.222,0.000 0.345,0.000 0.097,0.000 0.064,0.000 0.038,0.000 0.285,0.000 0.146,0.000 0.067,-0.021 0.364,-0.034 0.282,-0.041 0.161,0.075-1.483,-0.145 2.248,-0.046 0.118,-0.038-0.077,-0.003 0.005,0.020-0.197,0.032-0.304,0.165-1.810,-0.095 1.138,0.023-0.193,0.022-0.192,0.020-0.182,0.017-0.098,0.015-0.088,0.012-0.077,0.010-0.065,0.008-0.027,0.006-0.080,0.004-0.075,0.002-0.067,0.001-0.057,0.000-0.005,-0.000 0.041,-0.001 0.010,-0.001 0.028,-0.001 0.024,-0.001 0.020,-0.000 0.296,-0.001 0.074,-0.001 0.004,-0.001-0.199,-0.000-0.041,-0.000-0.047,-0.000-0.048,-0.000 0.040,-0.000-0.092,-0.000-0.087,-0.000-0.077,0.000-0.064,0.000-0.051,0.000-0.038,0.000-0.027,0.000-0.019,0.000-0.011,0.000-0.006,0.000-0.002,0.000 0.019,0.000 0.028,0.000 0.033,0.000 0.032,0.000 0.029,0.000 0.025,0.000 0.020,0.000 0.000,0.000-0.004,0.000-0.009,0.000-0.011,0.000-0.012,0.000-0.011,0.000-0.017,0.000-0.029,0.000-0.030,0.000-0.027,0.000-0.024,0.000-0.019,0.000-0.015,0.000-0.011,0.000-0.008,0.000-0.005,0.000-0.003,0.000-0.001,0.000-0.000,0.000 0.000,0.000 0.001,0.000 0.001,0.000 0.001,0.000 0.001,0.000 0.001,0.000 0.001,0.000 0.000,0.000 0.000,0.000 0.000,0.000 0.000,0.000 0.000,0.000 0.000,0.000 0.000,0.000 0.000,0.000 0.000,0.000-0.000,0.000 0.000,0.000-0.000,0.000 0.000,0.000 0.000,0.000-0.000,0.000 0.000,0.000 0.000,0.000 0.000,0.000 0.000,0.000 0.000,0.000 0.000,0.000 0.000,0.000 0.000,0.000 0.000,0.000 0.000,0.000 0.000,0.000 0.000,0.000 0.000,0.000 0.000,0.000 0.000,0.000 0.000,0.000 0.000,0.000 0.000,0.000 0.000,0.000 0.000,0.000 0.000,0.000-0.000,0.000 0.000,0.000 0.000,0.000 0.000,0.000 0.000,0.000 0.000,0.000 0.000,0.000-0.000,0.000 0.000,0.000 0.000,0.000 0.000,0.000 0.000,0.000 0.000,0.000 0.000,0.000-0.000,0.000 0.000,0.000 0.000,0.000 0.000,0.000 0.000,0.000 0.000,0.000 0.000,0.000 0.000,0.000-0.000,0.000 0.000,0.000 0.000,0.000 0.000,0.000 0.000,0.000 0.000,0.000 0.000,0.000-0.000,0.000 0.000,0.000 0.000,0.000 0.000,0.000 0.000,0.000 0.000,0.000 0.000,0.000-0.000,0.000 0.000,0.000 0.000,0.000 0.000,0.000 0.000,0.000 0.000,0.000 0.000,0.000 0.000,0.000-0.000,0.000 0.000,0.000 0.000,0.000 1.047</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419.000 88.000,'-0.017'0.000,"-0.026"0.000,-0.029 0.000,-0.029 0.000,-0.026 0.000,-0.022 0.000,-0.018 0.000,-0.014 0.000,-0.010 0.000,-0.007 0.000,-0.004 0.000,-0.002 0.000,-0.001 0.000,-0.000 0.000,0.000 0.000,0.001 0.000,0.001 0.000,0.001 0.000,0.001 0.000,0.001 0.000,-0.014 0.000,-0.037 0.000,-0.043 0.000,-0.043 0.000,-0.040 0.000,-0.034 0.000,0.027 0.000,-0.005 0.000,0.000 0.000,0.004 0.000,0.006 0.000,0.007 0.000,-0.049 0.013,-0.035 0.022,0.000 0.027,0.024 0.028,-0.070 0.037,-0.030 0.029,-0.018 0.025,-0.009 0.021,-0.053 0.099,0.026 0.027,0.036-0.007,0.062-0.042,-0.002 0.016,0.012 0.022,0.020 0.025,0.039 0.013,0.049 0.003,0.054-0.004,0.054-0.008,0.017 0.027,0.031-0.017,0.018-0.018,0.009-0.018,0.005 0.002,0.028-0.029,0.030-0.028,0.029-0.025,0.026-0.022,0.022-0.018,0.021-0.027,0.010 0.023,0.008 0.032,0.006 0.037,0.005 0.043,0.003 0.015,0.002 0.006,0.001-0.001,0.013-0.023,0.022-0.006,0.026-0.007,0.028-0.007,0.091 0.089,0.042 0.038,0.013 0.020,-0.000-0.037,0.028-0.007,0.032-0.012,0.033-0.015,0.071 0.037,0.041 0.018,0.018 0.003,0.001-0.007,0.029-0.013,-0.006-0.017,-0.030-0.019,-0.045-0.019,-0.036-0.000,-0.063-0.019,-0.061-0.018,-0.057-0.015,-0.001 0.023,-0.015-0.053,0.005-0.055,0.016-0.052,0.021-0.045,0.023-0.037,-0.010 0.000,-0.025 0.023,-0.034 0.035,-0.036 0.039,-0.034 0.038,-0.030 0.034,-0.025 0.029,-0.020 0.023,-0.015 0.017,-0.010-0.048,-0.005-0.003,-0.004-0.006,-0.002-0.007,-0.001-0.008,-0.002 0.048,0.000 0.014,0.001 0.017,0.001 0.017,0.001 0.016,0.004-0.284,-0.002 0.350,0.001 0.025,0.001-0.004,0.001-0.021,0.000-0.031,-0.013-0.167,-0.023 0.005,-0.050 0.102,-0.019 0.002,-0.008-0.003,0.001-0.006,0.006-0.008,0.010-0.009,0.012-0.009,0.013-0.009,-0.054 0.040,-0.067-0.048,-0.081-0.053,0.025-0.065,-0.021-0.009,-0.014-0.001,-0.008 0.005,-0.038 0.026,0.015-0.000,0.022-0.003,0.025-0.004,0.025-0.005,0.023-0.005,0.020-0.005,-0.003-0.017,-0.025-0.018,-0.034-0.020,-0.038-0.020,-1.324 0.062</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420.000 107.000,'0.009'0.026,"0.014"0.041,0.016 0.048,0.017 0.050,0.016 0.047,0.014 0.042,0.012 0.036,0.010 0.029,0.002 0.170,-0.009 0.086,-0.013 0.031,-0.015-0.006,-0.017 0.068,-0.012 0.050,-0.011 0.009,-0.025-0.567,0.013 0.618,-0.006 0.067,-0.005 0.042,-0.004 0.022,-0.003 0.298,-0.003 0.036,-0.002-0.031,-0.001-0.072,0.004 0.170,0.007-0.045,0.008-0.132,0.008-0.175,0.007-0.188,0.006-0.179,0.005-0.160,0.004-0.134,0.003-0.107,0.002-0.082,0.001-0.059,0.001-0.040,0.000-0.025,0.000-0.014,-0.000-0.006,-0.000-0.000,-0.000 0.003,-0.000 0.005,-0.000 0.006,-0.000 0.006,0.130-0.011</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845.000 824.000,'0.000'0.017,"0.000"0.026,0.000 0.029,0.000 0.029,0.000 0.026,0.000 0.022,0.000 0.018,0.000 0.014,0.000 0.010,0.000 0.007,0.000 0.005,0.000 0.003,0.000 0.001,0.000 0.000,0.000 0.000,0.000 0.005,0.000 0.074,0.000 0.090,0.000 0.177,0.000 0.037,0.000 0.002,0.000 0.091,0.000 0.055,0.000 0.028,0.000-0.040,0.000 0.001,0.000-0.004,0.000 0.097,0.000-0.011,0.000-0.046,0.000 0.019,0.000-0.026,0.000-0.051,0.000 0.073,0.000 0.067,0.000 0.030,0.000 0.118,0.000-0.018,0.000-0.065,0.000 0.024,0.000-0.008,0.000-0.026,0.000-0.064,0.000-0.081,0.000-0.085,0.000-0.053,0.000-0.028,0.000-0.011,0.000-0.027,0.000-0.035,0.000-0.037,0.000-0.058,0.000-0.066,0.000-0.066,0.000-0.060,0.000-0.051,0.000-0.042,0.000-0.032,0.000-0.024,0.000-0.017,0.000-0.011,0.000-0.006,0.000-0.003,0.000-0.001,0.000 0.001,0.000 0.002,0.000 0.002,0.000 0.002,0.000 0.002,0.000 0.092,0.000 0.149,0.000 0.172,0.000 0.173,0.000 0.090,0.000 0.051,0.000-0.006,0.000-0.040,0.000-0.058,0.000-0.077,0.000-0.098,0.000-0.095,0.000-0.086,0.000-0.072,0.000-0.058,0.000-0.044,0.000-0.032,0.000-0.022,0.000-0.014,0.000-0.008,0.000-0.003,0.007 0.005,0.010 0.012,0.012 0.015,0.012 0.015,0.011 0.014,0.009 0.012,0.008 0.010,0.006 0.008,0.004 0.006,0.003 0.004,0.002 0.003,0.001 0.002,0.006 0.011,0.010 0.021,0.012 0.024,0.012 0.023,0.010 0.021,0.009 0.018,-0.001 0.012,-0.016-0.010,-0.020-0.016,-0.021-0.019,-0.020-0.019,-0.018 0.000</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470.000 92.000,'-0.014'-0.005,"-0.022"-0.007,-0.025-0.008,-0.024-0.008,-0.022-0.007,-0.018-0.006,-0.015-0.005,-0.011-0.004,-0.008-0.003,-0.006-0.002,-0.004-0.001,-0.002-0.001,-0.001-0.000,-0.000-0.000,0.000 0.000,0.001 0.000,0.001 0.000,0.001 0.000,-0.022 0.006,-0.041 0.007,-0.047 0.008,-0.047 0.008,-0.036 0.007,-0.016 0.006,-0.006 0.005,0.066 0.004,0.008 0.002,0.009 0.002,0.009 0.001,-0.023 0.024,0.048 0.036,0.052 0.040,0.050 0.039,0.045 0.035,0.038 0.030,0.030 0.024,0.023 0.019,0.017 0.014,0.011 0.009,0.007 0.006,-0.001-0.101,0.001 0.038,0.004 0.182,0.000 0.034,-0.000 0.008,-0.001-0.009,-0.001-0.020,-0.001 0.026,-0.001-0.001,-0.004-0.342,0.003 0.526,-0.001 0.056,-0.001 0.003,-0.001-0.030,-0.001-0.048,-0.000-0.056,-0.000-0.056,0.024 0.005,0.038 0.009,0.044-0.007,0.075 0.033,0.070 0.057,0.052 0.025,-0.233-0.463,0.294 0.625,0.038 0.062,0.032 0.022,0.025-0.006,0.099 0.164,-0.011-0.081,-0.025-0.128,-0.091-0.190,-0.012-0.038,-0.031-0.043,-0.042-0.045,0.021 0.055,-0.081-0.089,-0.074-0.084,-0.064-0.073,-0.052-0.060,-0.040-0.047,-0.029-0.035,-0.020-0.025,-0.013-0.016,-0.008-0.010,-0.003-0.005,-0.001-0.001,0.001 0.001,0.002 0.002,0.002 0.003,0.002 0.003,0.002 0.003,-0.007-0.047,-0.089 0.194,-0.052 0.052,-0.037 0.013,-0.025-0.013,-0.015-0.030,-0.102 0.093,-0.059 0.074,-0.033 0.063,-0.129 0.149,-0.043 0.044,-0.005-0.004,-0.046-0.070,-0.002-0.088,0.031-0.098,0.049-0.097,0.013-0.081,0.029-0.082,0.102-0.073,0.046-0.041,0.046-0.031,0.043-0.023,0.038-0.016,0.033-0.010,0.026-0.006,0.008 0.000,-0.042-0.000,-0.057 0.001,-0.064 0.001,-0.039 0.002,-0.020 0.002,-0.006 0.002,0.005 0.002,-1.467-0.005</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481.000 112.000,'-0.084'0.056,"-0.128"0.086,-0.145 0.097,-0.208 0.139,-0.202 0.135,0.111-0.049,-0.018 0.052,0.007 0.044,-0.021 0.073,0.080-0.021,0.094-0.041,0.096-0.052,0.091-0.056,0.093-0.059,0.063-0.014,0.046 0.021,0.051-0.026,0.038-0.026,0.027-0.025,0.018 0.009,0.011 0.030,0.006 0.041,-0.020-0.326,0.023 0.491,-0.001 0.083,-0.003 0.052,-0.004 0.000,-0.004-0.031,-0.004-0.048,-0.010-0.512,0.006 0.490,-0.002-0.009,-0.002-0.026,0.005-0.037,0.009-0.071,0.011-0.075,0.011-0.071,0.010-0.063,0.009-0.053,0.008-0.043,0.006-0.033,0.005-0.024,0.003-0.017,0.002-0.011,0.001-0.006,0.021-0.011,0.037-0.010,0.043-0.010,0.043-0.009,0.040-0.008,0.009-0.007,0.021-0.005,0.016-0.004,0.031-0.003,0.036-0.002,0.018-0.001,0.004-0.001,-0.005-0.001,-0.011-0.000,-0.015-0.000,-0.017 0.000,0.192-0.049,0.067-0.077,0.022-0.089,-0.075-0.071,-0.026-0.046,-0.035-0.011,-0.038 0.013,0.023-0.046,-0.091 0.036,-0.090 0.037,-0.081 0.035,-0.069 0.030,-0.055 0.025,-0.042-0.017,-0.029-0.051,-0.020-0.064,-0.011-0.003,-0.006-0.037,-0.003-0.032,-0.001-0.026,0.000-0.002,0.001 0.001,0.002 0.008,0.007 0.343,-0.127-0.443,-0.080 0.027,-0.059 0.059,-0.093-0.005,-0.068-0.012,-0.036 0.002,0.041 0.076,0.007 0.043,0.015 0.050,0.019 0.051,-0.034 0.010,0.071 0.052,0.074 0.040,0.069 0.028,0.060 0.019,0.050 0.012,0.039 0.006,0.028 0.002,0.020-0.000,0.013-0.002,0.007-0.002,0.004-0.003,0.001-0.003,-0.001-0.002,-0.002-0.002,-0.002-0.002,-0.002-0.001,-0.002-0.001,-0.002-0.001,-0.001-0.000,-0.001-0.000,-0.001-0.005,-0.001-0.019,-0.000-0.022,-0.000-0.022,-0.000-0.021,-0.000-0.018,0.000-0.015,0.000-0.012,0.000-0.094,0.000-0.107,0.000-0.081,0.000-0.064,0.000-0.023,0.000-1.926</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448.000 460.000,'-0.016'-0.005,"-0.025"-0.008,-0.029-0.010,-0.028-0.009,-0.026-0.009,-0.022-0.007,-0.018-0.006,-0.014-0.005,-0.011-0.004,-0.007-0.002,-0.005-0.002,-0.003-0.001,-0.001-0.000,-0.000-0.000,0.000 0.000,0.009 0.013,0.029 0.025,0.033 0.028,0.032 0.027,0.029 0.024,0.024 0.020,0.019 0.016,0.014 0.012,0.010 0.009,0.007 0.006,0.004 0.004,0.002 0.002,0.001 0.001,-0.000-0.000,-0.001-0.001,-0.001-0.001,-0.001-0.001,-0.001-0.001,-0.001-0.001,-0.001-0.001,-0.001-0.000,-0.000-0.000,-0.000-0.000,-0.000-0.000,-0.000-0.000,-0.000-0.000,0.000 0.000,0.003-0.085,0.072 0.175,0.053 0.053,0.043 0.023,0.034 0.001,-0.156-0.211,0.212 0.310,0.026 0.038,0.020 0.020,0.117 0.045,0.076 0.027,0.037 0.003,0.008-0.013,0.090 0.094,-0.032 0.007,-0.042 0.010,-0.103-0.102,-0.041-0.057,-0.038-0.067,-0.034-0.070,0.153 0.066,0.026 0.013,-0.028 0.003,-0.031 0.053,-0.030-0.005,-0.027-0.040,-0.331-0.329,0.325 0.244,0.022-0.016,0.009-0.008,0.006 0.008,-0.049-0.016,-0.060-0.017,-0.063-0.016,-0.060-0.014,-0.054 0.047,-0.046 0.083,-0.035 0.074,-0.033-0.000,-0.024-0.026,-0.016-0.040,-0.010-0.045,-0.005-0.044,-0.002-0.039,0.003-0.043,0.001 0.031,0.001 0.045,-0.012 0.036,-0.020 0.038,-0.025 0.034,-0.027 0.029,-0.158 0.132,-0.089-0.003,-0.054-0.020,-0.074-0.009,-0.053-0.023,-0.020-0.051,0.088-0.061,0.015-0.017,0.021-0.031,0.023-0.039,-0.238 0.119,-0.059 0.020,-0.006 0.004,0.110-0.112,-0.004-0.033,0.015-0.039,0.028-0.040,-0.156-0.009,0.020-0.055,0.048-0.046,0.061-0.038,0.140-0.032,0.033-0.016,0.026-0.012,-0.038-0.011,0.059-0.008,0.059-0.004,0.054-0.001,0.046 0.000,0.037 0.001,0.029 0.002,0.021 0.002,0.015 0.002,0.009 0.002,0.005 0.002,-0.010 0.001,-0.028 0.001,-0.034 0.001,-0.035 0.000,-0.033 0.000,-0.029 0.000,-0.013-0.000,-0.048 0.000,-0.035 0.000,-0.119 0.000,-0.005-0.000,0.013-0.000,0.024-0.000,-1.046-2.000</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457.000 489.000,'0.000'0.018,"0.000"0.028,0.000 0.031,0.000 0.031,0.000 0.028,0.000 0.023,0.000 0.019,0.000 0.014,0.000 0.010,0.000 0.007,0.000 0.004,0.000 0.002,0.000 0.001,0.000 0.000,0.000-0.001,0.000-0.001,0.000-0.001,0.000-0.001,0.000-0.001,0.000 0.217,0.000 0.121,0.000 0.044,0.000-0.007,0.000-0.039,0.000-0.056,0.000-0.063,0.000-0.066,0.000-0.060,0.000-0.052,0.000-0.044,0.000-0.035,0.000-0.027,0.000-0.020,0.000-0.014,0.000-0.009,0.000 0.022,0.000 0.027,0.000 0.032,0.000 0.033,0.000 0.030,0.000 0.026,0.000-0.015,0.000-0.019,0.000-0.027,0.000-0.030,0.000-0.029,0.000-0.026,0.000-0.022,0.000-0.018,0.000-0.014,0.000-0.010,0.000-0.007,0.000-0.005,0.000-0.003,0.000-0.001,0.000-0.000,0.000 0.000,0.000 0.001,0.000 0.001,0.000 0.043,0.000 0.061,0.000 0.067,0.000 0.065,0.022-0.015,0.035-0.013,0.040-0.027,0.041-0.035,0.038-0.037,0.033-0.035,0.028-0.032,0.023-0.027,0.017-0.022,0.013-0.018,0.949-0.076</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498.000 474.000,'-0.009'-0.027,"-0.014"-0.041,-0.016-0.047,-0.016-0.047,-0.014-0.043,-0.012-0.037,-0.010-0.031,-0.008-0.024,-0.006-0.018,0.009 0.001,-0.015-0.036,-0.018-0.020,-0.019-0.007,-0.043-0.026,-0.034 0.016,-0.034 0.022,-0.031 0.025,-0.028 0.026,-0.137 0.016,-0.073 0.050,0.031 0.065,0.000 0.038,0.015 0.035,0.024 0.030,-0.135 0.020,-0.010 0.027,0.017 0.019,0.119 0.011,0.031 0.006,0.032 0.004,0.031 0.002,-0.138 0.108,-0.093 0.107,-0.066 0.099,-0.076 0.120,-0.013 0.062,0.029 0.019,0.055-0.010,0.069-0.029,0.074-0.040,0.210-0.142,0.012 0.019,-0.198 0.304,0.080-0.020,0.086-0.051,0.082-0.065,0.073-0.068,0.060-0.064,0.052-0.068,0.028 0.001,0.021 0.015,0.016 0.023,0.152 0.255,0.138 0.139,0.117 0.081,-0.318-0.650,0.449 0.585,0.107 0.004,0.064-0.026,0.031-0.046,0.152 0.061,0.004-0.063,-0.038-0.089,0.048-0.081,-0.049-0.109,-0.079-0.099,-0.092-0.085,-0.002 0.156,0.008 0.101,-0.136-0.080,-0.016 0.010,-0.039-0.000,-0.054-0.008,0.185 0.169,-0.008 0.025,-0.057-0.005,-0.109-0.099,-0.052-0.059,-0.047-0.067,-0.041-0.067,-0.035-0.063,-0.027-0.022,-0.050-0.014,-0.047 0.003,-0.042 0.014,-0.035 0.019,-0.028 0.021,-0.021 0.054,-0.017 0.042,-0.009-0.268,-0.003 0.415,-0.006 0.081,-0.003 0.031,-0.001-0.003,0.000-0.024,0.001-0.036,0.001-0.041,-0.048-0.038,-0.075-0.033,-0.088-0.027,-0.172 0.085,-0.092 0.024,-0.044 0.001,-0.028-0.070,-0.035-0.033,-0.005-0.038,0.015-0.038,0.027-0.035,0.033-0.032,0.180-0.112,-0.018-0.015,-0.173 0.023,-0.001-0.030,0.015-0.027,0.024-0.024,-0.126-0.016,-0.003-0.022,0.019-0.017,0.018 0.005,0.091 0.017,0.098 0.024,0.094 0.027,0.084 0.026,0.055-0.001,0.021-0.006,0.005-0.012,-0.005-0.015,-0.012-0.016,-0.015-0.015,-0.015-0.014,-0.015-0.011,-0.057-0.009,-0.064-0.008,-0.069-0.005,-1.514-0.030</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508.000 495.000,'-0.047'0.000,"-0.078"0.000,-0.097 0.000,-0.178 0.140,-0.031 0.130,0.017 0.113,0.035 0.063,0.063 0.002,0.066-0.027,0.062-0.043,0.054-0.049,0.045-0.048,0.035-0.043,0.026-0.036,0.018-0.029,0.012-0.022,0.007-0.016,0.003-0.011,0.001-0.007,-0.001-0.004,-0.001-0.001,-0.002 0.000,-0.002 0.006,-0.002 0.026,-0.001 0.030,-0.001 0.031,-0.001 0.029,-0.001 0.026,-0.001 0.012,-0.000 0.002,-0.000-0.004,-0.000-0.008,-0.000-0.010,-0.000-0.001,0.000-0.005,0.000-0.003,0.000-0.001,0.000-0.001,0.000 0.000,0.000 0.001,0.000 0.001,0.007-0.005,0.011-0.030,0.012-0.034,0.012-0.034,0.011-0.031,0.009-0.026,0.007-0.021,0.006-0.016,0.004-0.012,0.003-0.008,0.002-0.005,0.001-0.003,0.000-0.001,0.000-0.000,-0.000 0.000,-0.000 0.001,-0.000 0.001,-0.000 0.001,-0.000 0.001,-0.000 0.001,-0.000 0.001,-0.000 0.001,-0.000 0.000,-0.000 0.000,-0.000 0.000,-0.000 0.000,-0.000 0.000,0.000 0.000,0.000-0.000,0.000-0.000,0.000-0.000,0.000 0.000,0.000-0.000,0.000-0.000,0.000-0.000,0.000-0.000,0.000 0.000,0.013-0.002,0.019-0.004,0.021-0.004,0.020-0.004,0.018-0.004,0.016-0.003,0.012-0.002,0.009-0.002,0.007-0.001,-0.009-0.001,0.011-0.001,0.012-0.000,0.012-0.000,0.011-0.000,0.009 0.000,0.008 0.000,0.029-0.028,0.010-0.043,0.008-0.048,-0.014-0.034,0.006-0.040,0.006-0.036,-0.027-0.009,-0.032-0.004,-0.038 0.005,-0.040 0.010,-0.038 0.012,-0.034 0.013,-0.030 0.013,0.069-0.185,0.022-0.068,-0.001-0.007,-0.016 0.030,-0.023 0.050,-0.025 0.057,-0.024 0.057,-0.021 0.051,-0.018 0.043,-0.014 0.034,-0.010 0.026,-0.008 0.019,-0.005 0.013,-0.003 0.008,-0.002 0.004,0.001-0.009,0.000-0.038,0.000-0.048,0.000-0.052,0.000-0.072,0.001-0.018,0.001-0.002,0.000 0.010,0.000 0.016,0.000 0.019,0.000 0.020,0.000 0.009,0.000 0.012,0.000 0.008,0.000 0.005,0.000 0.003,0.000 0.001,-0.000 0.000,0.000-0.001,0.000-0.001,0.000-0.001,0.000-0.021,-0.000-0.003,0.000-0.002,-0.000-0.002,0.000-0.001,0.000-0.001,0.000-0.000,0.000-0.000,0.000-0.000,0.000 0.016,0.000 0.002,0.000 0.001,0.000 0.001,0.000 0.001,0.000 0.001,0.000 0.001,0.000 0.000,0.000 0.000,0.000 0.000,-0.022-0.005,-0.034 0.017,-0.038 0.020,-0.037 0.019,-0.033 0.018,-0.028 0.015,-0.022 0.012,-0.017 0.009,-0.012 0.007,-0.008 0.004,-0.005 0.003,-0.003 0.001,0.023 0.006,0.010 0.000,0.012 0.000,0.012-0.000,0.011-0.000,0.010-0.000,0.008-0.000,0.006-0.000,0.005-0.000,0.003-0.000,0.002-0.000,0.001-0.000,0.001-0.000,0.001 0.008,-0.006 0.009,-0.007 0.010,-0.007 0.010,-0.007 0.009,-0.006 0.008,-0.005 0.007,-0.004 0.006,-0.003 0.004,-0.002 0.003,-0.002 0.002,-0.011 0.001,-0.012 0.001,-0.012 0.000,-0.012 0.000,-0.010-0.000,-0.009-0.000,-0.887 0.004</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472.000 288.000,'0.006'0.000,"0.009"0.000,0.010 0.000,0.010 0.000,0.009 0.000,0.007 0.000,0.006 0.000,0.004 0.000,0.003 0.000,0.002 0.000,0.001 0.000,0.001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0.000,0.055 0.000,0.091 0.000,0.103 0.000,0.103 0.000,0.095 0.000,0.038 0.013,0.076 0.022,0.032 0.027,0.001 0.028,-0.492-0.068,0.982 0.130,0.138 0.040,0.018 0.036,-0.058-0.016,0.069 0.014,0.018 0.011,-0.019 0.008,-1.006-0.189,1.468 0.234,0.036-0.034,-0.018-0.042,0.118-0.044,0.024-0.042,-0.036-0.036,-0.014-0.030,-0.083-0.024,-0.119-0.018,-0.312-0.012,-0.070-0.007,-0.080-0.005,-0.083-0.003,-0.885 0.004,1.217-0.008,-0.002-0.000,-0.069 0.001,-0.014 0.002,0.066 0.001,0.013 0.001,-0.022 0.001,0.420 0.025,0.181 0.039,0.063 0.045,0.523 0.021,0.264 0.004,0.078-0.007,-0.475-0.029,-0.060-0.012,-0.078-0.013,-0.087-0.013,1.104-0.004,0.180-0.016,-0.048-0.013,-2.855-0.021,2.803 0.037,-0.229 0.036,-0.328 0.043,-2.361-0.097,2.277 0.114,-0.191-0.003,-0.254-0.013,-1.927-0.096,1.776 0.151,-0.114 0.020,-0.179-0.002,-0.275-0.040,-0.038-0.016,-0.072-0.018,-0.092-0.019,-1.110-0.075,1.473 0.159,-0.065 0.014,-0.103-0.008,-1.325-0.156,1.855 0.133,0.423 0.013,0.221 0.019,0.082 0.003,-0.106-0.014,-0.189-0.022,-0.231-0.025,0.322-0.022,-0.048-0.027,-0.201-0.024,-0.112-0.016,-0.440-0.017,-0.436-0.011,-0.394-0.007,-0.333-0.004,-0.266-0.001,-0.202 0.000,-0.145 0.001,-0.098 0.001,-0.061 0.002,-0.033 0.002,-0.013 0.001,0.000 0.001,0.008 0.001,0.012 0.001,0.013 0.000,0.013 0.000,0.011 0.000,0.009 0.000,0.008 0.000,0.006 0.000,0.004-0.000,0.003-0.000,0.002-0.000,0.001-0.000,0.000-0.000,-0.000-0.000,-0.000-0.000,-0.000 0.000,-0.000 0.000,-0.000-0.000,-0.000 0.000,-0.000 0.000,-0.000 0.000,-0.000 0.000,-0.000 0.000,-0.000 0.000,-0.000 0.000,0.000 0.000,0.000 0.000,0.000 0.000,0.000 0.000,0.000 0.004,-0.000 0.536,0.000 0.332,0.000 0.236,0.000 0.157,0.000 0.406,0.000 0.112,0.000 0.061,0.000 0.141,0.000 0.252,0.000 0.121,0.000 0.024,0.000 0.926,0.000 0.598,0.000 0.339,0.000 0.141,-0.053 0.462,-0.034 0.181,-0.019-0.024,-0.008-0.164,-0.166 1.275,-0.073 0.011,-0.021-0.250,-0.003 0.370,0.040-0.300,0.052-0.509,0.056-0.598,0.078-0.804,0.032-0.038,0.029-0.147,0.025-0.215,0.018 0.699,0.020-0.014,0.015-0.198,0.011-0.306,0.081 0.801,0.046 0.336,-0.004-0.404,0.004 0.074,-0.004-0.116,-0.009-0.242,-0.084-3.282,0.181 4.417,0.018-0.257,-0.008-0.424,-0.140-3.034,0.095 2.143,-0.028-0.480,-0.029-0.482,-0.095-2.316,0.063 2.258,-0.023-0.162,-0.020-0.227,-0.035-1.959,0.015 1.506,-0.009-0.127,-0.007-0.161,-0.005-0.176,-0.029 0.234,-0.042-0.054,-0.046-0.062,-0.020 0.018,-0.028 0.099,-0.024 0.036,-0.020-0.008,-0.040 0.704,0.020 0.133,0.031-0.027,0.162-2.115,-0.099 1.655,0.026-0.127,0.024-0.176,0.021-0.199,0.023 0.211,0.037-0.266,0.033-0.301,0.028-0.294,0.022-0.264,0.016-0.221,0.012-0.176,0.008-0.133,0.005-0.095,0.002-0.063,0.001-0.039,-0.000-0.021,-0.001-0.008,-0.001 0.001,-0.001 0.006,-0.001 0.008,-0.001 0.009,-0.001 0.009,-0.001 0.008,-0.000 0.006,-0.000 0.005,-0.000 0.004,-0.000 0.003,-0.000 0.002,0.000 0.001,0.000 0.000,0.000 0.000,0.000-0.000,0.000-0.000,0.000-0.000,0.000-0.000,0.000-0.000,0.000-0.000,0.000-0.000,0.000-0.000,-0.076-0.018,0.744 0.194,0.441 0.075,0.317 0.024,0.214-0.010,0.936 0.085,0.820 0.093,0.524 0.065,0.293 0.041,1.036 0.164,0.409 0.068,0.072 0.015,0.099 0.065,-0.072 0.025,-0.324-0.023,-0.475-0.054,-0.306-0.057,-0.217-0.036,-0.340-0.051,-0.406-0.059,0.709 0.156,-0.454-0.042,-0.536-0.061,-2.871-0.563,2.414 0.466,-0.247-0.019,-0.267-0.005,-0.169-0.003,-0.169-0.021,-0.241-0.050,-0.273-0.066,0.258 0.046,-0.049-0.044,-0.106-0.063,-0.116 0.028,-0.151 0.009,-0.178-0.007,-0.180-0.016,-0.023-0.056,0.010-0.048,-0.106-0.058,-0.097-0.046,-0.115-0.042,-0.119-0.036,-0.113-0.030,0.797-0.089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481.000 696.000,'0.033'0.000,"0.052"0.000,0.059 0.000,0.060 0.000,0.055 0.000,0.048 0.000,0.040 0.000,0.185 0.000,0.134 0.000,0.086 0.000,-0.596 0.000,0.663 0.000,0.045 0.000,-0.007 0.000,-0.041 0.000,0.240 0.000,-0.006 0.000,-0.064 0.000,-0.137 0.015,0.006 0.024,-0.002 0.029,-0.008 0.030,0.485 0.019,0.280 0.003,0.147-0.006,-1.369-0.091,1.464 0.068,0.084-0.012,-0.005-0.012,-0.066-0.012,0.154-0.008,-0.127-0.013,-0.160-0.011,-0.170-0.009,0.089-0.007,-0.093-0.005,-0.150-0.004,-0.079-0.002,0.007-0.001,-0.030-0.001,-0.053-0.000,0.129-0.000,-0.003 0.000,-0.044 0.000,-0.068 0.001,0.428 0.000,0.120 0.001,-0.256 0.001,-0.028 0.000,-0.095 0.000,-0.135 0.000,0.034 0.000,-0.145 0.000,-0.156 0.000,-0.830-0.000,0.001 0.000,0.970 0.000,0.002 0.000,-0.042 0.000,0.019-0.000,0.021 0.000,-0.024 0.000,-0.921-0.000,0.885 0.000,-0.013 0.000,-0.053 0.000,-0.076-0.000,-0.087 0.000,0.081 0.000,0.099 0.000,0.090-0.053,0.082-0.034,0.031-0.019,-0.007-0.008,-0.963 0.087,1.162-0.091,0.012 0.009,-0.050 0.012,-0.089 0.014,0.302-0.023,-0.020-0.024,-0.064-0.032,-0.344 0.029,-0.057 0.004,-0.075 0.010,-0.083 0.013,0.398-0.006,-0.039 0.025,-0.122 0.023,-0.161 0.019,-0.056 0.019,0.123 0.009,0.149 0.007,0.039 0.005,-0.038 0.004,-0.088 0.003,-0.933-0.001,1.300 0.004,-0.043 0.001,-0.117 0.000,-0.152-0.000,0.019-0.001,0.031-0.001,-0.027-0.001,-0.043-0.001,-0.087-0.001,-0.107-0.000,-0.138-0.000,0.017-0.000,-0.002-0.000,0.412-0.000,0.039-0.000,-0.063-0.000,-0.161 0.000,-0.009 0.000,-0.044 0.000,-0.066 0.000,0.182 0.000,-0.051 0.000,-0.073 0.000,-0.885 0.000,0.769-0.000,-0.078 0.000,-0.097 0.000,-0.102 0.000,0.109 0.000,-0.001 0.000,-0.040 0.000,-0.177 0.000,-0.002 0.000,-0.013 0.000,0.150-0.005,-0.107-0.008,-0.120-0.009,-0.117-0.009,-0.104-0.008,-0.087-0.006,-0.069-0.005,-0.052-0.004,-0.037-0.003,-0.025-0.002,-0.015-0.001,-0.008-0.001,-0.003-0.000,0.000 0.000,0.002 0.000,0.003 0.000,0.004 0.000,0.003 0.000,0.003 0.000,0.002 0.000,0.002 0.000,0.001 0.000,0.001 0.000,0.001 0.000,0.000 0.000,0.000 0.000,0.000 0.000,-0.000 0.000,-0.000 0.000,-0.000 0.000,-0.000 0.000,-0.000 0.000,-0.000 0.000,-0.000-0.000,-0.000 0.000,0.000 0.000,-0.000 0.000,0.000 0.000,0.000 0.000,0.000 0.000,0.000 0.000,0.000 0.000,0.000-0.000,0.000 0.000,0.000 0.000,0.000 0.000,0.000-0.000,0.000 0.000,0.000 0.000,0.000 0.000,0.000-0.000,0.000 0.043,0.000-0.188,0.000-0.123,0.000-0.108,0.000-0.091,0.000-0.497,0.000-0.194,0.000-0.073,0.000 1.042,0.000-0.959,0.000-0.094,0.000-0.049,0.000-0.015,0.000-0.294,0.000-0.090,0.000-0.001,0.000 0.059,0.000-0.236,0.000 0.001,0.000 0.096,0.000 0.152,0.000-0.294,0.000 0.025,0.000 1.595,0.000-1.153,0.000 0.052,0.000 0.087,0.000 0.107,0.000-0.658,0.000-0.102,0.000 0.050,0.000 0.112,0.000 0.141,0.000 0.147,0.000-0.118,0.000-0.190,0.000-0.061,0.000 0.030,0.000 1.483,-0.022-2.033,-0.034 0.062,-0.038 0.162,-0.037 0.208,0.003 0.143,0.004 0.039,0.017 0.088,0.014 0.097,0.015 0.158,0.015 0.187,0.050 1.046,-0.034-0.964,0.013 0.118,0.011 0.109,0.009 0.046,0.007 0.076,0.005 0.089,0.003 0.057,0.002-0.044,0.001-0.029,0.001-0.017,0.000 0.006,-0.000 0.021,-0.000 0.031,-0.000 0.036,0.000-0.360,-0.001-0.091,-0.001 0.004,-0.001 0.041,-0.000 0.030,-0.000 0.061,-0.000 0.077,-0.000 0.067,-0.000 0.133,-0.000 0.133,-0.000 0.123,0.000 0.108,0.000 0.090,0.000 0.072,0.000 0.055,0.000 0.008,0.000-0.004,0.000-0.021,0.000-0.029,0.000-0.031,0.000-0.021,0.000-0.018,0.000-0.013,0.000-0.009,0.000-0.006,0.000-0.003,0.000 0.016,0.000 0.046,0.000 0.052,0.000 0.051,0.000 0.046,0.000 0.039,0.000 0.031,0.000 0.024,0.000 0.017,0.000 0.011,0.000 0.007,0.000 0.004,0.000 0.002,0.000-0.000,0.000-0.001,0.000-0.001,0.000-0.002,0.000-0.002,0.000-0.001,0.000-0.001,0.000-0.001,0.000-0.001,0.000-0.000,0.000-0.000,0.000-0.000,0.000-0.000,0.000-0.000,0.000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0.000,0.000-0.000,0.000 0.000,0.000 0.000,0.000 0.000,0.000 0.000,0.000 0.000,0.000 0.000,0.000 0.000,0.000 0.000,0.000 0.000,0.000 0.000,0.000 0.000,0.000 0.000,0.000 0.000,0.000 0.000,0.000 0.000,0.000 0.000,0.000 0.000,0.000 0.000,0.000 0.000,0.000 0.000,0.000 0.000,0.000 0.000,0.000 0.000,0.000 0.000,0.000 0.000,0.000 0.000,0.000-0.000,0.000 0.000,0.000 0.000,0.000 0.000,0.000 0.000,0.000 0.000,0.000 0.000,0.000 0.000,0.000 0.000,0.000 0.000,0.000 0.000,0.000 0.000,0.000 0.000,0.000 0.000,0.000 0.000,0.000 0.000,0.000 0.000,0.000 0.000,0.000 0.000,0.000 0.000,0.000 0.000,0.000 0.000,0.000 0.000,0.000 0.000,0.000 0.000,0.000 0.000,0.000-0.000,0.000 0.000,0.000 0.000,0.000 0.000,0.000 0.000,0.000 0.000,0.000 0.000,0.000 0.000,0.000 0.000,0.000 0.000,0.000 0.000,0.000 0.000,0.000 0.000,0.000 0.000,0.000 0.000,0.000 0.000,0.000 0.000,0.000 0.000,0.000 0.000,0.000 0.000,0.000 0.000,0.000 0.000,0.000 0.000,0.000 0.000,0.000 0.000,0.000 0.000,0.000-0.000,0.000 0.000,0.000 0.000,0.000 0.000,0.000 0.000,0.000 0.000,0.000 0.000,0.000 0.000,0.000 0.000,0.000 0.000,0.000 0.000,0.000-0.007,0.000-0.011,0.000-0.012,0.000-0.012,0.000-0.011,0.000-0.009,0.000-0.007,0.000-0.005,0.000-0.004,0.000-0.003,0.000-0.002,0.000-0.001,0.000-0.000,0.000 0.000,0.000 0.000,0.000 0.000,0.000 0.000,0.000 0.000,0.000 0.000,0.000 0.000,0.000 0.000,0.000 0.000,0.000 0.000,0.000-0.013,0.000-0.025,0.000-0.029,0.000-0.029,0.000-0.026,0.000-0.023,0.000-0.018,0.005-0.001,0.008 0.028,0.009 0.037,0.008 0.039,0.008 0.037,0.006 0.032,0.005 0.026,0.004 0.020,0.003 0.015,0.002 0.011,0.001 0.007,0.001 0.004,0.000 0.002,0.000 0.001,-0.000-0.000,-0.000-0.001,-0.000-0.001,-0.000-0.001,-0.000-0.001,-0.000-0.001,-0.000-0.001,-0.000-0.001,-0.000-0.000,-0.000-0.000,-0.000-0.000,0.000-0.000,0.000 0.000,0.000-0.000,0.000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0.000,0.000 0.000,0.035 0.023,0.067 0.036,0.078 0.043,0.081 0.044,0.076 0.041,0.069 0.037,0.069-0.008,0.066-0.008,0.102 0.001,-0.004-0.029,-0.029-0.032,-0.530-0.117,0.624 0.162,0.009 0.009,-0.036-0.009,-0.063-0.020,-0.075-0.026,-0.044-0.007,0.007 0.027,0.193 0.029,0.047-0.008,-0.011-0.019,-0.046-0.025,-0.125-0.039,-0.015-0.019,-0.007-0.018,0.095-0.013,-0.004-0.016,-0.032-0.013,-0.048-0.010,-0.475-0.012,0.545 0.003,0.023-0.005,-0.008-0.003,0.061-0.002,0.015-0.001,-0.008-0.000,-0.022 0.000,0.246 0.001,0.173 0.001,0.105 0.001,0.265 0.000,-0.016 0.001,-0.092 0.001,-0.132 0.001,-0.383 0.001,-0.066 0.000,-0.055 0.000,0.283 0.000,-0.056 0.000,-0.079 0.000,-0.086 0.000,-0.145 0.000,-0.058 0.000,-0.513-0.000,0.461 0.000,0.004-0.000,-0.003 0.000,-0.007-0.000,0.040 0.000,-0.037 0.000,-0.042 0.000,-0.435-0.000,0.471 0.000,0.016 0.000,0.003 0.000,-0.005 0.000,-0.041 0.000,0.014 0.000,-0.003 0.000,-0.433 0.003,0.004 0.003,0.698 0.096,0.028 0.035,-0.027 0.010,0.109-0.006,0.016-0.016,-0.042-0.020,-0.225-0.035,-0.037-0.013,-0.034-0.012,-0.030-0.011,0.068-0.009,0.025-0.008,-0.006-0.006,-0.027-0.005,0.110-0.004,-0.070-0.004,-0.073-0.002,-0.502 0.004,0.491-0.004,0.024-0.000,0.018 0.000,-0.383 0.003,0.459-0.002,0.035 0.001,0.016 0.001,-0.616 0.002,0.753-0.001,0.059 0.000,-0.009 0.000,-0.053 0.000,0.018 0.000,-0.127 0.000,-0.129 0.000,-0.119 0.000,-0.103 0.000,0.017 0.000,0.032 0.000,0.005-0.000,-0.014 0.000,-0.385-0.000,0.499 0.000,0.007-0.000,-0.019 0.000,-0.095 0.000,-0.044-0.000,-0.046 0.000,-0.044 0.000,-0.040 0.000,-0.040 0.000,0.044 0.000,0.115 0.000,-0.002 0.000,-0.024 0.000,-0.037 0.000,-0.042 0.000,-0.043 0.000,-0.040 0.000,-0.035 0.000,-0.037 0.016,0.028 0.026,0.041 0.032,-0.178-0.054,0.540 0.106,0.139 0.008,0.058-0.005,-0.646-0.104,0.572 0.072,0.001-0.012,-0.025-0.013,-0.042-0.013,0.097-0.004,-0.082-0.016,-0.080-0.013,-0.086-0.010,-0.083-0.008,-0.073-0.005,-0.062-0.004,-0.049-0.002,-0.037-0.001,-0.029-0.000,-0.002 0.000,0.006 0.000,0.011 0.001,0.013 0.001,0.014 0.001,0.013 0.000,0.043 0.000,0.043 0.000,0.025 0.000,0.011 0.000,-0.277 0.000,0.492-0.000,0.052 0.000,-0.004 0.000,-0.038 0.000,-0.057 0.000,-0.065-0.000,0.002 0.000,-0.023 0.000,-0.042 0.000,-0.050-0.000,-0.052 0.000,-0.049 0.000,-0.043-0.000,-0.036 0.000,-0.029 0.000,-0.022 0.000,-0.016 0.000,0.154 0.000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793.000 478.000,'0.000'0.041,"0.000"0.063,0.000 0.071,0.000 0.071,0.000 0.065,0.000 0.056,0.000 0.046,0.000 0.036,0.000 0.026,0.000 0.019,0.000 0.012,0.000 0.007,0.000 0.335,0.000 0.266,0.000 0.186,0.000-1.029,0.000 1.344,0.000 0.110,0.000 0.003,0.000-0.066,0.000-0.106,0.000 0.115,0.000 0.262,0.000 0.585,0.000 0.126,0.000-0.040,0.000-0.144,0.000 0.046,0.000 0.017,0.000-0.003,0.000 0.560,0.000 0.001,0.000-0.185,0.000-0.280,0.000-0.554,0.000 0.312,0.000 1.761,0.000 0.246,0.000-0.092,0.000-0.301,0.000-0.412,0.000-0.722,0.000-0.045,0.000 0.695,0.000-0.233,0.000-0.360,0.000-0.415,0.000-0.420,0.000-0.280,0.000-0.067,0.000-1.344,0.000 1.238,0.000-0.049,0.000-0.078,0.000-0.094,0.000-1.069,0.000 1.517,0.000-0.018,0.000-0.081,0.000-1.419,0.000 1.564,0.000 0.036,0.000-0.028,0.000-0.052,0.000 0.069,0.000-0.013,0.000-1.492,0.000 1.608,0.000 0.061,0.000-0.009,0.000-0.055,0.000 0.594,0.000 0.167,0.000 0.025,0.000-2.240,0.000 1.917,0.000-0.037,0.000-0.116,0.000-0.164,0.000-1.656,0.020 2.177,0.031-0.127,0.036-0.205,0.035-0.238,0.019 0.017,-0.005-0.062,-0.018 0.147,-0.019 0.027,-0.020-0.088,-0.026-0.206,-0.012 0.032,-0.011-0.037,-0.009-0.082,-0.017-1.444,0.009 1.712,-0.006 0.039,-0.004-0.049,-0.002-1.661,-0.001 1.795,-0.002 0.060,-0.001-0.023,-0.000-0.078,0.000-1.724,-0.064 1.664,-0.031-0.048,-0.016-0.094,-0.010 0.066,0.004-0.072,0.010-0.109,0.013-0.127,-0.025 0.562,-0.022 0.032,-0.029-0.095,0.141-1.848,-0.143 1.778,0.014-0.162,0.022-0.215,0.114-1.486,-0.078 1.280,0.022-0.116,0.020-0.136,0.020-0.273,0.012-0.143,0.010-0.138,0.008-0.127,0.006 0.033,0.006-0.034,0.003 0.005,0.000-0.081,0.001 0.048,0.000 0.039,-0.000 0.030,-0.004-0.546,0.004 0.906,-0.001 0.069,-0.001-0.016,-0.003-0.901,0.002 0.990,-0.001 0.069,-0.000-0.001,-0.000-0.048,-0.000 0.133,-0.000 0.000,-0.000-0.042,-0.000-0.066,-0.000-0.145,-0.000-0.067,-0.000-0.086,-0.003 0.142,-0.005-0.149,-0.006-0.173,-0.006-0.174,-0.005-0.159,-0.004-0.137,-0.004-0.112,-0.003-0.087,-0.002-0.064,-0.001-0.045,-0.001-0.029,-0.000-0.017,-0.000-0.008,-0.000-0.002,0.000 0.002,0.000 0.004,0.000 0.005,0.000 0.005,0.000 0.005,0.000 0.004,0.000 0.004,0.000 0.003,0.000 0.002,0.000 0.002,0.000 0.001,-0.102-2.992</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793.000 476.000,'0.033'0.016,"0.050"0.025,0.055 0.028,0.054 0.027,0.048 0.024,0.040 0.020,0.032 0.016,0.024 0.012,0.017 0.008,0.011 0.006,0.007 0.003,-0.298-0.152,0.469 0.142,0.151 0.019,0.119 0.022,0.025 0.005,0.063 0.020,0.048 0.019,-0.733-0.203,0.990 0.269,0.153 0.038,0.082 0.019,0.029 0.005,0.718 0.141,0.317 0.073,0.141 0.051,-2.106-0.522,2.563 0.656,-0.028 0.010,-0.191-0.033,-2.338-0.620,2.806 0.728,0.113 0.012,-0.109-0.039,-2.730-0.689,2.589 0.691,-0.224-0.041,-0.276-0.065,-0.249-0.112,-0.183-0.064,-0.236-0.058,-1.641-0.411,1.299 0.299,-0.146-0.041,-0.162-0.034,-0.163-0.027,0.107 0.013,-0.069-0.011,-0.088-0.004,-0.948-0.236,0.739 0.168,-0.025-0.026,-0.028-0.028,-0.028-0.029,0.334 0.061,0.072 0.008,-0.000-0.011,-0.118-0.013,-0.080 0.002,-0.093 0.005,-0.094 0.007,-0.723-0.160,0.615 0.132,-0.019-0.016,-0.020-0.020,-0.588-0.108,0.621 0.085,-0.030-0.022,-0.051-0.021,-0.062-0.018,2.536-0.022</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845.000 848.000,'0.030'-0.045,"0.045"-0.068,0.050-0.075,0.049-0.073,0.044-0.066,0.037-0.055,0.132-0.127,0.109-0.099,0.082-0.066,0.184-0.082,0.063-0.001,-0.016 0.049,-0.064 0.075,-0.088 0.085,-0.095 0.084,-0.454 0.373,0.572-0.524,0.025-0.060,-0.040 0.002,-0.077 0.041,-0.095 0.062,-0.098 0.071,-0.170 0.210,0.098-0.109,-0.001 0.035,0.000 0.044,0.057-0.020,-0.033 0.043,-0.040 0.032,-0.041 0.023,-0.038 0.016,-0.033 0.010,-0.027 0.005,-0.021 0.002,-0.016 0.000,-0.026-0.021,-0.019-0.054,-0.018-0.063,-0.015-0.068,-0.016-0.021,-0.013-0.005,-0.010 0.020,-0.007 0.033,-0.005 0.039,-0.003 0.039,-0.002 0.036,-0.001 0.031,0.000 0.011,0.000-0.002,0.001-0.010,0.001-0.014,0.001-0.015,0.001-0.015,-0.006 0.025,-0.010 0.048,-0.012 0.058,-0.012 0.059,-0.011 0.055,-0.009 0.047,-0.007 0.039,-0.006 0.031,-0.004 0.023,-0.003 0.016,-0.002 0.011,-0.001 0.006,-0.001 0.003,0.000 0.001,0.000 0.000,0.000-0.001,0.000-0.002,0.000-0.002,0.000-0.002,0.000-0.002,0.000-0.001,0.000-0.001,0.000-0.001,0.000-0.001,-0.552 0.352,-0.342 0.205,-0.185 0.097,-0.026 0.104,0.014 0.043,0.085-0.030,0.124-0.075,0.140-0.098,0.140-0.105,0.129-0.103,0.444-0.408,-0.502 0.694,0.042 0.100,0.074 0.014,0.078-0.043,0.093-0.118,0.085-0.136,0.073-0.135,0.059-0.123,0.046-0.104,0.033-0.084,0.023-0.064,0.015-0.046,0.008-0.032,0.004-0.020,0.001-0.011,-0.001-0.005,-0.002 0.000,-0.003 0.002,-0.003 0.004,-0.003 0.004,-0.002 0.004,-0.002 0.004,-0.001 0.003,-0.001 0.002,-0.001 0.002,0.000 0.001,0.000 0.001,0.000 0.001,0.000 0.000,0.000 0.000,0.000 0.000,0.000 0.000,0.000 0.000,0.000 0.000,0.000 0.000,0.000 0.000,0.000 0.000,0.000 0.000,0.000 0.000,0.000 0.000,0.000 0.000,0.000 0.000,0.000 0.000,0.000 0.000,0.000 0.000,0.000 0.000,0.000 0.000,0.000 0.000,0.028 0.011,0.043 0.019,0.048 0.021,0.048 0.021,0.043 0.019,0.037 0.016,0.030-0.001,0.023-0.011,0.017-0.017,0.096 0.009,0.052 0.024,0.021 0.032,0.043 0.068,0.033 0.033,0.004 0.002,-0.007 0.024,-0.074 0.007,-0.086 0.007,0.025 0.090,0.008 0.050,-0.003 0.021,-0.111-0.099,-0.034-0.009,-0.038-0.012,-0.040-0.014,0.032 0.021,0.029-0.051,0.048-0.055,0.044-0.030,-0.002-0.034,-0.017-0.023,-0.025-0.014,-0.028-0.007,-0.027-0.003,-0.024 0.014,-0.021 0.024,-0.017 0.027,-0.013 0.027,-0.009 0.025,-0.006 0.022,0.010 0.018,0.019 0.014,0.023 0.010,0.000-0.012,-0.022-0.034,-0.030-0.040,-0.033-0.041,-0.032-0.038,-0.028-0.033,-0.024-0.027,-0.019-0.021,-0.014-0.015,-0.010-0.011,-0.007-0.007,-0.004-0.004,-0.002-0.002,-0.001 0.000,0.000 0.000,0.001 0.001,0.001 0.001,0.001 0.001,0.001 0.001,0.001 0.001,0.001 0.000</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797.000 732.000,'0.056'-0.014,"0.086"-0.021,0.097-0.024,0.095-0.024,0.087-0.022,0.074-0.018,0.169-0.091,0.276-0.146,0.304-0.165,0.176-0.116,0.082-0.076,0.016-0.045,-1.206 0.605,1.443-0.716,0.260-0.122,0.126-0.059,0.027-0.011,0.519-0.219,-0.061 0.051,-0.183 0.099,-0.514 0.276,-0.192 0.119,-0.212 0.122,-0.215 0.118,-0.006 0.047,-0.280 0.139,-0.237 0.112,-0.191 0.086,-0.176 0.052,-0.079 0.019,-0.053 0.005,-0.032-0.005,-0.016-0.011,-0.005-0.015,0.005-0.017,0.025-0.023,0.031-0.024,0.033-0.023,0.260-0.066,0.102-0.032,0.033-0.026,-0.052 0.049,0.031 0.017,0.009 0.025,-0.006 0.028,0.132 0.007,-0.045 0.040,-0.053 0.034,-0.053 0.028,0.174-0.023,0.296-0.052,-0.071 0.004,0.115-0.024,0.056-0.022,0.012-0.020,0.338-0.063,0.004-0.025,-0.067-0.020,-1.238 0.238,1.228-0.244,-0.192 0.035,-0.226 0.044,-0.228 0.046,-0.209 0.043,-0.180 0.038,-0.147 0.031,-0.114 0.025,-0.084 0.019,-0.059 0.013,-0.038 0.009,-0.022 0.005,-0.011 0.003,-0.003 0.001,0.003-0.000,0.005-0.001,0.007-0.001,0.007-0.001,0.007-0.001,0.006-0.001,0.005-0.001,0.004-0.001,0.003-0.001,0.002-0.000,0.001-0.000,0.001-0.000,0.000-0.000,0.000-0.000,-0.000 0.000,0.186 0.000,0.153 0.000,0.117 0.000,0.232 0.000,0.142 0.000,0.074 0.000,0.093-0.028,-0.016-0.043,-0.042-0.048,0.197-0.048,0.076-0.043,-0.005-0.037,-0.157 0.008,-0.020-0.028,-0.045-0.027,-0.058-0.025,-0.064-0.021,-0.103 0.050,0.021 0.017,0.294-0.077,-0.095 0.024,-0.128 0.021,-0.137 0.018,-0.231 0.097,-0.023 0.023,-0.026 0.024,0.176-0.003,-0.023 0.037,-0.050 0.032,-0.064 0.026,-0.067 0.020,0.058 0.015,0.053 0.010,0.022 0.007,0.000 0.004,-0.014 0.003,1.704 0.047</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884.000 493.000,'-0.005'0.026,"-0.008"0.040,-0.009 0.045,-0.009 0.045,-0.008 0.041,-0.007 0.035,-0.006 0.028,-0.004 0.022,-0.003 0.016,-0.002 0.011,-0.001 0.007,-0.001 0.004,-0.000 0.002,-0.000 0.000,0.000-0.001,0.000-0.001,0.014 0.274,0.006 0.228,0.006 0.150,0.007 0.088,0.004 0.653,0.007 0.388,0.006 0.266,0.012-1.882,-0.005 1.812,0.003 0.108,0.002 0.013,0.002-0.053,0.002 0.766,0.001-0.078,0.001-0.220,-0.000-0.546,-0.000-0.048,-0.000-0.099,-0.000-0.129,0.053 0.588,0.034 0.363,0.019 0.188,0.007 0.056,-0.001 0.188,-0.007 0.003,-0.010-0.125,-0.012-0.208,-0.003 0.606,-0.018-0.105,-0.016-0.207,-0.039-2.688,0.024 2.859,-0.012-0.205,-0.009-0.293,-0.007-0.082,-0.004-0.200,-0.003-0.287,-0.002-0.317,0.001-0.694,-0.000-0.168,0.000-0.149,0.003-0.847,-0.003 1.594,0.001 0.148,0.001 0.005,-0.052-0.266,-0.034 0.048,-0.019-0.024,-0.007-0.072,0.088-1.310,-0.104 1.744,0.012-0.038,0.016-0.131,0.025-0.235,0.015-0.100,0.014-0.136,0.012-0.152,0.009 0.120,0.010-0.080,0.008-0.105,0.007-0.780,0.000 0.772,0.004-0.047,0.002-0.072,-0.002-0.928,0.004 1.118,0.000 0.025,-0.000-0.061,-0.001-0.228,-0.000-0.115,-0.000-0.121,-0.000-0.118,-0.002-0.564,0.001 1.108,-0.001 0.161,-0.000 0.034,-0.001-1.200,0.000 1.332,-0.000 0.023,-0.000-0.039,-0.000 0.094,-0.000-0.000,-0.000-0.058,0.000-1.323,-0.000 1.469,0.000 0.016,0.000-0.057,-0.025-0.046,-0.038-0.011,-0.044-0.057,-0.013-0.139,-0.004-0.120,0.006-0.153,0.012-0.164,0.023-0.173,0.013-0.063,0.013-0.060,0.012-0.055,0.007 0.190,0.013 0.003,0.010-0.039,0.012-0.671,-0.086 1.136,-0.032 0.199,-0.011 0.041,0.016 0.041,0.009 0.068,0.012-0.024,0.014-0.084,0.009 0.185,0.017-0.072,0.015-0.120,0.035-1.244,-0.017 0.924,0.008-0.086,0.006-0.094,0.005-0.094,0.004 0.179,0.004-0.052,0.002-0.088,0.001 0.066,0.000 0.039,-0.000-0.014,-0.000-0.048,-0.000 0.028,-0.001-0.122,-0.001-0.126,-0.001-0.122,-0.001-0.123,-0.000-0.107,-0.000-0.088,-0.000-0.069,-0.000-0.070,-0.000-0.006,-0.000 0.006,-0.000 0.015,0.000 0.019,-0.000 0.065,0.000 0.014,0.000 0.007,0.000-0.031,0.000-0.027,0.000-0.032,0.000-0.033,0.000-0.031,0.000-0.027,0.000-0.023,0.000-0.018,0.000-0.014,0.000-0.010,0.000-0.003,0.000-0.006,0.000-0.004,0.000-0.002,0.000-0.001,0.000-0.000,0.000 0.000,0.000 0.000,0.000 0.001,0.000 0.001,0.000 0.001,0.000 0.001,0.000 0.000,0.000 0.000,0.000 0.000,0.000 0.000,0.000 0.000,0.000 0.000,0.000 0.000,0.000 0.000,0.000 0.000,0.000 0.015,0.000 0.024,0.000 0.027,0.000 0.027,0.000 0.025,0.000 0.021,0.000 0.017,0.000 0.793</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1371.000 93.000,'0.000'0.054,"0.000"0.086,0.000 0.101,0.000 0.104,0.000 0.099,-0.047 0.625,-0.031 0.510,-0.019 0.352,-0.038 0.929,0.001 0.271,0.011 0.139,0.016 0.732,0.018 0.321,0.018 0.034,0.017-0.152,0.018-0.258,0.010 0.101,0.008-0.044,0.014-3.064,-0.007 3.640,0.005 0.068,0.004-0.127,0.003-0.251,0.027 0.638,0.040-0.085,0.045-0.238,-0.089-3.664,0.121 4.214,0.000-0.097,-0.012-0.286,-0.108-3.854,0.052 3.958,-0.050 0.346,-0.056 0.110,0.022-4.159,-0.059 4.337,-0.016-0.018,-0.006-0.234,0.001-0.366,-0.101 0.810,-0.069-0.050,-0.050-0.250,-0.010 0.005,-0.006-0.099,0.004-0.301,0.011-0.413,0.014-0.458,-0.016-0.140,-0.064 0.111,-0.061 0.620,-0.014 0.063,0.004-0.159,0.016-0.295,0.340-3.408,-0.306 3.313,0.016-0.144,0.014-0.229,0.028 0.029,0.016 0.001,0.015-0.111,0.013-0.180,0.226-2.776,-0.290 3.362,-0.047 0.222,-0.037-0.008,-0.029-0.162,-0.066 0.195,0.006-0.329,0.018-0.340,-0.122 0.611,-0.056 0.144,-0.010-0.166,0.562-3.474,-0.425 2.681,0.034-0.259,0.038-0.341,0.039-0.380,-0.009 0.070,0.079-0.414,0.079-0.404,-0.188-1.262</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1433.000 86.000,'0.000'0.054,"0.000"0.083,0.000 0.096,0.000 0.096,0.000 0.089,0.000 0.078,0.000 0.065,0.000 0.052,0.000 0.039,0.000 0.028,-0.003-0.514,-0.090 1.946,-0.040 0.909,-0.013 0.642,-0.021-0.219,-0.058 0.109,-0.067 0.015,-0.049 1.581,-0.017 0.767,-0.000 0.250,0.011-0.106,0.017-0.331,-0.014 0.428,-0.011-0.074,0.051-0.488,0.029-0.148,0.036-0.321,0.039-0.418,-0.012 0.751,0.006-0.365,-0.007-0.484,0.176-3.750,-0.143 2.973,-0.006-0.182,-0.008-0.266,-0.008-0.307,0.160-2.393,-0.129 2.153,0.013 0.045,0.017 0.006,-0.000 0.755,0.027-0.036,0.026-0.197,0.023-0.290,0.020-0.140,0.016-0.141,0.013-0.169,0.016-2.101,-0.005 2.002,0.006-0.092,0.004-0.151,0.003-0.181,-0.004-1.661,-0.021 2.568,-0.042 0.216,-0.049 0.055,-0.049-0.078,-0.045-0.153,-0.038-0.186,-0.061 0.608,-0.100 0.467,-0.108 0.226,0.405-3.356,-0.411 3.039,-0.017 0.037,0.016-0.117,0.039-0.218,0.367-2.749,-0.469 3.491,0.007-0.134,0.022-0.272,0.077-0.283,0.064-0.233,0.070-0.314,0.068-0.346,0.002-0.253,0.015-0.232,0.027-0.236,-0.037 0.071,-0.004-0.051,0.015-0.104,0.027-0.131,-0.049 0.553,-0.003 0.290,0.018 0.161,0.036-0.293,0.005-0.084,0.002-0.128,-0.001-0.150,-0.082 0.889,-0.015 0.312,0.014 0.074,0.243-2.752,-0.195 2.508,0.008-0.074,0.005-0.177,0.003-0.236,0.009-0.074,0.026-0.178,0.030-0.169,0.035-0.114,0.028-0.122,0.025-0.175,0.022-0.201,0.015 0.008,0.020-0.300,0.015-0.273,0.010-0.237,0.006-0.240,0.004-0.241,0.002-0.222,0.000-0.193,-0.001-0.159,-0.001-0.125,-0.001-0.094,-0.001-0.067,-0.001-0.045,-0.001-0.165,-0.001-0.265,-0.001-0.297,0.029-0.374,0.048-0.300,0.057-0.149,0.061-0.037,-0.146 1.620,3.456-13.760</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1499.000 75.000,'0.022'0.123,"0.034"0.186,0.038 0.207,0.037 0.202,0.033 0.180,0.027 0.152,0.022 0.121,0.017 0.091,-0.147-0.680,0.109 1.646,-0.023 0.498,-0.027 0.284,-0.028 0.126,-0.022 1.490,-0.026 0.765,-0.022 0.383,-0.017 1.253,-0.013 0.289,-0.009-0.210,-0.006-0.492,-0.003 0.306,-0.002 0.151,-0.001-0.080,0.001-0.956,0.000 0.132,0.000-0.029,0.000 1.447,0.001 0.009,0.001-0.308,-0.001-5.837,-0.060 4.617,-0.030-0.252,-0.016-0.351,-0.005-0.401,-0.165 1.907,-0.116-0.064,-0.094-0.478,0.089-1.768,0.014-0.502,0.030-0.503,0.040-0.477,0.045 0.138,0.046-0.027,0.044-0.140,0.040-0.212,-0.148 0.802,-0.044-0.168,0.001-0.291,-0.028-0.039,-0.004-0.010,0.024-0.121,0.067-0.261,0.039-0.076,0.040-0.157,0.039-0.202,-0.007 0.611,-0.000-0.012,-0.014-0.120,-0.027-0.378,-0.025-0.041,-0.003-0.115,0.012-0.159,-0.035-0.055,-0.033-0.001,-0.020-0.048,-0.011-0.078,0.244-1.534,-0.304 1.710,-0.027 0.068,-0.011 0.007,0.002-0.036,-0.058 0.466,-0.026 0.215,-0.009 0.061,0.004 0.087,0.046-0.156,0.059-0.234,0.064-0.273,0.047-0.112,0.068-0.345,0.060-0.349,0.050-0.328,0.040-0.291,0.031-0.247,0.023-0.201,0.018-0.094,0.012-0.070,0.006-0.017,-0.001 0.291,0.000 0.270,-0.001 0.203,-0.002 0.146,-0.002 0.350,-0.002 0.184,-0.002 0.093,-0.010-1.468,-0.055 1.509,-0.032 0.056,-0.018-0.026,-0.007-0.082,-0.041 0.656,0.000-0.170,0.004-0.314,0.007-0.373,0.007-0.374,0.007-0.342,0.006-0.291,0.005-0.235,0.004-0.180,0.003-0.130,0.002-0.089,0.002-0.056,0.001-0.031,0.000-0.013,0.000-0.001,-0.000 0.006,-0.000 0.010,-0.000 0.011,-0.000 0.011,-0.024-0.054,-0.049-0.094,-0.056-0.110,-0.056-0.111,-0.052-0.103,-0.045-0.090,-1.415-2.362</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1318.000 131.000,'0.038'0.000,"0.058"0.000,0.065 0.000,0.063 0.000,0.056 0.000,0.047 0.000,0.038 0.000,0.028 0.000,0.020 0.000,0.014 0.000,0.008 0.000,0.005 0.000,0.002 0.000,-0.000 0.000,-0.192 0.000,0.839 0.000,0.315 0.000,0.178 0.000,0.077 0.000,0.006 0.000,0.916 0.000,0.430 0.000,0.208 0.000,-2.585 0.000,3.774 0.000,0.543 0.000,0.199 0.000,1.156 0.000,0.757 0.000,0.241 0.000,-0.108 0.000,-1.084 0.000,0.138 0.000,-0.024 0.000,-4.659 0.000,6.180 0.000,-0.114 0.000,-0.383 0.000,-0.534 0.000,0.451-0.049,-0.220-0.077,-0.407-0.089,0.767-0.056,-0.116-0.006,-0.453 0.019,-0.626 0.033,-1.007 0.047,-0.075-0.003,-0.164-0.011,1.271-0.025,0.103 0.019,-0.172 0.027,-0.781 0.047,-0.085 0.022,-0.229 0.020,-0.317 0.019,1.966-0.062,0.417-0.023,-0.080-0.004,-5.559 0.123,4.760-0.091,-0.006 0.012,-0.158 0.014,-0.256 0.015,2.238 0.001,-0.089 0.022,-0.467 0.018,-0.653 0.015,-1.352 0.013,0.410 0.005,0.332 0.004,2.236 0.003,0.586 0.003,0.134 0.002,0.829 0.001,0.093 0.000,-0.290-0.000,-0.522-0.000,0.677-0.000,-0.312-0.001,-0.611-0.001,-0.131-0.001,-0.551-0.001,-0.779-0.000,-0.868-0.000,-0.603-0.025,-0.757-0.039,-0.800-0.045,-0.997-0.006,-0.564-0.005,-0.541 0.004,-0.493 0.009,0.907-0.251</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1599.000 61.000,'-0.017'0.000,"-0.026"0.000,-0.030 0.000,-0.029 0.000,-0.026 0.000,-0.022 0.000,-0.018 0.000,-0.014 0.000,-0.010 0.000,-0.007 0.000,-0.004 0.000,-0.002 0.000,-0.001 0.000,-0.000 0.000,0.000 0.000,0.001 0.000,0.001 0.000,0.001 0.000,0.001 0.000,0.001 0.000,0.001 0.000,0.000 0.000,0.000 0.000,0.000 0.000,0.000 0.000,-0.292-0.106,-0.286-0.068,-0.237-0.038,-0.190-0.015,0.868 0.174,-2.137-0.174,-0.651 0.016,-0.367 0.022,-0.676 0.095,-0.177 0.090,0.080 0.076,0.249 0.062,-0.041 0.081,0.534 0.051,0.577 0.038,0.637 0.003,0.520-0.004,0.463-0.014,0.393-0.019,0.321-0.021,0.251-0.021,0.189-0.020,0.128-0.009,0.081 0.022,0.053 0.032,0.030 0.036,0.005 0.150,0.002 0.145,-0.005 0.123,-0.010 0.101,0.008 0.304,-0.022 0.023,-0.022-0.025,-0.022 0.474,-0.015 0.354,-0.012 0.206,0.049 0.063,0.031 0.116,0.014-0.001,0.003-0.079,0.099 0.683,0.028 0.031,-0.003-0.117,-0.064-0.481,-0.020-0.032,-0.022-0.120,-0.023-0.174,-0.006 0.434,-0.030-0.167,-0.025-0.230,-0.020-0.250,-0.017-0.432,-0.008-0.119,-0.006-0.115,-0.018-0.053,-0.025-0.080,-0.028-0.110,-0.030-0.125,-0.077 0.110,-0.046-0.103,-0.038-0.102,-0.010-0.125,-0.022-0.069,-0.017-0.056,-0.057-0.067,-0.040-0.038,-0.016-0.031,0.000-0.024,-0.050 0.028,-0.006 0.015,-0.006 0.023,-0.005 0.027,-0.019-0.001,-0.062 0.042,-0.030 0.024,-0.272 0.230,-0.100 0.079,-0.042 0.020,-0.013-0.067,0.017-0.075,0.057-0.092,0.080-0.097,0.089-0.093,0.089-0.084,0.054-0.016,0.041-0.018,0.052-0.026,0.057-0.030,0.056-0.031,-0.835 0.135</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1530.000 101.000,'0.077'0.000,"0.120"0.000,0.137 0.000,0.138 0.000,0.128 0.000,0.112 0.000,0.093 0.000,0.074 0.000,0.056 0.000,0.141 0.000,0.111 0.000,0.109 0.000,0.644-0.103,0.286-0.071,0.052-0.046,-0.095-0.026,-0.177-0.012,0.200-0.042,9.403-1.397</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1393.000 91.000,'-0.019'0.009,"-0.029"0.014,-0.032 0.016,-0.032 0.016,-0.029 0.014,-0.025 0.012,-0.020 0.010,-0.016 0.008,-0.011 0.006,-0.008 0.004,-0.005 0.003,-0.003 0.001,-0.001 0.001,-0.000 0.000,0.000-0.000,0.001-0.000,0.001-0.000,0.001-0.001,-0.021 0.021,-0.081 0.058,-0.097 0.069,-0.096 0.068,-0.073 0.053,-0.059 0.043,-0.045 0.033,-0.176 0.129,-0.010-0.004,0.040-0.051,0.011 0.022,0.077-0.019,0.111-0.042,0.122-0.053,0.119-0.056,0.107-0.052,0.100-0.051,0.094-0.056,0.078-0.050,0.062-0.041,0.046-0.033,0.033-0.025,0.022-0.017,0.013-0.012,0.007-0.007,0.002-0.004,-0.001-0.001,-0.002 0.000,-0.003 0.001,-0.003 0.002,-0.003 0.002,-0.003 0.002,-0.002 0.002,-0.002 0.001,-0.001 0.001,-0.001 0.001,-0.001 0.001,-0.000 0.000,0.027 0.018,0.062 0.034,0.072 0.039,0.124 0.058,0.094 0.037,0.048 0.011,0.013-0.007,0.183 0.101,0.011 0.007,-0.030-0.024,-0.047 0.055,-0.090-0.006,-0.093-0.037,-0.087-0.052,-0.075-0.056,-0.062-0.054,-0.071-0.034,-0.053-0.009,-0.046 0.002,-0.038 0.009,-0.030 0.012,-0.023 0.013,-0.016 0.013,-0.011 0.012,-0.007 0.010,-0.002-0.006,-0.001 0.025,-0.000 0.028,0.001 0.028,0.001 0.027,-0.014-0.024,-0.025 0.013,-0.031 0.012,-0.052 0.145,-0.053 0.091,-0.053 0.061,-0.051 0.037,-0.440 0.400,-0.249 0.144,-0.155 0.074,0.097-0.173,-0.064 0.013,-0.013-0.036,0.024-0.068,-0.114 0.061,0.114-0.125,0.129-0.124,-2.653 1.237</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1401.000 104.000,'0.006'0.019,"0.010"0.029,0.011 0.032,0.010 0.031,0.009 0.028,0.008 0.024,0.006 0.019,0.005 0.014,0.003 0.010,0.002 0.007,0.001 0.004,0.001 0.002,0.000 0.001,0.000-0.000,-0.012 0.037,-0.008 0.091,-0.009 0.106,-0.009 0.108,-0.010 0.136,-0.006 0.156,-0.006 0.134,-0.004 0.343,-0.004 0.159,-0.003 0.039,-0.002-0.043,-0.001 0.065,-0.001-0.018,-0.000-0.089,-0.000-0.026,0.000-0.144,0.000-0.172,0.000-0.179,0.000-0.171,0.000-0.153,0.000-0.132,1.000 0.191</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762.000 825.000,'0.022'0.000,"0.034"0.000,0.038 0.000,0.037 0.000,0.033 0.000,0.028 0.000,0.022 0.000,0.017 0.000,0.012 0.000,0.008 0.000,0.005 0.000,0.003 0.000,0.307-0.084,0.231-0.045,0.159-0.017,0.079-0.014,0.135-0.027,0.123-0.028,0.319-0.045,0.092-0.025,-0.002-0.019,0.191-0.070,0.043-0.012,-0.052 0.025,-0.235 0.063,-0.148 0.048,-0.156 0.049,0.171-0.045,-0.021 0.001,-0.082 0.021,-0.091 0.005,-0.155 0.004,-0.153-0.001,-0.138-0.003,0.101 0.023,0.025 0.026,-0.041 0.031,-0.050 0.030,-0.051 0.028,-0.048 0.024,-0.069 0.019,-0.077 0.015,-0.075 0.011,-0.096 0.008,-0.050 0.005,-0.040 0.003,0.062 0.002,-0.004 0.001,-0.027 0.000,-0.039-0.001,-0.043-0.001,-0.042-0.001,0.004-0.001,0.032-0.001,0.047-0.001,0.135-0.001,0.095 0.000,0.062 0.000,-0.138 0.000,-0.015 0.000,-0.025 0.000,-0.031 0.000,0.187-0.084,0.041-0.045,0.022-0.017,0.037-0.026,-0.041-0.030,-0.086-0.029,0.089 0.001,0.022 0.020,-0.021 0.030,0.066 0.033,0.030 0.033,0.006 0.030,0.046 0.025,-0.017 0.020,-0.054 0.016,0.011 0.012,-0.033 0.008,-0.058 0.005,0.099 0.003,0.020 0.001,-0.030 0.000,0.025 0.000,-0.027-0.001,-0.056-0.001,-0.121-0.001,-0.082-0.001,-0.080-0.001,-0.074-0.001,-0.064-0.001,-0.053 0.000,0.103 0.000,0.048 0.000,0.010 0.000,-0.016 0.000,-0.031 0.000,-0.038 0.000,-0.040 0.000,-0.249 0.000,0.385 0.000,0.044 0.000,0.002 0.000,-0.025 0.000,-0.040 0.000,-0.046 0.000,-0.308 0.000,0.528-0.014,0.079-0.021,0.005-0.024,-0.041-0.024,-0.066-0.022,-0.075-0.018,-0.128 0.019,-0.041 0.006,-0.033 0.010,-0.026 0.012,0.023 0.005,-0.010 0.016,-0.003 0.015,0.001 0.012,0.004 0.010,0.005 0.008,-0.165 0.008,0.337-0.079,0.051-0.040,0.004-0.015,-0.026 0.001,-0.043 0.011,-0.050 0.017,-0.048-0.003,-0.025-0.021,-0.016 0.000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1494.000 73.000,'-0.024'-0.008,"-0.037"-0.012,-0.042-0.014,-0.042-0.014,-0.039-0.013,-0.033-0.011,-0.027-0.009,-0.022-0.007,-0.016-0.005,-0.012-0.004,-0.103 0.000,-0.031 0.012,0.004 0.015,0.026 0.015,0.036 0.014,0.039 0.012,-0.124 0.011,-0.114 0.007,-0.081 0.005,-0.141 0.017,-0.083 0.024,-0.023 0.027,0.018 0.027,0.044 0.025,-0.276 0.117,-0.085 0.040,-0.086 0.049,-0.049 0.024,0.048-0.010,0.106-0.031,0.301-0.025,0.057 0.028,0.048 0.021,-0.022 0.056,0.082 0.002,0.082-0.007,0.078-0.012,-0.149 0.137,0.028 0.029,0.073 0.001,0.167-0.136,0.042-0.040,0.036-0.047,0.030-0.049,-0.005 0.006,0.083-0.039,0.084-0.026,0.078-0.015,0.067-0.007,0.056-0.002,0.043 0.002,0.033 0.004,0.023 0.005,0.016 0.005,0.009 0.005,0.005 0.004,0.002 0.003,-0.000 0.003,-0.002 0.002,-0.002 0.002,-0.003 0.001,-0.003 0.001,-0.002 0.000,-0.128-0.166,0.353 0.388,0.143 0.137,0.099 0.093,0.064 0.029,0.037-0.012,0.017-0.037,-0.041-0.042,-0.032-0.022,-0.068-0.045,-0.087-0.056,-0.093-0.060,-0.090-0.058,-0.082-0.053,-0.051-0.018,-0.058-0.040,-0.040-0.029,-0.025-0.020,-0.014-0.012,-0.006-0.007,-0.001-0.003,0.003-0.000,0.005 0.002,0.005 0.002,-0.017-0.009,-0.005 0.046,-0.006 0.056,0.000 0.155,-0.010 0.076,-0.010 0.060,-0.008 0.017,-0.007-0.011,-0.005-0.027,-0.017-0.032,-0.024 0.041,-0.028 0.012,-0.030-0.009,-0.172 0.142,-0.127 0.061,-0.092 0.026,-0.063-0.000,-0.344 0.300,-0.165 0.104,-0.077 0.028,0.126-0.166,0.054-0.078,0.078-0.096,0.090-0.103,-0.077 0.017,0.021-0.103,0.026-0.117,-0.034-0.081,0.004-0.051,0.028-0.029,0.041-0.012,0.092-0.027,0.012-0.002,0.027-0.022,-0.014-0.008,0.059-0.050,0.062-0.053,0.060-0.051,0.056-0.048,0.037-0.039,0.028-0.032,-0.867 0.897</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1482.000 110.000,'-0.010'0.003,"-0.015"0.005,-0.017 0.006,-0.017 0.006,-0.015 0.005,-0.013 0.004,-0.010 0.003,-0.008 0.003,-0.005 0.002,-0.004 0.001,-0.002 0.001,-0.001 0.000,-0.000 0.000,0.000 0.000,0.000-0.000,0.000-0.000,0.000-0.000,0.000-0.000,0.000-0.000,0.000-0.000,0.000-0.000,0.000-0.000,0.000-0.000,0.000-0.000,0.000-0.000,0.000-0.000,-0.003 0.051,-0.038 0.093,0.118-0.139,-0.237 0.212,-0.059 0.017,-0.033-0.007,-0.014-0.022,-0.002 0.028,0.040 0.039,0.051 0.051,0.073-0.016,0.043 0.008,0.040-0.001,0.035-0.007,0.025 0.106,0.029 0.034,0.022 0.011,0.016-0.052,0.010-0.024,0.007-0.029,0.004-0.032,0.002-0.031,0.002 0.017,-0.000 0.004,-0.001 0.086,-0.002 0.013,-0.002-0.021,-0.002-0.040,-0.002-0.048,-0.001-0.050,-0.001-0.046,-0.001-0.040,-0.001-0.033,-0.000-0.026,0.008-0.011,0.013-0.001,0.014 0.005,0.014 0.009,0.013 0.010,0.011 0.010,0.009 0.009,0.007 0.008,0.005 0.007,0.004 0.005,0.003-0.005,0.004-0.007,0.003-0.010,0.003-0.010,0.002-0.010,0.002-0.009,0.001-0.007,0.001-0.006,0.001-0.005,0.000-0.003,0.000-0.002,0.000-0.001,-0.000-0.001,0.000-0.000,-0.000-0.000,-0.000 0.000,-0.000 0.000,0.013-0.003,0.008-0.016,0.009-0.019,0.008-0.018,0.007-0.016,0.006-0.014,0.005-0.011,0.004-0.008,0.003-0.006,0.002-0.004,0.001-0.002,-0.013-0.008,-0.001-0.011,-0.001-0.012,-0.001-0.011,-0.000-0.010,-0.000-0.009,-0.000-0.007,-0.000-0.006,0.000-0.004,-0.000-0.003,0.000-0.002,0.000-0.001,0.005-0.003,0.010-0.005,0.012-0.006,0.012-0.006,0.011-0.005,0.010-0.004,0.008-0.004,0.006-0.003,-0.002-0.012,-0.014-0.013,-0.018-0.014,-0.019-0.014,-0.018-0.013,-0.016-0.011,-0.013-0.009,-0.011-0.007,-0.008-0.005,-0.009 0.003,-0.014 0.017,-0.013 0.020,-0.012 0.021,-0.010 0.019,-0.008 0.017,-0.006 0.014,-0.005 0.011,-0.003 0.008,-0.002 0.006,-0.001 0.004,-0.000 0.002,-0.000 0.001,0.000 0.000,0.000-0.000,0.000-0.000,0.000-0.001,0.000-0.001,0.000-0.001,0.000-0.001,0.000-0.000,0.000-0.000,0.000-0.000,0.000-0.000,0.000-0.000,-0.004-0.023,-0.005-0.040,-0.005-0.045,-0.005-0.045,-0.005-0.042,0.014-0.012,0.026-0.012,0.031-0.004,0.032 0.001,0.023-0.003,-0.004 0.033,-0.014 0.038,-0.019 0.037,-0.021 0.034,-0.020 0.029,-0.017 0.023,-0.015 0.018,-0.012 0.013,-0.009 0.009,-0.006 0.006,-0.004 0.003,-0.003 0.001,-0.001 0.000,-0.001-0.001,0.000-0.010,0.000-0.025,0.000-0.030,0.000-0.031,0.000-0.029,0.000-0.026,0.000-0.022,0.000-0.023,0.000-0.010,0.000-0.005,0.000-0.002,0.000 0.041,0.000-0.001,0.000-0.001,0.000-0.002,0.000-0.124,0.000-0.051,0.000-0.027,-0.000 0.348,0.000-0.459,0.000 0.007,0.000 0.047,-0.000 0.067,0.000 0.074,0.000 0.072,0.000 0.064,0.000 0.054,0.000 0.043,0.000 0.032,0.000 0.023,0.000 0.016,0.000 0.010,0.000 0.005,0.000 0.002,0.000-0.000,0.000-0.001,0.000-0.002,0.000-0.002,0.000-0.002,0.000-0.002,0.000-1.120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1335.000 88.000,'-0.007'-0.002,"-0.010"-0.003,-0.011-0.004,-0.011-0.004,-0.010-0.003,-0.008-0.003,-0.006-0.002,-0.005-0.002,-0.003-0.001,-0.002-0.001,-0.001-0.000,-0.001-0.000,-0.000-0.000,0.000 0.000,0.000 0.000,0.000 0.000,0.000 0.000,0.000 0.000,0.000 0.000,0.000 0.000,0.000 0.000,0.000 0.000,0.000 0.000,0.000 0.000,0.000 0.000,0.000 0.000,0.000 0.000,0.000 0.000,0.000-0.000,0.000 0.000,0.000 0.000,0.000-0.000,0.000 0.000,0.000 0.000,-0.000-0.000,0.000 0.000,0.000 0.000,0.000 0.000,-0.000 0.000,0.000 0.000,0.000 0.000,-0.011-0.007,-0.026-0.014,-0.030-0.017,-0.030-0.017,-0.028-0.015,-0.024-0.013,-0.020-0.011,-0.103-0.005,-0.030 0.013,0.008 0.017,0.031 0.019,0.041 0.018,0.044 0.016,0.042 0.013,0.037 0.011,0.031 0.008,0.024 0.006,0.018 0.004,0.013 0.002,0.009 0.001,0.000 0.000,-0.009-0.000,-0.012-0.000,-0.013-0.000,-0.013-0.001,-0.011-0.001,-0.010-0.000,-0.008-0.000,-0.006-0.000,-0.005-0.000,-0.003-0.000,-0.002-0.000,0.004 0.016,0.013 0.024,0.016 0.027,0.016 0.027,0.015 0.024,0.012 0.021,0.010 0.017,0.008 0.013,0.006 0.009,0.004 0.007,0.003 0.004,0.002 0.002,0.001 0.001,0.000 0.000,-0.000-0.000,-0.000-0.001,0.054 0.026,0.074 0.084,0.087 0.101,0.103 0.076,0.077-0.005,0.061-0.038,0.047-0.057,-0.028-0.117,0.040-0.042,0.022-0.040,-0.356-0.138,0.519 0.110,0.015-0.044,-0.017-0.036,-0.037-0.029,0.058 0.003,-0.007 0.021,-0.028 0.033,-0.025 0.076,0.020 0.062,0.006 0.043,-0.003 0.027,-0.477-0.234,0.596 0.365,0.036 0.074,-0.018 0.041,0.188 0.150,-0.081-0.035,-0.124-0.062,-0.139-0.073,-0.137-0.073,-0.232-0.218,-0.013-0.003,0.141 0.178,-0.043-0.034,-0.041-0.042,-0.037-0.043,-0.031-0.040,-0.025-0.034,-0.019-0.028,-0.023-0.008,-0.004 0.028,-0.001 0.039,0.002 0.043,0.003 0.042,0.004 0.039,-0.021-0.011,-0.012 0.026,-0.015 0.024,-0.016 0.021,-0.010 0.059,-0.018-0.006,-0.015-0.016,-0.013-0.048,-0.009-0.028,-0.007-0.028,-0.005-0.027,-0.003-0.269,-0.016 0.357,-0.026 0.048,-0.030 0.019,-0.031-0.002,-0.084 0.118,-0.068 0.060,-0.051 0.004,-0.170 0.181,-0.068 0.034,-0.028 0.005,0.002-0.141,-0.018-0.080,0.008-0.095,0.025-0.099,0.075-0.099,0.057-0.057,0.062-0.044,0.062-0.033,0.032-0.023,0.010-0.015,-0.006-0.008,-0.017-0.004,-0.069 0.018,-0.012-0.028,-0.005-0.032,-0.027-0.037,-0.070-0.028,-0.082-0.024,-0.084-0.021,0.042-0.019,0.001-0.011,0.019-0.009,0.030-0.007,-0.051-0.006,0.047-0.004,0.045-0.002,0.034-0.021,0.088-0.029,0.086-0.032,0.078-0.031,0.066-0.028,0.053-0.023,0.040-0.018,0.029-0.014,0.020-0.010,0.013-0.019,0.007-0.019,0.003-0.019,0.000-0.017,-0.002-0.014,-0.002-0.011,0.013 0.009,0.025-0.052,0.029-0.060,0.031-0.062,0.069-0.060,0.076-0.007,0.079 0.011,1.656-1.446</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1352.000 107.000,'0.014'0.000,"0.021"0.000,0.023 0.000,0.022 0.000,0.020 0.000,0.017 0.000,0.014 0.000,0.010 0.000,0.007 0.000,0.005 0.000,0.003 0.000,0.002 0.000,0.001 0.000,0.000 0.000,-0.000 0.000,-0.001 0.000,-0.001 0.000,-0.001 0.000,-0.001 0.000,-0.000 0.000,-0.000 0.000,-0.000 0.000,-0.000 0.000,-0.000 0.000,0.000 0.000,-0.000 0.000,0.025 0.000,0.060 0.000,0.070 0.000,0.002 0.000,0.019 0.000,0.008 0.000,0.000 0.000,0.051 0.000,-0.036 0.000,-0.043 0.000,-0.043 0.000,-0.040 0.000,-0.034 0.000,-0.028 0.000,-0.022 0.000,-0.016 0.000,-0.003 0.016,0.002 0.025,0.006 0.028,0.008 0.027,0.009 0.024,0.008 0.020,0.007 0.016,0.006 0.012,0.005 0.008,0.003 0.006,0.002 0.003,-0.039-0.018,-0.016 0.018,-0.019 0.021,-0.019 0.022,-0.018 0.022,-0.017 0.020,-0.018-0.026,-0.009 0.013,-0.008 0.013,-0.005 0.063,-0.007-0.010,-0.005-0.019,-0.003-0.024,-0.002-0.025,-0.001-0.024,-0.000-0.022,-0.028 0.042,-0.042 0.048,-0.047 0.060,-0.009 0.008,-0.001 0.017,0.009 0.007,-0.047 0.042,-0.023 0.028,-0.003 0.004,0.011-0.011,-0.086 0.056,-0.053-0.017,-0.035-0.047,0.022-0.063,0.025-0.035,0.037-0.030,0.043-0.024,0.003-0.018,-0.029-0.005,-0.045 0.001,-0.064 0.027,0.028-0.036,0.050-0.042,0.059-0.042,0.059-0.039,0.053-0.033,0.046-0.027,0.037-0.020,0.028-0.015,0.021-0.010,0.014-0.006,0.009-0.004,0.005-0.002,0.002-0.000,0.000 0.001,-0.001 0.001,-0.001 0.001,-0.002 0.001,-0.002 0.001,-0.002 0.001,-0.001 0.001,-0.001 0.001,-0.001 0.000,-0.001 0.000,-0.000 0.000,-0.000 0.000,-0.000 0.000,-0.000 0.000,0.000-0.000,0.000-0.000,0.000-0.000,0.000-0.000,0.000-0.000,0.000-0.000,0.000-0.000,0.000-0.000,0.000-0.000,0.000-0.000,0.000 0.000,0.000-0.000,0.000 0.000,0.000 0.000,0.000 0.000,0.000 0.000,0.000 0.000,0.000 0.000,0.000 0.000,0.000 0.000,0.000 0.000,0.000 0.000,0.000 0.000,0.000 0.000,0.000 0.000,0.000 0.000,0.000 0.000,0.000 0.000,0.000 0.000,0.000 0.000,0.000 0.000,-0.000 0.000,0.000 0.000,0.000 0.000,0.000 0.000,0.013 0.004,0.023 0.010,0.026 0.011,0.026 0.011,0.025 0.010,0.022 0.009,0.018 0.008,0.014 0.006,0.011 0.005,0.036 0.017,0.028 0.014,0.028 0.014,0.026 0.013,0.022 0.011,-0.282-0.142,0.361 0.212,0.022 0.025,-0.010-0.007,-0.029-0.026,-0.038-0.036,-0.041-0.039,-0.024-0.024,-0.026-0.018,-0.018-0.011,-0.012-0.005,-0.008-0.001,-0.004 0.001,-0.001 0.003,0.000 0.003,1.583 0.291</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822.000 533.000,'0.010'-0.021,"0.016"-0.031,0.018-0.035,0.017-0.034,0.015-0.031,0.013-0.026,0.010-0.021,0.008-0.016,0.006-0.011,0.004-0.008,0.002-0.005,0.001-0.003,0.001-0.001,0.000 0.000,-0.000 0.001,-0.000 0.001,-0.001 0.001,0.042-0.029,0.070-0.055,0.080-0.063,0.071-0.058,0.086-0.098,0.048-0.066,0.019-0.040,0.169-0.154,0.016 0.074,0.006 0.107,-0.030 0.006,-0.049 0.027,-0.056 0.038,-0.027 0.022,-0.025 0.031,-0.045 0.057,-0.055 0.069,-0.057 0.071,-0.054 0.068,-0.048 0.061,-0.017 0.046,-0.029 0.048,-0.019 0.036,-0.011 0.026,-0.005 0.017,-0.001 0.010,0.001 0.005,0.003 0.002,0.003-0.000,-0.032 0.026,0.007 0.047,0.009 0.056,0.010 0.059,0.057 0.077,0.019 0.000,0.016-0.023,0.013-0.036,0.011-0.041,0.008-0.040,0.061 0.075,0.005 0.056,-0.029 0.040,-0.293-0.253,0.355 0.247,0.026-0.030,0.006-0.041,-0.114-0.050,-0.033 0.015,-0.040 0.027,-0.042 0.033,0.075 0.132,0.019 0.026,0.007-0.014,-0.001-0.039,-0.044-0.014,0.003 0.023,0.004 0.014,-0.224-0.291,0.263 0.688,-0.042 0.153,-0.050 0.071,-0.051 0.294,-0.047 0.156,-0.041 0.058,-0.041-0.353,-0.018-0.080,-0.014-0.100,-0.011-0.108,-0.011-0.674,0.001 0.759,-0.007-0.008,-0.004-0.023,0.006-0.732,-0.008 0.690,-0.001-0.043,0.000-0.064,0.001-0.075,-0.000 0.056,0.002-0.054,0.002-0.037,0.002-0.082,0.001-0.040,0.001-0.036,0.001-0.032,0.001-0.026,0.000 0.060,0.000 0.037,-0.084 0.129,-0.044 0.028,-0.017-0.015,-0.036-0.067,-0.029 0.020,-0.007 0.005,0.008-0.006,-0.041 0.116,-0.009-0.011,-0.012-0.014,-0.022-0.060,-0.033-0.065,-0.035-0.070,-0.033-0.068,-0.031-0.026,-0.010-0.015,0.024-0.030,0.044-0.038,0.054-0.040,0.057-0.039,0.054-0.036,0.024-0.020,0.031-0.052,0.018-0.047,0.009-0.041,0.002-0.033,-0.002-0.025,-0.005-0.018,-0.006-0.013,-0.006-0.008,-0.005-0.005,-0.005-0.002,-0.004-0.000,-0.003 0.001,0.008-0.007,-0.013-0.013,-0.015-0.015,-0.015-0.015,-0.015-0.015,-0.013-0.013,-0.011-0.011,-0.009-0.009,-0.069-0.052,-0.052-0.050,-0.017-0.037,0.008-0.026,0.011-0.017,0.013-0.010,0.014-0.004,0.014-0.000,0.026-0.011,0.033-0.017,0.036-0.021,0.037-0.023,0.139 0.283,-0.119-0.485,0.047-0.036,0.038 0.001,0.061 0.492,-0.027-0.695,0.021-0.127,0.015-0.083,0.009 0.007,0.005 0.061,0.002 0.090,-0.000 0.069,-0.001 0.043,-0.001 0.059,-0.008 0.557,0.005-0.446,-0.001 0.021,-0.001 0.031,-0.001 0.037,-0.000-0.184,-0.001-0.035,-0.001-0.017,-0.001 0.076,-0.000 0.053,-0.000 0.064,-0.000 0.066,-0.000 0.062,-0.000 0.055,0.000 0.047,0.000 0.038,0.000 0.030,0.000 0.022,0.000-0.036,0.000-0.048,0.000-0.060,0.000 0.289,-0.000-0.514,0.000-0.071,0.000 0.001,0.000 0.044,0.000 0.067,0.000 0.074,0.000 0.102,0.000 0.063,0.000 0.056,0.000 0.047,0.000 0.038,0.000 0.029,0.000 0.021,0.000 0.015,0.000 0.010,0.000 0.005,0.000-0.007,0.000-0.020,0.000-0.025,0.000-0.026,0.000-0.026,0.000-0.023,0.000-0.020,0.000-0.030,0.000 0.022,0.000 0.033,0.000 0.036,0.000 0.035,0.000 0.031,0.000 0.026,0.000 0.021,0.000 0.015,0.000 0.011,0.000 0.007,0.000 0.004,0.000 0.002,0.000 0.001,0.000-0.000,0.000-0.001,0.000-0.001,0.000-0.001,0.000-0.001,0.000-0.001,0.000-0.001,0.000-0.001,0.000-0.000,0.000-0.000,0.000-0.000,0.000-0.000,0.000-0.000,0.000 0.000,0.000 0.000,0.000 0.000,0.000 0.000,0.000 0.000,0.000 0.000,0.000 0.000,0.000 0.000,0.000 0.000,0.000 0.000,0.000-0.009,0.000-0.017,0.000-0.020,0.000-0.020,0.000-0.018,0.000-0.016,0.000-0.013,0.000-0.010,0.000-0.008,0.000-0.006,0.000-0.004,0.000-0.002,0.000 0.001,0.000 0.015,0.000 0.018,0.000 0.018,0.000 0.016,0.000 0.014,0.000 0.012,0.000 0.009,0.000 0.007,0.000 0.005,0.000 0.003,0.000 0.002,0.000 0.001,0.000 0.000,0.000-0.000,0.000-0.000,0.000-0.001,0.000-0.001,0.000-0.001,0.000-0.000,0.000-0.000,0.000-0.000,0.000-0.000,0.000-0.000,0.000-0.000,0.000-0.000,0.000 0.000,0.000 0.000,0.000 0.000,0.000 0.000,0.000 0.000,0.000 0.000,0.000 0.000,0.000 0.000,0.000 0.000,0.000 0.000,0.000 0.000,0.000 0.001,0.000 0.002,0.000 0.002,0.000 0.002,0.000 0.002,0.000 0.002,0.000 0.001,0.000 0.001,0.000 0.001,0.000 0.001,0.000 0.000,0.000 0.000,0.000 0.000,0.000 0.000,0.000 0.000,0.000-0.000,0.000-0.000,0.000-0.000,0.000-0.000,0.000-0.000,0.000 0.000,0.000-0.000,0.000 0.000,0.000 0.000,0.000-0.000,0.000 0.000,0.000 0.000,0.000 0.000,0.000 0.000,0.000 0.000,0.000 0.000,0.000-0.000,0.000 0.000,0.000 0.000,0.000 0.000,0.000 0.000,0.000-0.000,0.000 0.000,0.000 0.000,0.000 0.000,0.000 0.000,0.000 0.000,0.000-0.000,0.000 0.000,0.000 0.000,0.000 0.000,0.000 0.000,0.000 0.000,0.000-0.000,0.000 0.000,0.000 0.000,0.000-0.097</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843.000 600.000,'0.000'0.038,"0.000"0.058,0.000 0.065,0.000 0.063,0.000 0.056,0.000 0.047,0.000 0.038,0.000 0.028,0.000 0.020,0.000 0.014,0.000 0.008,0.000 0.005,0.000 0.002,0.000-0.000,0.000 0.050,0.000 0.075,0.000 0.084,0.000 0.082,0.000-0.004,0.000 0.168,0.000 0.140,-0.028 1.051,-0.043 0.455,-0.048 0.263,-0.042-0.350,-0.037 0.075,-0.015-0.029,0.001-0.100,-0.119 0.916,-0.012 0.105,0.021-0.026,0.091-0.721,0.030-0.111,0.032-0.160,0.031-0.186,0.010 0.372,0.039-0.308,0.031-0.353,0.026-0.496,0.014-0.202,0.010-0.195,0.008-0.179,0.007-0.090,0.004-0.240,0.002-0.206,-0.000-0.167,-0.001-0.129,-0.002-0.095,-0.002-0.066,-0.002-0.042,-0.002-0.024,-0.001-0.011,-0.001-0.002,-0.001 0.003,-0.001 0.006,-0.000 0.008,-0.000 0.008,-0.000 0.008,-0.000 0.006,0.000 0.005,0.000 0.004,0.000 0.003,0.000 0.002,0.000 0.001,0.000 0.001,0.000 0.000,0.000 0.000,0.000-0.000,0.000-0.000,0.000-0.000,0.000-0.000,0.000-0.000,0.000-0.000,0.000-0.000,0.000-0.000,0.000-0.000,0.000-0.000,0.000-0.000,0.000 0.000,0.000-0.050,0.000-0.098,0.000-0.113,0.000-0.219,0.000-0.202,0.000-0.135,0.000-0.082,0.000-0.200,0.000-0.112,0.000-0.044,0.000 0.005,0.003 1.069,0.090-1.813,0.040-0.106,0.013 0.040,-0.032 0.505,-0.008 0.102,-0.011 0.130,-0.013 0.143,-0.047 0.736,0.036-0.743,-0.017 0.186,-0.015 0.186,-0.012 0.173,-0.009 0.036,-0.009 0.049,-0.006 0.134,-0.003 0.030,-0.002 0.023,-0.001 0.017,-0.001 0.005,-0.000 0.039,0.000 0.041,0.000 0.039,0.000 0.028,0.001 0.057,0.001 0.053,0.001 0.047,0.000 0.039,0.000 0.031,0.000 0.023,0.000 0.016,0.000 0.011,0.000 0.007,0.000 0.004,0.000 0.001,0.000-0.021,0.000-0.033,0.000-0.038,0.000-0.038,-0.000-0.034,0.000-0.029,-0.000 0.212,0.000-0.295,-0.000-0.054,0.000-0.029,0.000 0.339,0.000-0.396,0.000-0.056,0.000-0.023,0.000 0.001,0.000-0.082,0.000 0.035,0.000 0.043,0.000 0.069,0.000 0.002,0.000 0.015,0.000 0.023,0.000-0.050,0.000 0.070,0.000 0.073,0.000 0.070,0.000 0.062,0.000 0.052,0.000 0.042,0.000 0.032,0.000 0.023,0.000 0.016,0.000 0.010,0.000 0.006,0.000 0.003,0.000 0.000,0.000-0.009,0.000-0.011,0.000-0.013,0.000-0.012,0.000-0.011,0.000-0.010,0.000-0.008,0.000-0.006,0.000-0.004,0.000-0.003,0.000-0.002,0.000-0.001,0.000-0.000,0.000-0.000,0.000-0.001,0.000 0.007,0.000 0.008,0.000 0.008,0.000 0.007,0.000 0.006,0.000 0.005,0.000 0.004,0.000 0.003,0.000 0.002,0.000 0.001,0.000 0.001,0.000 0.000,0.000 0.000,0.000-0.000,0.000-0.000,0.000-0.000,0.000-0.000,0.000-0.000,0.000-0.000,0.000-0.000,0.000-0.000,0.000-0.000,0.000 0.000,0.000-0.000,0.000 0.000,0.000 0.000,0.000 0.000,0.000 0.000,0.000 0.000,0.000 0.000,-0.034 0.042,-0.054 0.046,-0.064 0.054,-0.066 0.055,-0.062 0.052,-0.056 0.046,-0.051 0.069,0.023 0.035,0.044 0.024,0.014 0.000,-0.021 0.015,-0.010-0.010,-0.001-0.027,0.261-0.235,-0.318 0.292,0.002 0.025,0.026 0.013,0.287-0.312,-0.286 0.330,-0.012 0.022,-0.002 0.005,0.006-0.007,-0.033 0.063,0.051-0.022,0.059-0.025,0.036-0.008,0.057-0.066,0.046-0.067,0.036-0.063,0.026-0.054,0.018-0.044,0.012-0.034,0.007-0.025,0.003-0.017,0.001-0.011,-0.001-0.006,-0.002-0.003,-0.002-0.001,-0.002 0.001,-0.003 0.013,-0.009 0.024,-0.009 0.028,-0.009 0.027,-0.008 0.025,-0.007 0.022,-0.006 0.018,-0.004 0.014,-0.011-0.003,-0.008-0.026,-0.007-0.033,-0.006-0.035,-0.005-0.033,-0.004-0.028,-0.003-0.024,-0.002-0.018,-0.001-0.014,-0.001-0.010,-0.000-0.006,-0.000-0.004,-1.424-0.039</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817.000 664.000,'0.025'0.000,"0.039"0.000,0.043 0.000,0.042 0.000,0.037 0.000,0.031 0.000,0.025 0.000,0.019 0.000,0.014 0.000,0.009 0.000,0.006 0.000,0.003 0.000,0.001 0.000,-0.000 0.000,-0.041-0.015,0.023-0.024,0.029-0.029,0.031-0.030,0.210-0.030,0.139-0.027,0.083-0.024,0.040-0.021,-0.627 0.155,0.806-0.201,0.028-0.021,-0.008-0.019,0.013 0.009,-0.049 0.026,-0.084 0.035,-0.101 0.038,-0.049 0.052,0.034 0.026,0.018 0.024,0.178 0.016,-0.011 0.022,-0.053 0.017,-0.195 0.012,-0.065 0.007,-0.066 0.005,-0.063 0.003,-0.394-0.004,0.511 0.009,-0.030 0.001,-0.041-0.000,-0.016-0.001,0.000-0.001,0.010-0.002,-0.053-0.002,-0.049-0.001,-0.058-0.001,-0.059-0.001,-0.055-0.001,-0.049-0.000,-0.041-0.000,-0.033-0.000,-0.025-0.000,-0.018-0.000,-0.006 0.000,0.030 0.000,0.040 0.000,0.045 0.000,0.099 0.000,0.001 0.000,-0.021 0.000,-0.033 0.000,-0.037 0.000,-0.036 0.000,-0.033 0.000,-0.028 0.000,-0.022 0.000,-0.017 0.000,-0.012 0.000,-0.009 0.000,-0.005 0.000,-0.003 0.000,-0.048 0.000,0.256 0.000,0.109 0.000,0.058 0.000,0.022 0.000,-0.002 0.000,-0.016 0.000,-0.024 0.000,-0.075 0.000,-0.034 0.000,-0.034 0.000,-0.031 0.000,-0.028 0.000,-0.023 0.000,-0.019 0.000,-0.006 0.000,-0.005 0.000,-0.001 0.000,0.002 0.000,0.004 0.000,0.005 0.000,0.005 0.000,0.004 0.000,0.004 0.000,0.003 0.000,0.009 0.000,0.012 0.000,0.013 0.000,0.013 0.000,0.012 0.000,0.010 0.000,0.008 0.000,0.005-0.021,-0.034-0.033,-0.041-0.037,-0.042-0.036,-0.039-0.033,-0.034-0.028,-0.028-0.022,-0.022-0.017,-0.016-0.012,-0.011-0.009,-0.007-0.005,-0.004-0.003,-0.002-0.001,-0.001-0.000,0.000 0.001,0.001 0.001,0.001 0.001,0.001 0.001,0.001 0.001,0.001 0.001,0.001-0.110,0.001-0.203,0.002-3.392</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842.000 421.000,'0.000'0.046,"0.000"0.073,0.000 0.085,0.000 0.087,0.000 0.083,0.000 0.074,0.000-0.201,0.000 0.733,0.000 0.209,0.000 0.095,0.000-0.111,0.000-0.013,0.000-0.034,0.000-0.045,0.000 0.374,0.000 0.125,0.000 0.084,0.000 0.443,0.000 0.124,0.000-0.082,0.000 0.188,0.000 0.004,0.000-0.110,0.000-0.469,0.000-0.065,0.000-0.095,0.000-0.111,0.000-1.137,0.000 1.670,0.000-0.002,0.000-0.087,0.000-0.517,0.000-0.148,0.000-0.157,0.000-0.155,0.000 0.220,0.000-0.005,0.000-0.041,0.000-0.112,0.000-0.030,0.000-0.050,0.000-0.060,0.000-0.012,0.000-0.007,0.000-0.038,0.000-0.057,0.000 0.181,0.000-0.060,0.000-0.084,0.000-0.007,0.000-0.043,0.000-0.062,0.000-0.188,0.000-0.047,0.000-0.043,0.000-0.039,0.000 0.021,0.000-0.056,0.000-0.051,0.000-0.043,0.000-0.035,0.000-0.028,0.000-0.021,0.000 0.034,0.000 0.057,0.000 0.070,0.000 0.138,0.000 0.059,0.000 0.011,0.000-0.018,0.000 0.090,0.000 0.080,0.000 0.084,0.000-0.044,0.000-0.076,0.000-0.089,0.000-0.089,0.000-0.081,0.000-0.112,0.000-0.004,0.000 0.009,0.000 0.018,0.000 0.127,0.000 0.051,0.000 0.047,0.000-0.034,0.000-0.025,0.000-0.038,0.000-0.044,0.000-0.044,0.000-0.041,0.010-0.071,0.016-0.122,0.018-0.125,0.017-0.116,0.015-0.100,0.013-0.081,0.010-0.063,0.008-0.046,0.006-0.032,0.004-0.021,0.002-0.012,0.001-0.006,0.001-0.001,0.000 0.001,-0.000 0.003,-0.000 0.004,-0.001 0.004,-0.022 0.076,0.018-0.098,0.023-0.125,0.921-4.476</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851.000 339.000,'-0.007'0.004,"-0.010"0.007,-0.011 0.008,-0.011 0.007,-0.010 0.007,-0.008 0.006,-0.007 0.004,-0.005 0.003,-0.004 0.002,-0.002 0.002,-0.001 0.001,-0.001 0.001,-0.000 0.000,0.000 0.000,0.000-0.000,0.000-0.000,0.000-0.000,0.000-0.000,0.000-0.000,0.000-0.000,0.000-0.000,0.000-0.000,0.000-0.000,0.000-0.000,0.000-0.000,0.000-0.000,0.000 0.000,0.000 0.000,0.000 0.000,0.000 0.000,0.000 0.000,0.000 0.000,0.000 0.000,-0.000 0.000,0.000 0.000,0.000 0.000,0.000 0.000,0.000 0.000,0.000 0.000,0.000 0.000,0.004 0.011,-0.008 0.026,-0.010 0.031,-0.010 0.032,-0.010 0.030,-0.009 0.027,-0.007 0.023,-0.091 0.077,-0.114 0.064,-0.127 0.064,0.370-0.350,-0.435 0.440,-0.020 0.001,0.005-0.043,0.140-0.127,0.042-0.026,0.048-0.022,0.050-0.018,-0.010 0.053,0.049-0.035,0.034-0.034,0.022-0.030,0.013-0.025,0.006-0.020,0.025-0.019,0.030-0.011,0.033-0.008,0.031-0.006,0.028-0.003,0.023-0.002,0.018-0.001,0.014 0.000,0.010 0.001,0.007 0.001,0.004 0.001,0.002 0.001,0.001 0.001,0.219 0.163,0.176 0.101,0.129 0.041,0.122 0.079,0.021 0.039,-0.017 0.032,-0.583-0.484,0.561 0.494,0.040 0.045,0.014 0.009,-0.004-0.016,0.154 0.123,-0.074-0.065,-0.088-0.072,-0.016 0.010,-0.008 0.009,-0.046-0.030,-0.067-0.054,-0.077-0.065,-0.078-0.068,-0.073-0.065,-0.052-0.039,-0.083-0.067,-0.073-0.056,-0.060-0.045,-0.047-0.035,-0.035-0.025,-0.025-0.017,-0.017-0.011,-0.010-0.006,-0.005-0.003,-0.002-0.000,0.001 0.001,0.002 0.002,0.003 0.002,0.003 0.002,0.003 0.002,0.002 0.002,0.002 0.002,0.002 0.001,0.001 0.001,0.001 0.001,0.001 0.000,0.000 0.004,0.000 0.037,0.000 0.045,0.000 0.049,-0.024 0.143,-0.039 0.039,-0.045-0.005,0.082-0.318,-0.234 0.483,-0.083 0.022,-0.051-0.036,0.068-0.090,-0.004 0.005,0.001-0.009,0.005-0.017,0.246-0.339,-0.397 0.461,-0.069 0.008,-0.053-0.013,-0.007-0.096,-0.024-0.055,0.006-0.062,0.026-0.062,-0.147-0.030,0.012-0.073,0.040-0.060,-0.029-0.047,0.014-0.036,0.040-0.025,0.540-0.013,-0.561-0.006,0.017-0.009,0.038-0.005,0.090-0.000,0.073 0.001,0.074 0.002,0.070 0.002,0.061 0.003,0.051 0.002,0.041 0.002,0.031 0.002,0.023 0.002,0.016 0.001,0.022-0.012,0.033-0.019,0.032-0.022,0.030-0.021,0.025-0.019,0.020-0.017,0.016-0.013,0.012-0.010,0.008-0.008,0.005-0.005,0.003-0.003,0.001-0.002,0.000-0.001,-0.000-0.000,-0.001 0.000,-0.001 0.001,-0.001 0.001,-0.001 0.001,-0.001 0.001,-0.001 0.001,0.051 0.023,0.149-0.054,0.394-0.162,0.177-0.043,0.108-0.014,0.056 0.006,0.018 0.018,3.206-0.932</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863.000 361.000,'0.020'0.000,"0.030"0.000,0.035 0.000,0.035 0.000,0.032 0.000,0.028 0.000,0.023 0.000,0.018 0.000,0.014 0.000,0.010 0.000,0.007 0.000,0.004 0.000,0.012 0.000,0.030 0.000,0.034 0.000,0.034 0.000,-0.006 0.000,-0.005 0.000,-0.014 0.000,-0.019 0.000,-0.021 0.000,-0.003 0.000,0.090 0.000,0.089 0.000,0.033 0.000,0.009 0.000,-0.008 0.000,-0.020 0.000,-0.027 0.000,-0.030 0.000,-0.031 0.000,0.049 0.013,-0.084 0.019,-0.084 0.022,-0.076 0.021,-0.065 0.019,-0.052 0.016,-0.040 0.012,-0.029 0.009,-0.019 0.007,-0.012 0.004,-0.007 0.003,-0.003 0.001,-0.000 0.001,0.001-0.000,0.002-0.000,0.003-0.001,0.003-0.001,0.002-0.001,0.002-0.001,0.002-0.000,0.001-0.000,-0.199 0.186,-0.117 0.130,-0.056 0.072,-0.012 0.029,-0.081 0.157,-0.037 0.022,-0.037-0.020,-0.005-0.045,0.015-0.056,0.026-0.059,0.085-0.094,0.031-0.019,0.030-0.009,0.027-0.002,-0.072-0.010,-0.029-0.053,-0.011-0.061,0.019 0.028,-0.024 0.047,-0.006 0.025,0.007 0.009,-0.125 0.082,-0.014-0.058,-0.015-0.073,0.025 0.035,0.078-0.008,0.092-0.025,0.092-0.034,0.084-0.036,0.071-0.034,0.076-0.038,0.070-0.033,0.061-0.029,0.051-0.024,0.040-0.018,0.030-0.014,0.021-0.010,0.014-0.006,0.008-0.004,0.004-0.002,0.001-0.001,-0.000 0.000,-0.002 0.001,-0.002 0.001,-0.002 0.001,-0.002 0.001,-0.002 0.001,-0.002 0.001,-0.001 0.001,-0.001 0.000,-0.001 0.000,-0.000 0.000,-0.000 0.000,-0.000 0.000,-0.000 0.000,0.000 0.000,0.000-0.000,0.000-0.000,0.000-0.000,0.000-0.000,0.025-0.015,0.065-0.011,0.075-0.012,0.077-0.012,0.203 0.049,0.157 0.029,0.092 0.012,0.043-0.001,0.008-0.009,-0.733-0.098,1.088 0.171,0.169 0.018,-0.013-0.026,0.019-0.014,-0.060-0.020,-0.110-0.023,-1.019-0.107,0.957 0.081,-0.118-0.024,-0.129-0.021,-0.025-0.015,-0.156-0.019,-0.137-0.014,-0.169-0.010,-0.080-0.006,-0.064-0.004,-0.050-0.002,0.027 0.026,0.020 0.043,0.038 0.049,0.018 0.021,0.004 0.002,-0.005-0.010,-0.026-0.009,-0.049-0.012,-0.054-0.011,-0.052-0.009,-0.047-0.007,-0.039-0.006,-0.031-0.004,-0.024-0.003,-0.017-0.002,-0.012-0.001,-0.007-0.000,-0.004-0.000,-0.002 0.000,0.000 0.000,0.001 0.000,0.001 0.000,1.145 1.155</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873.000 816.000,'124.000'1.000</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742.000 555.000,'0.022'0.000,"0.034"0.000,0.039 0.000,0.039 0.000,0.035 0.000,0.030 0.000,0.025 0.000,0.019 0.000,0.014 0.000,0.010 0.000,0.007 0.000,-0.026 0.000,0.001 0.000,0.001 0.000,0.000 0.000,0.176 0.000,0.122 0.000,0.101 0.000,0.080 0.000,0.060 0.000,0.042 0.000,0.028 0.000,-0.157 0.000,-0.019 0.000,-0.526 0.000,0.691 0.000,0.072 0.000,0.023 0.000,-0.011 0.000,0.124 0.000,-0.040 0.000,-0.076 0.000,-0.755 0.000,0.702 0.000,-0.083 0.000,-0.102 0.000,-0.107 0.000,-0.102 0.000,-0.091 0.000,-0.077 0.000,-0.006 0.000,0.012 0.000,0.035 0.000,-0.007 0.000,-0.012 0.000,-0.022 0.000,-0.026 0.000,-0.027 0.000,-0.025 0.000,-0.018-0.008,-0.015-0.012,-0.010-0.014,-0.007-0.014,-0.004-0.013,-0.002-0.011,-0.001-0.009,0.000-0.007,0.001-0.005,0.001-0.004,0.028 0.009,0.056 0.010,0.064 0.012,0.055-0.010,0.012-0.018,-0.006-0.024,-0.016-0.025,-0.100 0.032,-0.004 0.004,-0.000 0.008,0.016-0.008,-0.004-0.009,-0.005-0.013,-0.006-0.015,-0.215 0.112,0.370-0.151,0.036 0.015,0.010 0.023,-0.011 0.042,0.046 0.019,0.030 0.018,0.017 0.016,0.134 0.012,0.018 0.014,-0.017 0.011,-0.061-0.007,-0.032-0.019,-0.058-0.025,-0.072-0.028,0.056-0.101,-0.013-0.043,-0.022-0.010,-0.052 0.018,-0.046 0.023,-0.048 0.030,-0.046 0.032,-0.041 0.031,-0.035 0.028,-0.029 0.024,0.014 0.018,0.003 0.020,0.012 0.014,0.016 0.010,0.018 0.006,0.017 0.003,-0.035 0.000,-0.008 0.000,-0.012-0.000,-0.014-0.001,-0.014-0.001,-0.013-0.001,-0.011-0.001,0.003-0.001,-0.008-0.001,-0.006-0.001,-0.005-0.000,-0.003-0.000,-0.002-0.000,-0.001-0.000,-0.001-0.000,-0.000-0.000,0.000 0.000,0.000 0.000,0.000 0.000,0.000 0.000,0.017-0.021,0.054-0.034,0.064-0.041,0.132-0.031,0.071-0.030,0.019-0.026,-0.018-0.022,0.150-0.051,-0.028 0.021,-0.064 0.034,-0.080 0.039,-0.082 0.038,-0.076 0.034,-0.066 0.029,-0.053 0.023,-0.041 0.017,-0.030 0.012,-0.021 0.008,0.011 0.005,0.033 0.003,0.042 0.001,0.044 0.000,0.042-0.001,0.185-0.090,0.157-0.047,-0.036 0.006,0.068-0.023,0.039-0.021,0.017-0.019,-0.536 0.143,0.619-0.156,-0.009 0.011,-0.037 0.019,-0.055 0.023,-0.015 0.049,-0.185 0.098,-0.192 0.103,-0.180 0.097,-0.157 0.085,-0.130 0.070,-0.102 0.055,-0.076 0.042,-0.054 0.030,-0.036 0.020,-0.022 0.012,-0.011 0.006,-0.004 0.002,0.001-0.001,0.004-0.002,0.005-0.003,-1.151 1.294</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724.000 589.000,'0.011'0.000,"0.016"0.000,0.018 0.000,0.018 0.000,0.016 0.000,0.013 0.000,0.011 0.000,0.008 0.000,0.006 0.000,0.004 0.000,0.002 0.000,0.001 0.000,0.000 0.000,0.000 0.000,-0.000 0.000,-0.000 0.000,-0.001 0.000,-0.001 0.000,-0.000 0.000,-0.000 0.000,-0.000 0.000,-0.000 0.000,-0.000 0.000,-0.000 0.000,-0.000 0.000,0.017 0.011,0.038 0.017,0.044 0.020,0.044 0.020,0.041 0.018,0.035 0.016,0.029 0.013,0.310 0.004,0.182-0.010,0.096-0.016,-0.057-0.021,-0.043-0.015,-0.070-0.014,-0.081-0.012,-0.083-0.010,-0.078-0.008,-0.069-0.006,0.054-0.005,-0.003-0.003,-0.018-0.002,-0.068-0.001,-0.045-0.000,-0.047 0.000,-0.045 0.000,-0.041 0.000,-0.035 0.000,-0.028 0.000,-0.005 0.000,-0.009 0.000,-0.002 0.000,0.002 0.000,0.005 0.000,0.006 0.000,0.006 0.000,0.006 0.000,0.005 0.000,-0.012 0.000,0.051 0.000,0.062-0.000,0.066 0.000,0.165 0.000,0.025 0.000,-0.004 0.000,-0.456-0.000,0.426 0.000,0.020-0.000,0.004 0.000,-0.007 0.000,-0.014 0.000,0.106 0.000,0.028 0.000,-0.533 0.000,0.596 0.000,0.005 0.000,-0.026 0.000,-0.054 0.000,-0.068 0.000,-0.072 0.000,-0.069 0.000,-0.063 0.000,-0.034 0.000,0.042 0.000,-0.004 0.000,0.005 0.000,-0.004 0.000,-0.010 0.000,-0.287 0.003,0.437 0.104,0.059 0.076,0.044 0.060,-0.026 0.012,-0.037-0.005,-0.054-0.021,-0.061-0.029,-0.061-0.033,-0.057-0.033,-0.050-0.031,-0.049-0.034,0.005-0.018,0.017-0.015,0.025-0.013,0.103 0.018,0.015 0.032,0.004 0.042,-0.089 0.000,-0.008 0.023,-0.009 0.022,-0.009 0.020,0.040 0.081,-0.048 0.027,-0.053 0.021,0.086 0.107,0.064 0.044,0.050 0.008,0.036-0.015,-0.097-0.101,-0.031-0.018,-0.041-0.017,-0.045-0.016,0.045 0.182,-0.010 0.096,-0.039 0.071,-0.033 0.039,-0.036-0.003,-0.035-0.031,0.004 0.111,0.008 0.066,0.020 0.083,-0.029 0.047,-0.010 0.101,-0.015 0.035,-0.017-0.012,-0.008 0.007,0.007 0.015,0.012-0.022,0.016-0.046,0.004-0.021,-0.004-0.056,-0.010-0.077,-0.013-0.087,-0.007 0.040,-0.018-0.058,-0.017-0.068,-0.019-0.073,-0.011-0.027,-0.010-0.038,-0.008-0.044,-0.006 0.037,-0.006-0.054,-0.004-0.048,-0.002-0.025,-0.001 0.003,-0.001-0.010,-0.000-0.018,0.004-0.325,0.010 0.514,0.022 0.014,0.025-0.044,0.025-0.075,0.022-0.089,0.019-0.089,0.004-0.065,-0.010-0.051,-0.016-0.035,-0.018-0.022,-0.018-0.012,-0.017-0.005,-0.014-0.000,-0.011 0.003,-0.009 0.004,-0.006 0.005,-0.004 0.005,-0.003 0.004,0.002-0.004,0.005-0.007,0.007-0.009,0.007-0.009,0.006-0.009,0.006-0.007,0.005-0.006,0.004-0.005,0.003-0.004,0.002-0.003,0.001-0.002,0.001-0.001,0.000-0.001,0.000-0.000,0.000 0.000,-0.000 0.000,-0.000 0.000,-0.000 0.000,-0.000 0.000,-0.000 0.000,-0.000 0.000,-0.000 0.000,0.008-0.009,0.014-0.011,0.015-0.013,0.015-0.012,0.014-0.011,0.012-0.010,0.010-0.008,0.008-0.006,0.006-0.005,0.004-0.003,0.003-0.002,0.002-0.001,0.001-0.001,0.026 0.015,0.052 0.023,0.060 0.027,0.061 0.027,0.057 0.026,0.182 0.021,0.077-0.006,0.038-0.031,0.069-0.014,0.017-0.015,0.036-0.011,-0.050-0.015,-0.065-0.013,-0.574-0.026,0.611 0.014,-0.039-0.009,-0.056-0.006,-0.124-0.004,-0.066-0.002,-0.064-0.001,-0.058-0.001,-0.050-0.000,-0.042 0.000,-0.015-0.000,-0.044 0.001,-0.036 0.001,-0.028 0.001,-0.021 0.001,-0.014 0.000,-0.009 0.000,-0.006 0.000,-0.003 0.000,-0.001 0.000,0.001 0.000,0.001 0.000,0.002 0.000,0.002 0.000,0.001 0.000,0.001 0.000,0.001-0.000,0.001 0.000,0.001 0.000,0.000 0.000,0.000-0.000,0.000 0.000,-0.003 0.000,-0.004 0.000,-0.005 0.000,-0.005 0.000,-0.004 0.000,-0.004 0.000,-0.003 0.000,-0.002 0.000,-0.002 0.000,-0.001 0.000,-0.001 0.000,-0.000 0.000,-0.000 0.000,0.000 0.000,0.000 0.000,0.000 0.000,0.000 0.000,0.000 0.000,0.000 0.000,0.000 0.000,0.000 0.000,0.000 0.000,0.000 0.000,0.000 0.000,0.000 0.000,0.000 0.000,0.000 0.000,0.000 0.000,0.000 0.000,0.000 0.000,0.000 0.000,0.000 0.000,0.000 0.000,0.000 0.000,0.030 0.000,0.063 0.000,0.075 0.000,0.094-0.003,0.005-0.004,-0.023-0.005,-0.039-0.005,-0.044-0.004,-0.044-0.003,-0.039-0.003,-0.033-0.002,-0.027-0.001,-0.020-0.001,-0.014-0.001,-0.010-0.000,-0.006-0.000,-0.003 0.000,-0.001 0.000,0.000 0.000,0.001 0.000,0.001 0.000,0.001 0.000,0.001 0.000,0.001 0.000,0.001 0.000,0.001 0.000,0.001 0.000,0.000 0.000,0.000 0.000,0.000 0.000,0.000 0.000,0.000-0.000,0.000 0.000,0.000 0.000,-0.000 0.000,1.076-1.076</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889.000 596.000,'0.019'0.000,"0.029"0.000,0.032 0.000,0.032 0.000,0.028 0.000,0.024 0.000,0.019 0.000,0.015 0.000,0.011 0.000,0.007 0.000,0.005 0.000,0.002 0.000,0.001 0.000,0.000 0.000,-0.000 0.000,-0.001 0.000,-0.001 0.000,-0.001 0.000,-0.001 0.000,-0.001 0.000,-0.001 0.000,-0.000 0.000,-0.000 0.000,0.369 0.000,0.236 0.000,0.133 0.000,0.604 0.000,0.458 0.000,0.292 0.000,-1.825 0.000,3.536 0.000,0.720 0.000,0.214 0.000,-0.260 0.015,0.247 0.024,0.051 0.029,-0.084 0.030,1.730 0.039,0.341 0.001,0.016-0.011,0.709-0.017,0.154-0.020,-0.200-0.020,-6.213-0.058,6.941 0.037,-0.146-0.016,-0.488-0.013,-0.651-0.010,-1.741-0.007,0.059-0.003,-0.040-0.002,-4.025-0.000,5.717-0.002,-0.131-0.001,-0.398-0.000,-1.181 0.001,-0.357 0.000,-0.448 0.000,-0.487 0.000,-0.302 0.000,-0.370 0.000,-0.397 0.000,-0.396 0.000,0.404 0.000,-0.356 0.000,-0.386 0.000,-1.854 0.000,1.316-0.000,-0.271 0.000,-0.254 0.000,-0.225 0.000,-0.191 0.000,-0.156 0.000,-0.068 0.000,-0.058 0.000,-0.055 0.000,-0.050 0.000,0.079-0.000,-0.016 0.000,-0.037 0.000,-0.047-0.000,-0.049 0.000,-0.046 0.000,-0.040 0.000,-0.023-0.037,0.061-0.060,0.082-0.073,0.055-0.063,0.047-0.060,0.035-0.053,0.024-0.045,2.276-2.046</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1356.000 379.000,'0.000'0.081,"0.000"0.125,0.000 0.142,0.000 0.141,0.000-0.048,0.000 0.021,0.000 0.003,0.000-0.009,0.000-0.017,0.000-0.022,0.000-0.024,0.000-0.024,0.000 0.137,0.000 0.058,0.000 0.045,0.000-0.481,0.000 1.013,0.000 0.273,0.000 0.134,0.000-0.291,0.000 0.003,0.000-0.012,0.000-0.021,0.000-0.655,0.000 0.856,0.000-0.032,0.000-0.049,0.000-0.057,0.000-0.012,0.000 0.162,0.000 0.095,0.000 0.782,0.000 0.001,0.000-0.166,0.000-0.416,0.000-0.038,0.000-0.077,0.000-0.100,0.000 0.319,0.000-0.112,0.000-0.130,-0.003-1.295,-0.059 1.023,-0.031 0.001,-0.016-0.030,-0.006-0.049,0.002 0.165,0.008 0.093,0.011 0.038,0.012-0.003,0.063-1.161,-0.056 1.929,0.017 0.170,0.015 0.000,0.016-0.330,0.008-0.072,0.006-0.147,0.005-0.191,0.004-0.026,0.003-0.069,0.002-0.095,0.001-0.108,0.002 0.249,0.000-0.132,-0.000-0.147,-0.001-0.145,-0.001-0.300,-0.000-0.079,-0.000-0.089,-0.000-0.091,-0.084 0.412,-0.045 0.106,-0.017 0.019,0.118-1.002,-0.162 1.341,-0.052 0.156,0.036-0.125,-0.016 0.141,-0.012 0.045,-0.010-0.025,0.006-0.045,0.017-0.110,0.024-0.149,0.027-0.168,-0.009 0.084,0.018-0.232,0.011-0.236,0.006-0.220,0.002-0.193,-0.001-0.161,0.021-0.169,0.014-0.138,0.016-0.126,0.017-0.110,0.014-0.113,0.016-0.079,0.013-0.059,0.011-0.041,1.036-3.780</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1417.000 373.000,'0.000'0.029,"0.000"0.045,0.000 0.052,0.000 0.052,0.000 0.048,0.000 0.042,0.000 0.035,0.000 0.028,0.000 0.039,0.000 0.058,0.000 0.061,0.000 0.058,0.000 0.463,0.000 0.320,0.000 0.205,0.000-0.018,0.000 0.107,0.000 0.027,0.000-0.029,0.000 0.581,0.000 0.002,0.000-0.100,-0.013-0.366,-0.022 0.003,-0.026-0.037,-0.029-0.063,-0.047 0.547,-0.003-0.021,0.010-0.111,0.037-0.092,0.012 0.175,0.013 0.061,0.013-0.022,0.043-1.660,-0.035 2.492,0.015-0.022,0.012-0.181,0.009 0.100,0.007-0.070,0.004-0.170,0.002-0.458,0.001-0.033,0.001-0.112,0.000-0.161,-0.003-1.464,0.016 1.342,0.022-0.135,0.026-0.155,0.028-0.160,-0.070-1.028,0.108 1.113,0.001-0.104,-0.009-0.090,-0.096-0.977,0.125 0.895,0.018 0.054,0.004 0.027,-0.007 0.007,-0.129-0.936,0.159 1.384,0.013 0.105,0.017 0.034,-0.182-1.450,0.186 1.734,-0.026-0.034,-0.033-0.138,-0.142-1.570,0.094 1.369,-0.029-0.145,-0.026-0.185,-0.020-0.131,-0.019-0.216,-0.015-0.193,-0.010-0.163,-0.007-0.131,-0.004-0.100,-0.002-0.086,-0.001-0.033,0.000-0.015,0.000-0.002,0.001 0.006,0.001 0.011,0.001 0.013,0.001 0.115,0.001 0.044,0.001 0.012,0.002 1.456</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1484.000 385.000,'0.005'0.029,"0.007"0.044,0.008 0.049,0.008 0.048,0.007 0.044,0.006 0.037,0.005 0.030,0.004 0.023,0.003 0.017,0.002 0.011,0.001 0.007,0.001 0.004,0.000 0.002,0.000 0.000,-0.000-0.001,-0.000-0.001,-0.000-0.001,-0.000-0.001,-0.046-0.250,0.036 0.987,-0.006 0.375,-0.007 0.183,-0.010 0.005,-0.005 0.126,-0.004 0.034,-0.004-0.032,-0.006-0.937,0.002 1.107,-0.003-0.117,-0.002-0.165,-0.001-0.185,-0.001 0.040,-0.000-0.032,-0.000-0.094,0.001-1.083,-0.001 1.146,0.000 0.091,0.000 0.051,-0.000 0.807,0.000 0.240,0.000 0.077,0.000-0.030,0.000-0.206,0.000 0.136,0.000 0.041,0.000 0.407,0.000 0.248,0.000 0.089,0.000-0.026,0.000 0.215,0.000 0.051,0.000-0.065,0.000-0.142,0.000 1.298,-0.000-0.024,0.000-0.297,0.000-0.441,0.000-0.576,0.000-0.611,0.000-0.885,0.000-0.310,0.000-0.286,0.000-0.254,0.000-0.809,0.000 0.769,0.000-0.212,0.000-0.169,-0.009-0.165,-0.013-0.168,-0.015-0.145,-0.014-0.118,-0.013-0.091,-0.011-0.066,-0.009-0.046,-0.006-0.029,-0.005-0.017,-0.003-0.008,-0.002-0.001,-0.001 0.002,-0.000 0.005,0.000 0.005,0.000 0.005,0.000 0.005,0.000 0.004,0.000 0.003,0.000 0.003,0.000 0.002,0.000 0.001,0.000 0.001,0.000 0.000,0.000 0.000,0.000 0.000,0.000-0.000,0.000-0.000,0.000-0.000,0.000-0.000,0.000-0.000,0.000-0.000,-0.238-0.476</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1335.000 155.000,'0.000'-0.045,"0.000"-0.067,0.000-0.075,0.000-0.073,0.000-0.066,0.000-0.055,0.027 0.047,0.044-0.050,0.053-0.054,0.057-0.054,0.205-0.339,0.094-0.090,0.045-0.006,0.124-0.066,0.078-0.013,0.043 0.020,-0.132 0.222,-0.031 0.091,-0.042 0.102,-0.047 0.103,-0.002 0.068,-0.057 0.106,-0.052 0.090,-0.045 0.072,-0.066 0.058,-0.023 0.035,-0.017 0.026,-0.012 0.018,-0.029 0.040,0.004 0.058,0.008 0.068,0.095 0.129,0.013 0.019,0.008-0.015,-0.072-0.058,-0.003 0.016,-0.003 0.024,-0.003 0.028,0.037 0.016,0.010 0.007,-0.010-0.000,-0.023-0.005,-0.214-0.250,0.236 0.461,-0.010 0.066,-0.003 0.022,-0.227-0.496,0.305 0.915,-0.001 0.166,-0.031 0.056,-0.047 0.263,-0.053 0.117,-0.052 0.017,-0.062-0.278,-0.030-0.080,-0.026-0.117,-0.021-0.136,-0.016 0.090,-0.017-0.134,-0.011-0.139,-0.079-0.033,-0.045-0.033,-0.020-0.066,-0.002-0.082,0.010-0.087,-0.033-0.107,-0.058 0.007,-0.129 0.117,-0.087 0.029,-0.063-0.013,-0.044-0.041,-0.310 0.275,-0.116 0.066,-0.073 0.020,0.849-0.750,-0.999 0.878,-0.005 0.006,0.070-0.057,0.206-0.189,0.123-0.121,0.126-0.127,0.119-0.122,0.107-0.110,0.091-0.095,0.075-0.078,0.049-0.082,0.029-0.079,0.013-0.071,0.003-0.061,-0.004-0.051,-0.009-0.040,-0.011-0.030,-0.017-0.013,-0.024-0.006,-0.025 0.001,-0.024 0.005,-0.022 0.008,-0.006-0.013,0.010-0.023,0.017-0.029,0.021-0.031,0.022-0.030,0.021-0.028,0.016 0.002,-0.002-0.003,-0.008 0.003,-0.021-0.161,0.030-0.071,0.038-0.046,0.157 0.557,-0.097-0.639,0.028-0.120,0.026-0.087,0.062 0.759,-0.040-1.181,0.022-0.057,0.016 0.059,0.103-0.017,0.077 0.019,0.056 0.096,0.038 0.139,1.074-3.143</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1386.000 142.000,'0.021'-0.014,"0.031"-0.021,0.035-0.023,0.034-0.023,0.030-0.020,0.025-0.017,0.020-0.013,0.015-0.010,0.011-0.007,0.007-0.005,0.004-0.003,0.002-0.002,0.001-0.001,-0.026 0.030,0.008 0.016,0.009 0.018,0.010 0.018,0.010 0.017,0.009 0.015,0.008 0.013,0.249 0.012,0.195 0.007,0.124 0.005,0.068 0.004,-0.682 0.005,1.073 0.106,0.025 0.078,-0.081 0.061,-0.276-0.009,-0.100 0.020,-0.102 0.014,-0.098 0.008,0.006 0.085,-0.156 0.006,-0.139 0.000,-0.141-0.006,-0.070 0.029,-0.057 0.011,-0.045-0.002,-0.036 0.290,-0.031 0.159,-0.019 0.110,-0.037 0.239,-0.045 0.130,-0.047 0.052,0.123-1.121,-0.210 1.172,-0.033 0.047,-0.001-0.006,-0.031-0.045,-0.036-0.001,-0.019-0.071,-0.006-0.114,-0.183 0.241,-0.080-0.062,-0.052-0.102,0.028-0.199,0.013-0.094,0.051-0.114,0.073-0.119,0.039-0.104,0.053-0.144,0.041-0.133,0.030-0.091,0.021-0.058,0.013-0.032,0.012-0.029,-0.016-0.009,-0.022-0.002,-0.025 0.002,-0.035-0.003,-0.004-0.023,0.003-0.027,0.071-0.042,0.011-0.020,0.012-0.018,0.012-0.016,-0.055-0.009,0.019-0.016,0.019-0.012,0.017-0.008,0.040-0.023,-0.031-0.033,-0.042-0.038,-0.030-0.032,-0.033-0.030,-0.028-0.026,-0.023-0.022,-0.102-0.072,0.054-0.004,0.075 0.007,0.082 0.013,0.079 0.015,0.071 0.016,0.077 0.024,0.032-0.044,0.027-0.058,0.022-0.064,0.017-0.224,0.013-0.164,0.009-0.114,0.006-0.072,0.148-0.492,0.132-0.119,0.113-0.027,0.114 0.048,0.122-0.134,0.064-0.031,0.020 0.042,0.509-0.824,0.125-0.124,-0.009 0.058,-0.322 0.528,-0.062 0.075,-0.067 0.116,-0.068 0.137,-0.078 0.132,-0.081 0.174,-0.078 0.194,-0.073 0.198,-0.292 0.553,0.268-0.504,-0.095 0.215,-0.078 0.193,-0.061 0.163,-0.045 0.131,-0.032 0.101,-0.015 0.073,0.026 0.042,0.037 0.029,0.042 0.019,1.279 0.272</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1460.000 152.000,'0.028'-0.028,"0.043"-0.043,0.048-0.048,0.048-0.048,0.043-0.043,0.037-0.037,0.030-0.030,0.023-0.023,0.017-0.017,0.002 0.014,0.053-0.027,0.060-0.029,0.061-0.028,0.405-0.150,0.220-0.046,0.126-0.008,-0.097 0.095,0.060 0.009,-0.009 0.032,-0.057 0.047,0.161-0.019,-0.161 0.088,-0.167 0.083,-0.249 0.098,-0.061 0.040,-0.064 0.034,-0.063 0.028,0.047 0.084,-0.010 0.058,-0.018 0.033,-0.022 0.015,-0.023 0.001,0.003 0.079,-0.021 0.073,0.016 0.107,-0.020 0.063,-0.043 0.030,-0.056 0.006,-0.013 0.084,-0.085-0.025,-0.077-0.034,-0.086-0.067,-0.036 0.029,-0.030 0.021,-0.025 0.015,-0.019 0.060,-0.016 0.013,-0.011 0.009,-0.007 0.006,-0.004 0.004,-0.004 0.306,0.000 0.168,-0.079 0.131,-0.059 0.046,-0.042-0.042,-0.027-0.097,-0.016-0.126,-0.099-0.015,-0.116 0.033,-0.188 0.120,-0.079 0.007,-0.008-0.054,0.041-0.091,0.070-0.111,-0.222 0.167,-0.030-0.098,0.168-0.236,0.003-0.038,0.026-0.049,0.041-0.055,0.049-0.068,0.052-0.074,0.051-0.075,0.048-0.071,-0.082-0.055,-0.067-0.063,-0.070-0.052,-0.068-0.042,-0.255 0.041,-0.065 0.013,0.011-0.001,-0.107 0.000,0.084-0.019,0.130-0.021,0.146-0.020,0.143-0.018,0.128-0.015,0.144-0.051,0.038-0.067,0.021-0.077,0.008-0.079,-0.001-0.075,-0.050-0.079,-0.008-0.067,0.017-0.057,-0.005-0.180,-0.010-0.099,-0.016-0.046,-0.019-0.007,-0.043-0.171,-0.019-0.043,0.062 0.118,0.035 0.035,0.044 0.048,0.048 0.054,0.205 0.632,-0.163-0.692,0.054 0.061,0.047 0.080,0.039 0.087,0.082 0.037,0.047-0.052,0.031-0.022,-0.054 0.505,0.331-0.899,0.128-0.025,0.066 0.049,0.274-0.189,0.127-0.069,0.026 0.011,-0.796 1.058,0.828-0.936,-0.039 0.132,-0.078 0.141,-0.171 0.213,-0.103 0.136,-0.102 0.127,-0.094 0.112,-0.082 0.095,-0.069 0.077,-0.055 0.060,-0.042 0.045,-0.021 0.012,-0.004-0.011,0.006-0.024,0.013-0.031,0.016-0.034,0.017-0.033,0.017-0.030,2.834-0.858</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1524.000 142.000,'0.000'0.016,"0.000"0.025,0.000 0.028,0.000 0.027,0.000 0.025,0.000 0.021,0.000 0.017,0.000 0.013,0.000 0.009,0.000 0.006,0.000 0.004,0.000 0.002,0.000 0.001,0.000 0.000,0.000-0.000,0.000-0.001,0.000 0.208,0.000 0.185,0.000 0.132,0.000 0.202,0.000 0.182,0.060 0.326,0.037 0.165,0.019 0.046,0.006-0.036,0.102 0.519,0.030 0.015,-0.003-0.114,0.011-0.194,0.014-0.046,-0.008-0.129,-0.022-0.177,-0.030-0.198,0.031-0.078,0.035-0.051,0.027-0.080,0.086 0.084,-0.025-0.226,-0.043-0.228,-0.050-0.210,-0.050-0.180,-0.045-0.146,-0.039-0.113,-0.031-0.083,-0.024-0.057,-0.017-0.037,-0.012-0.021,-0.008-0.010,-0.004-0.002,-0.002 0.003,-0.000 0.006,0.001 0.007,0.001 0.007,0.001 0.006,0.052-0.039,0.080-0.067,0.090-0.077,0.032-0.057,0.058-0.064,0.034-0.021,0.016 0.009,0.096-0.103,0.039-0.069,-0.002-0.042,-0.030-0.020,-0.393 0.520,0.507-0.618,-0.008 0.042,-0.026 0.057,-0.120 0.111,-0.033 0.036,-0.033 0.054,-0.031 0.063,0.028-0.076,-0.063 0.051,-0.061 0.067,-0.055 0.072,-0.047 0.069,-0.038 0.062,-0.029 0.052,-0.022 0.042,-0.015 0.032,-0.010 0.024,-0.006 0.016,-0.003 0.011,-0.001 0.006,0.001 0.003,-0.038 0.005,0.291 0.523,0.191 0.391,0.259 0.521,0.088 0.190,0.026 0.066,-0.014-0.017,0.084 0.079,0.059 0.045,0.013-0.031,-0.040-0.102,-0.023-0.075,-0.055-0.132,0.014-0.137,-0.068-0.222,-0.093-0.222,-0.103-0.207,-0.102-0.183,-0.094-0.154,-0.083-0.125,-0.032-0.206,-0.042-0.255,-0.023-0.249,-0.220 0.380,0.294-0.671,0.077-0.166,0.067-0.086,-0.393 0.816,0.319-0.710,-0.023 0.009,-0.037 0.041,-0.045 0.061,-0.240 0.614,0.336-0.895,-0.035 0.052,-0.055 0.101,-0.062 0.122,-0.057 0.066,0.011-0.070,0.054-0.044,0.021-0.023,-0.003-0.008,-0.019 0.003,-0.006-0.227,-0.042-0.049,-0.043 0.005,-0.141 0.918,0.099-1.292,-0.039-0.084,-0.032 0.028,-0.051 1.281,0.022-1.694,-0.018-0.196,-0.012-0.076,-0.006-0.204,-0.004-0.253,-0.002-0.062,-0.001 0.070,0.000 0.154,-0.001-0.438,0.001 0.173,0.002 0.393,0.002 0.366,0.001 0.371,0.001 0.401,0.001 0.378,0.001 0.337,0.000 0.283,0.000 0.226,0.000 0.172,0.000 0.125,0.000 0.085,0.000 0.053,-0.000 0.029,0.000 0.012,0.000 0.001,-0.000-0.007,0.000-0.011,0.000-0.012,0.000-0.012,-0.000-0.011,0.000-0.009,0.000-0.008,0.028 0.527,0.043 0.392,0.048 0.276,1.663 8.973</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10-29T21:00:25"/>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998.000 817.000,'0.000'48.000</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1579.000 158.000,'-0.010'0.015,"-0.015"0.023,-0.017 0.025,-0.016 0.024,-0.015 0.022,-0.012 0.018,-0.010 0.015,-0.007 0.011,-0.005 0.008,-0.004 0.005,-0.002 0.003,-0.001 0.002,-0.000 0.001,0.000-0.000,0.000-0.000,0.000-0.001,0.000-0.001,0.000-0.001,-0.257 0.207,-0.211 0.225,-0.005-0.024,-0.040 0.053,0.010 0.028,0.044 0.009,0.445-0.515,-0.518 0.771,0.016 0.109,0.032 0.067,0.041 0.033,0.089-0.085,0.093-0.118,0.088-0.128,0.072 0.013,0.071-0.043,0.063-0.189,0.030-0.053,0.023-0.052,0.017-0.049,0.021-0.017,0.021-0.064,0.018-0.059,0.015-0.052,0.012-0.043,0.009-0.034,0.007-0.026,0.005-0.019,0.003-0.013,0.002-0.008,0.181 0.017,0.077 0.017,0.014 0.022,-0.025 0.022,0.087-0.002,0.058-0.016,-0.067-0.043,0.020-0.017,0.017-0.017,0.013-0.016,-0.372-0.046,0.522-0.017,0.058-0.091,0.036-0.100,0.209-0.181,0.049-0.100,-0.024-0.050,-0.203 0.018,-0.066-0.028,-0.071-0.002,-0.070 0.016,-0.428 0.407,0.437-0.462,-0.019-0.005,-0.026 0.013,-0.406 0.442,0.342-0.572,-0.035-0.039,-0.034 0.018,-0.031 0.055,0.054-0.092,0.023-0.017,0.009 0.017,-0.036-0.051,-0.038-0.020,-0.047 0.021,-0.051 0.048,-0.021-0.116,-0.064 0.005,-0.054-0.008,-0.130 0.130,-0.090 0.065,-0.066 0.075,-0.046 0.077,-0.030 0.073,0.012 0.068,0.011 0.020,-0.013 0.012,-0.002 0.052,-0.005 0.055,-0.007 0.053,-0.008 0.048,-0.008 0.042,-0.007 0.035,-0.037 0.026,-0.010 0.024,-0.008 0.017,-0.274 0.028,-0.237 0.035,-0.182 0.036,-0.134 0.035,-4.476 0.674</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1329.000 202.000,'0.018'-0.018,"0.028"-0.028,0.032-0.032,0.032-0.032,0.030-0.030,0.026-0.026,0.021-0.021,0.017-0.017,0.013-0.013,0.009-0.009,0.006-0.006,0.004-0.004,0.002-0.002,-0.027 0.040,0.026-0.004,0.032-0.005,0.034-0.006,0.175-0.028,0.079 0.024,0.047 0.031,0.022 0.034,0.313-0.057,0.144-0.011,0.054 0.011,0.003-0.019,0.087-0.016,0.043 0.005,-0.997 0.188,1.206-0.177,0.014 0.032,-0.052 0.035,-0.303 0.062,-0.108 0.045,-0.116 0.047,-0.116 0.046,0.037 0.086,-0.144 0.064,-0.119 0.051,-0.140 0.145,-0.039 0.140,-0.048 0.096,-0.052 0.060,0.026 0.337,-0.019 0.149,-0.031 0.052,-0.038-0.016,-0.040-0.061,-0.029 0.077,-0.041-0.067,-0.099-0.921,0.050 0.766,-0.021-0.030,-0.017-0.059,-0.014-0.076,-0.012 0.171,-0.011-0.081,-0.007-0.099,-0.059 0.009,-0.087-0.008,-0.096-0.018,0.194-0.649,-0.540 0.828,-0.158 0.008,-0.062-0.078,-0.043-0.043,-0.037-0.014,0.023-0.054,0.061-0.076,0.081-0.086,0.123-0.176,0.006-0.071,-0.049-0.038,0.042-0.081,0.050-0.071,0.052-0.060,-0.126-0.041,0.026-0.054,0.048-0.037,0.057-0.023,0.095-0.005,-0.005-0.005,0.005-0.002,0.012-0.000,-0.201-0.005,-0.042 0.004,0.151 0.008,0.016 0.003,0.023 0.003,0.027 0.002,0.006-0.058,0.031-0.094,0.029-0.114,0.026-0.120,-0.037-0.433,0.018-0.264,0.012-0.183,0.036-0.564,0.047-0.249,0.050-0.034,0.076-0.178,0.085-0.001,0.084 0.109,0.102 0.417,0.080 0.111,0.056 0.130,0.036 0.135,-0.242 1.093,0.412-1.222,0.089 0.047,0.064 0.066,-0.507 1.140,0.592-0.973,0.011 0.162,-0.029 0.165,-0.052 0.155,-0.523 0.615,0.396-0.447,-0.005 0.037,-0.013 0.053,0.222-0.060,-0.001 0.115,-0.034 0.109,1.552-0.090</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1335.000 245.000,'0.013'0.000,"0.020"0.000,0.022 0.000,0.022 0.000,0.020 0.000,0.017 0.000,0.013 0.000,0.010 0.000,0.007 0.000,0.005 0.000,0.003 0.000,0.002 0.000,0.001 0.000,0.000 0.000,-0.000 0.000,-0.001 0.000,-0.001 0.000,-0.001 0.000,-0.001 0.000,-0.000 0.000,0.001 0.024,0.068 0.039,0.096 0.067,0.035 0.056,0.014 0.051,-0.001 0.044,-0.011 0.037,0.069 0.132,0.071 0.082,0.063 0.039,0.054 0.007,0.289 0.396,0.149 0.214,0.119 0.247,-0.040 0.011,-0.091-0.086,-0.847-1.105,0.572 0.892,-0.092-0.053,-0.087-0.086,-0.079-0.104,-0.047 0.070,-0.099-0.042,-0.090-0.046,-0.070 0.482,-0.071 0.258,-0.054 0.134,-0.039-0.078,-0.022 0.030,-0.015-0.062,-0.010-0.119,-0.006-0.150,-0.141 0.404,-0.113 0.056,0.023-0.416,-0.027-0.048,-0.017-0.080,-0.010-0.098,-0.091 0.126,-0.003-0.194,0.004-0.186,0.090-0.315,0.009-0.119,0.009-0.110,0.008-0.098,0.007-0.084,0.006-0.070,0.005-0.057,0.004-0.044,-0.151-0.040,-0.130-0.033,-0.147-0.018,-0.184-0.018,-0.146-0.028,-0.062-0.029,-0.002-0.028,-0.274-0.116,-0.113-0.074,-0.038-0.048,0.168-0.064,0.018-0.074,0.069-0.037,0.101-0.009,-0.169-0.191,0.102-0.049,0.081-0.046,0.033-0.236,0.085-0.082,0.109 0.019,0.275 0.130,0.097-0.031,0.096 0.021,0.090 0.056,-0.046-0.245,0.060 0.049,0.065 0.072,0.222 0.895,-0.148-0.847,0.055 0.084,0.046 0.105,0.079 0.697,-0.019-0.624,0.040-0.044,0.041-0.013,0.039 0.010,0.085-0.440,0.053-0.088,0.042 0.004,0.135 0.098,0.136-0.097,0.093-0.035,0.057 0.010,0.413-0.507,0.091 0.027,-0.022 0.165,-0.091 0.239,-0.127 0.266,-0.454 0.553,-0.054 0.041,0.090-0.154,-0.081 0.107,-0.067 0.109,-0.054 0.104,0.012 0.048,-0.041 0.118,-0.027 0.095,-0.016 0.074,-0.008 0.054,-0.002 0.038,0.001 0.024,0.074 0.037,0.126 0.045,0.146 0.046,0.428 0.269,0.358 0.197,0.249 0.127,0.161 0.071,0.235 0.195,0.137 0.139,-0.006 0.063,-0.106 0.006,0.130 0.324,-0.165 0.123,-0.218 0.061,3.569 6.199</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1334.000 307.000,'0.007'-0.022,"0.011"-0.033,0.012-0.037,0.012-0.036,0.011-0.033,0.009-0.028,0.007-0.022,0.006-0.017,0.004-0.012,0.003-0.008,0.002-0.005,0.001-0.003,-0.004 0.028,0.017-0.027,0.021-0.033,0.022-0.035,0.077-0.066,0.055 0.029,0.053 0.048,0.047 0.056,0.040 0.056,0.032 0.051,-0.359 0.129,0.353 0.099,0.068 0.151,0.060 0.132,0.052 0.113,0.274 0.567,0.025 0.216,-0.034 0.056,-0.718-1.057,0.720 1.381,-0.044 0.088,-0.070-0.034,-0.631-1.373,0.499 1.408,-0.122-0.068,-0.119-0.125,-0.107-0.177,-0.090-0.195,-0.073-0.189,-0.107-0.790,0.042 0.661,-0.032-0.051,-0.023-0.070,-0.016-0.077,0.005-0.510,-0.012 0.411,-0.004 0.011,-0.002 0.013,0.015-0.422,-0.003 0.007,-0.112 0.866,-0.038 0.065,-0.010-0.023,-0.020 0.009,-0.025-0.056,-0.025-0.092,-0.054-0.065,-0.045-0.040,-0.020-0.082,-0.002-0.103,0.009-0.111,0.018-0.008,-0.012 0.046,-0.242 0.268,-0.089 0.032,-0.026-0.052,0.568-0.653,-0.555 0.676,0.035-0.003,0.071-0.044,0.088-0.068,0.095-0.204,0.001-0.068,0.004-0.069,-0.014-0.039,0.016-0.048,0.019-0.035,0.019-0.024,0.006-0.029,-0.004-0.031,-0.011-0.030,-0.015-0.028,0.284-0.085,-0.570 0.066,-0.071-0.032,-0.010-0.024,0.054-0.018,-0.057-0.009,-0.027-0.006,-0.004-0.005,-0.028-0.056,0.010-0.036,0.036-0.020,0.052-0.008,-0.092-0.057,0.094-0.029,0.089-0.028,0.499 0.178,-0.557-0.749,0.028-0.348,0.071-0.229,0.132-0.072,0.079-0.093,0.077-0.010,0.070 0.045,0.060 0.078,0.054-0.048,0.036-0.034,0.028-0.067,0.022 0.035,0.016 0.101,0.011 0.140,0.009-0.055,0.004 0.109,0.001 0.113,-0.002 0.177,-0.002 0.138,-0.003 0.133,-0.003 0.121,-0.003 0.104,0.145-0.169,0.081-0.159,0.110-0.122,0.102-0.092,0.078-0.023,0.057 0.024,0.039 0.054,0.223-0.338,0.083-0.068,-0.025 0.070,-0.023 0.030,-0.070 0.074,-0.098 0.098,-0.109 0.109,0.093-0.179,-0.032 0.023,-0.542 0.932,0.483-0.814,-0.045 0.057,-0.070 0.083,-0.078 0.177,0.028 0.029,0.049 0.016,0.062 0.006,0.496-0.412,0.216-0.118,0.111-0.030,0.038 0.006,0.224-0.182,0.149-0.132,0.088-0.091,24.166-18.226</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1390.000 192.000,'0.008'-0.024,"0.012"-0.036,0.014-0.041,0.013-0.040,0.012-0.036,0.010-0.030,0.008-0.024,0.006-0.018,0.004-0.013,0.003-0.009,0.002-0.006,0.003 0.034,0.026-0.010,0.031-0.012,0.072-0.034,0.037 0.034,0.029 0.044,0.021 0.046,0.015 0.044,0.010 0.038,-0.009 0.031,-0.020 0.024,-0.024 0.018,-0.025 0.013,-0.023 0.008,-0.020 0.005,-0.054 0.027,0.001 0.044,0.005 0.053,0.008 0.057,0.010 0.043,0.010 0.031,0.010 0.021,0.009 0.013,0.047 0.176,-0.027 0.051,-0.036 0.016,-0.065 0.055,-0.024 0.109,-0.023 0.065,-0.020 0.031,-0.090 0.173,-0.077 0.057,-0.061 0.007,-0.047-0.027,0.161-0.777,-0.211 0.924,-0.030-0.017,-0.023-0.084,-0.044-0.063,-0.016-0.046,0.011-0.058,0.029-0.062,-0.027 0.309,0.037 0.008,0.033-0.076,0.028-0.121,0.022-0.137,-0.014-0.122,-0.028-0.121,-0.037-0.101,-0.039-0.080,0.019-0.074,0.012-0.033,0.022-0.020,0.026-0.010,0.027-0.003,0.025 0.001,0.022 0.004,0.001-0.000,0.010-0.034,0.005-0.040,0.002-0.039,-0.000-0.036,-0.002-0.030,-0.002-0.024,-0.002-0.019,-0.002-0.013,-0.002-0.009,-0.002-0.006,-0.001-0.003,-0.001-0.001,-0.001-0.000,-0.000 0.001,-0.020-0.148,-0.020-0.110,0.002-0.078,-0.019-0.125,0.037-0.019,0.042 0.010,0.041 0.026,0.057 0.137,0.018 0.009,0.016 0.005,0.036 0.223,-0.024-0.403,0.017-0.031,0.012-0.004,0.008-0.099,0.005-0.065,0.002-0.039,0.018-0.089,0.029-0.045,0.033 0.016,0.033 0.053,0.122 0.044,0.100-0.019,0.068 0.010,-0.312 0.572,0.542-0.838,0.043 0.006,-0.008 0.065,-0.040 0.097,-0.509 0.681,0.865-0.980,0.222-0.174,-0.034 0.041,0.118-0.111,0.026-0.003,-0.039 0.072,0.205-0.204,-0.172 0.154,-0.189 0.154,-0.270 0.281,-0.148 0.168,-0.131 0.162,-0.112 0.147,-0.091 0.127,-0.061 0.085,-0.056 0.065,-0.038 0.039,-0.025 0.019,-0.014 0.005,-0.006-0.004,-0.001-0.010,0.003-0.013,0.005-0.014,0.033 0.019,0.081 0.010,0.097 0.015,0.101 0.017,2.856-0.153</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1471.000 191.000,'0.000'0.029,"0.000"0.046,0.000 0.053,0.000 0.054,0.000 0.051,0.000 0.045,0.000 0.038,0.000 0.030,0.000 0.023,0.000 0.017,-0.047 0.194,-0.031 0.260,-0.038 0.360,-0.009 0.090,0.002-0.002,0.007 0.252,0.014 0.098,0.016 0.005,0.016-0.056,0.011 0.183,0.017-0.072,0.014-0.103,0.011 0.021,0.007 0.032,0.005-0.027,0.003-0.249,0.002-0.037,0.001-0.057,0.001-0.068,-0.006 0.355,-0.011-0.133,-0.013-0.201,-0.013-0.224,-0.012-0.218,-0.010-0.195,-0.008-0.163,-0.006-0.130,-0.004-0.098,-0.003-0.070,-0.002-0.047,-0.001-0.029,-0.000-0.015,0.000-0.006,0.000 0.000,0.000 0.004,0.000 0.006,0.000 0.007,0.000 0.006,0.000 0.006,0.000 0.005,0.000 0.004,0.000 0.003,0.000 0.002,-0.030 0.004,-0.081 0.038,-0.099 0.046,-0.106 0.050,-2.887 1.474</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1394.000 241.000,'0.003'0.011,"0.004"0.017,0.005 0.020,0.005 0.019,0.004 0.017,0.004 0.015,0.003 0.012,0.002 0.009,0.002 0.007,0.001 0.005,0.001 0.003,0.000 0.002,0.000 0.001,0.000 0.000,0.000-0.000,-0.000-0.001,-0.000-0.001,-0.000-0.001,-0.000-0.001,-0.000-0.000,-0.000-0.000,0.000-0.000,0.000-0.000,-0.000-0.000,0.000-0.000,0.000-0.000,0.000-0.000,0.000 0.000,0.000 0.000,0.000 0.000,-0.067 0.313,-0.040 0.245,-0.022 0.169,-0.009 0.108,-0.012 0.396,0.009 0.133,0.014 0.024,0.026-0.152,0.011 0.020,0.011-0.020,0.010-0.047,0.029-1.014,-0.020 1.166,0.010-0.134,0.008-0.166,0.006-0.174,0.004-0.254,0.002-0.106,0.001-0.090,0.008-0.002,0.009-0.144,0.010-0.126,0.009-0.104,0.008-0.081,0.006-0.060,0.005-0.042,0.004-0.028,0.003-0.016,0.002-0.008,0.001-0.002,0.000 0.001,0.000 0.003,0.000 0.004,-0.000 0.005,-0.000 0.004,-0.000 0.004,-0.000 0.003,-0.000 0.002,-0.000 0.002,-0.000 0.001,-0.000 0.001,0.000 0.000,-0.000 0.000,0.000 0.000,0.000-0.000,0.000-0.000,0.000-0.000,0.000-0.000,0.000-0.000,0.000-0.000,0.157-0.079</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1450.000 254.000,'0.028'-0.018,"0.043"-0.029,0.050-0.033,0.051-0.034,0.047-0.032,0.042-0.028,0.035-0.023,0.028-0.019,0.043-0.122,0.010-0.066,0.003-0.035,0.072-0.001,0.005 0.038,-0.030 0.051,-0.049 0.055,-0.056 0.053,-0.056 0.047,-0.050 0.039,-0.043 0.031,-0.034 0.023,-0.026 0.016,-0.019 0.011,-0.013 0.007,-0.008 0.003,0.015 0.019,0.053 0.006,0.065 0.007,0.042 0.007,0.032 0.006,0.021 0.005,0.012 0.005,0.005 0.004,-0.000 0.003,-0.004 0.003,-0.006 0.002,0.074 0.002,-0.006 0.001,-0.007 0.001,-0.068-0.000,-0.010-0.000,-0.009-0.000,-0.008-0.000,0.048-0.000,-0.000-0.000,0.001-0.000,0.029 0.028,0.045 0.043,0.050 0.048,-0.081 0.002,0.000 0.025,-0.006 0.023,-0.010 0.020,-0.008 0.030,-0.040 0.015,-0.045 0.011,-0.046 0.008,-0.055 0.212,-0.086 0.133,-0.085 0.090,-0.156 0.035,-0.114 0.084,-0.077 0.042,-0.048 0.011,-0.150 0.242,-0.009-0.078,0.014-0.134,0.051-0.131,-0.009-0.040,0.010-0.070,0.022-0.086,-0.028-0.011,0.080-0.103,0.085-0.087,0.081-0.070,0.072-0.054,0.060-0.039,0.030-0.066,-0.019-0.025,-0.033-0.023,-0.042-0.021,-0.103-0.011,-0.016-0.023,0.003-0.016,0.015-0.011,0.020-0.007,0.022-0.004,0.202 0.009,-0.385 0.088,-0.086 0.041,-0.035 0.013,-0.001-0.005,0.019-0.015,0.030-0.020,0.060-0.033,-0.010-0.014,0.006-0.013,0.016-0.011,-0.040-0.008,0.004-0.009,0.000-0.007,-0.002-0.005,-0.041-0.003,-0.088-0.002,-0.050-0.001,-0.117-0.001,0.023-0.000,0.049 0.000,0.064 0.000,0.070 0.000,0.011-0.037,0.042-0.057,0.055-0.029,0.060-0.009,0.058 0.004,0.053 0.012,0.046 0.017,0.037 0.018,0.030 0.018,0.022 0.016,0.018-0.022,0.029-0.039,0.027-0.049,0.023-0.050,0.018-0.047,0.031 0.201,0.093-0.507,0.085-0.211,0.066-0.152,0.035 0.105,0.035 0.007,0.007 0.035,-0.012 0.052,0.068-0.095,-0.010 0.097,-0.009 0.092,-0.065 0.177,-0.009 0.080,-0.008 0.077,-0.007 0.070,0.835 0.001</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1391.000 296.000,'0.000'0.044,"0.000"0.069,0.000 0.080,0.000 0.081,0.000 0.076,0.000 0.162,0.000 0.222,0.000 0.151,0.000 0.094,0.000 0.050,0.000 0.017,0.000 0.234,0.000 0.029,0.000 0.020,0.000-1.081,0.000 1.127,0.000-0.001,0.000-0.032,0.000-0.277,0.000-0.033,0.000-0.051,0.000-0.061,0.000 0.016,0.000-0.117,0.000-0.119,0.000-0.112,0.000-0.099,0.000-0.109,0.000-0.045,0.000-0.031,0.000 0.001,0.000-0.013,0.000-0.006,0.000 0.123,0.000 0.045,0.000 0.017,0.000 0.107,0.000 0.060,0.000 0.006,0.000-0.029,0.000-0.049,0.000-0.136,0.000-0.013,0.000 1.513</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5-03-11T11:59:47"/>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1448.000 292.000,'0.000'0.052,"0.000"0.079,0.000 0.088,0.000 0.087,0.000 0.078,0.000-0.303,0.000 0.454,0.000 0.145,0.000 0.104,0.000 0.071,0.000 0.307,0.000 0.042,0.000 0.009,-0.028 0.211,-0.043 0.150,-0.048 0.101,0.093-1.348,-0.234 1.728,-0.081 0.051,-0.049-0.117,0.081-0.409,0.018-0.048,0.028-0.075,0.033-0.089,-0.009 0.191,0.057-0.251,0.051-0.253,0.042-0.232,0.034-0.199,0.025-0.161,0.018-0.135,0.010-0.063,0.007-0.039,0.004-0.020,0.002-0.007,0.000 0.002,-0.000 0.008,-0.000 0.053,-0.002 0.041,-0.002 0.042,-0.002 0.039,-0.001 0.034,-0.001 0.028,-0.001 0.021,-0.001 0.038,-0.000 0.037,-0.003 1.671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g11ce7b0a7e8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11ce7b0a7e8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8"/>
        <p:cNvGrpSpPr/>
        <p:nvPr/>
      </p:nvGrpSpPr>
      <p:grpSpPr>
        <a:xfrm>
          <a:off x="0" y="0"/>
          <a:ext cx="0" cy="0"/>
          <a:chOff x="0" y="0"/>
          <a:chExt cx="0" cy="0"/>
        </a:xfrm>
      </p:grpSpPr>
      <p:sp>
        <p:nvSpPr>
          <p:cNvPr id="129" name="Google Shape;12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5"/>
        <p:cNvGrpSpPr/>
        <p:nvPr/>
      </p:nvGrpSpPr>
      <p:grpSpPr>
        <a:xfrm>
          <a:off x="0" y="0"/>
          <a:ext cx="0" cy="0"/>
          <a:chOff x="0" y="0"/>
          <a:chExt cx="0" cy="0"/>
        </a:xfrm>
      </p:grpSpPr>
      <p:sp>
        <p:nvSpPr>
          <p:cNvPr id="136" name="Google Shape;136;g15d4c4ecbe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15d4c4ecbe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5"/>
        <p:cNvGrpSpPr/>
        <p:nvPr/>
      </p:nvGrpSpPr>
      <p:grpSpPr>
        <a:xfrm>
          <a:off x="0" y="0"/>
          <a:ext cx="0" cy="0"/>
          <a:chOff x="0" y="0"/>
          <a:chExt cx="0" cy="0"/>
        </a:xfrm>
      </p:grpSpPr>
      <p:sp>
        <p:nvSpPr>
          <p:cNvPr id="146" name="Google Shape;146;g15d4c4ecbed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5d4c4ecbe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3"/>
        <p:cNvGrpSpPr/>
        <p:nvPr/>
      </p:nvGrpSpPr>
      <p:grpSpPr>
        <a:xfrm>
          <a:off x="0" y="0"/>
          <a:ext cx="0" cy="0"/>
          <a:chOff x="0" y="0"/>
          <a:chExt cx="0" cy="0"/>
        </a:xfrm>
      </p:grpSpPr>
      <p:sp>
        <p:nvSpPr>
          <p:cNvPr id="164" name="Google Shape;164;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g15d4c4ecbe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15d4c4ecbed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2"/>
        <p:cNvGrpSpPr/>
        <p:nvPr/>
      </p:nvGrpSpPr>
      <p:grpSpPr>
        <a:xfrm>
          <a:off x="0" y="0"/>
          <a:ext cx="0" cy="0"/>
          <a:chOff x="0" y="0"/>
          <a:chExt cx="0" cy="0"/>
        </a:xfrm>
      </p:grpSpPr>
      <p:sp>
        <p:nvSpPr>
          <p:cNvPr id="183" name="Google Shape;183;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8"/>
        <p:cNvGrpSpPr/>
        <p:nvPr/>
      </p:nvGrpSpPr>
      <p:grpSpPr>
        <a:xfrm>
          <a:off x="0" y="0"/>
          <a:ext cx="0" cy="0"/>
          <a:chOff x="0" y="0"/>
          <a:chExt cx="0" cy="0"/>
        </a:xfrm>
      </p:grpSpPr>
      <p:sp>
        <p:nvSpPr>
          <p:cNvPr id="89" name="Google Shape;89;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4"/>
        <p:cNvGrpSpPr/>
        <p:nvPr/>
      </p:nvGrpSpPr>
      <p:grpSpPr>
        <a:xfrm>
          <a:off x="0" y="0"/>
          <a:ext cx="0" cy="0"/>
          <a:chOff x="0" y="0"/>
          <a:chExt cx="0" cy="0"/>
        </a:xfrm>
      </p:grpSpPr>
      <p:sp>
        <p:nvSpPr>
          <p:cNvPr id="95" name="Google Shape;9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
        <p:cNvGrpSpPr/>
        <p:nvPr/>
      </p:nvGrpSpPr>
      <p:grpSpPr>
        <a:xfrm>
          <a:off x="0" y="0"/>
          <a:ext cx="0" cy="0"/>
          <a:chOff x="0" y="0"/>
          <a:chExt cx="0" cy="0"/>
        </a:xfrm>
      </p:grpSpPr>
      <p:sp>
        <p:nvSpPr>
          <p:cNvPr id="107" name="Google Shape;10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p:txBody>
      </p:sp>
      <p:sp>
        <p:nvSpPr>
          <p:cNvPr id="47" name="Google Shape;4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19" name="Google Shape;19;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3" name="Google Shape;23;p2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24" name="Google Shape;2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p:txBody>
      </p:sp>
      <p:sp>
        <p:nvSpPr>
          <p:cNvPr id="31" name="Google Shape;3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2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p:txBody>
      </p:sp>
      <p:sp>
        <p:nvSpPr>
          <p:cNvPr id="40" name="Google Shape;4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p:txBody>
      </p:sp>
      <p:sp>
        <p:nvSpPr>
          <p:cNvPr id="43" name="Google Shape;43;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hyperlink" Target="http://www.ee.surrey.ac.uk/Projects/Labview/minimisation/karrules.html"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customXml" Target="../ink/ink3.xml"/><Relationship Id="rId7" Type="http://schemas.openxmlformats.org/officeDocument/2006/relationships/image" Target="../media/image18.png"/><Relationship Id="rId6" Type="http://schemas.openxmlformats.org/officeDocument/2006/relationships/customXml" Target="../ink/ink2.xml"/><Relationship Id="rId5" Type="http://schemas.openxmlformats.org/officeDocument/2006/relationships/image" Target="../media/image17.png"/><Relationship Id="rId49" Type="http://schemas.openxmlformats.org/officeDocument/2006/relationships/notesSlide" Target="../notesSlides/notesSlide17.xml"/><Relationship Id="rId48" Type="http://schemas.openxmlformats.org/officeDocument/2006/relationships/slideLayout" Target="../slideLayouts/slideLayout3.xml"/><Relationship Id="rId47" Type="http://schemas.openxmlformats.org/officeDocument/2006/relationships/image" Target="../media/image38.png"/><Relationship Id="rId46" Type="http://schemas.openxmlformats.org/officeDocument/2006/relationships/customXml" Target="../ink/ink22.xml"/><Relationship Id="rId45" Type="http://schemas.openxmlformats.org/officeDocument/2006/relationships/image" Target="../media/image37.png"/><Relationship Id="rId44" Type="http://schemas.openxmlformats.org/officeDocument/2006/relationships/customXml" Target="../ink/ink21.xml"/><Relationship Id="rId43" Type="http://schemas.openxmlformats.org/officeDocument/2006/relationships/image" Target="../media/image36.png"/><Relationship Id="rId42" Type="http://schemas.openxmlformats.org/officeDocument/2006/relationships/customXml" Target="../ink/ink20.xml"/><Relationship Id="rId41" Type="http://schemas.openxmlformats.org/officeDocument/2006/relationships/image" Target="../media/image35.png"/><Relationship Id="rId40" Type="http://schemas.openxmlformats.org/officeDocument/2006/relationships/customXml" Target="../ink/ink19.xml"/><Relationship Id="rId4" Type="http://schemas.openxmlformats.org/officeDocument/2006/relationships/customXml" Target="../ink/ink1.xml"/><Relationship Id="rId39" Type="http://schemas.openxmlformats.org/officeDocument/2006/relationships/image" Target="../media/image34.png"/><Relationship Id="rId38" Type="http://schemas.openxmlformats.org/officeDocument/2006/relationships/customXml" Target="../ink/ink18.xml"/><Relationship Id="rId37" Type="http://schemas.openxmlformats.org/officeDocument/2006/relationships/image" Target="../media/image33.png"/><Relationship Id="rId36" Type="http://schemas.openxmlformats.org/officeDocument/2006/relationships/customXml" Target="../ink/ink17.xml"/><Relationship Id="rId35" Type="http://schemas.openxmlformats.org/officeDocument/2006/relationships/image" Target="../media/image32.png"/><Relationship Id="rId34" Type="http://schemas.openxmlformats.org/officeDocument/2006/relationships/customXml" Target="../ink/ink16.xml"/><Relationship Id="rId33" Type="http://schemas.openxmlformats.org/officeDocument/2006/relationships/image" Target="../media/image31.png"/><Relationship Id="rId32" Type="http://schemas.openxmlformats.org/officeDocument/2006/relationships/customXml" Target="../ink/ink15.xml"/><Relationship Id="rId31" Type="http://schemas.openxmlformats.org/officeDocument/2006/relationships/image" Target="../media/image30.png"/><Relationship Id="rId30" Type="http://schemas.openxmlformats.org/officeDocument/2006/relationships/customXml" Target="../ink/ink14.xml"/><Relationship Id="rId3" Type="http://schemas.openxmlformats.org/officeDocument/2006/relationships/image" Target="../media/image16.png"/><Relationship Id="rId29" Type="http://schemas.openxmlformats.org/officeDocument/2006/relationships/image" Target="../media/image29.png"/><Relationship Id="rId28" Type="http://schemas.openxmlformats.org/officeDocument/2006/relationships/customXml" Target="../ink/ink13.xml"/><Relationship Id="rId27" Type="http://schemas.openxmlformats.org/officeDocument/2006/relationships/image" Target="../media/image28.png"/><Relationship Id="rId26" Type="http://schemas.openxmlformats.org/officeDocument/2006/relationships/customXml" Target="../ink/ink12.xml"/><Relationship Id="rId25" Type="http://schemas.openxmlformats.org/officeDocument/2006/relationships/image" Target="../media/image27.png"/><Relationship Id="rId24" Type="http://schemas.openxmlformats.org/officeDocument/2006/relationships/customXml" Target="../ink/ink11.xml"/><Relationship Id="rId23" Type="http://schemas.openxmlformats.org/officeDocument/2006/relationships/image" Target="../media/image26.png"/><Relationship Id="rId22" Type="http://schemas.openxmlformats.org/officeDocument/2006/relationships/customXml" Target="../ink/ink10.xml"/><Relationship Id="rId21" Type="http://schemas.openxmlformats.org/officeDocument/2006/relationships/image" Target="../media/image25.png"/><Relationship Id="rId20" Type="http://schemas.openxmlformats.org/officeDocument/2006/relationships/customXml" Target="../ink/ink9.xml"/><Relationship Id="rId2" Type="http://schemas.openxmlformats.org/officeDocument/2006/relationships/image" Target="../media/image15.png"/><Relationship Id="rId19" Type="http://schemas.openxmlformats.org/officeDocument/2006/relationships/image" Target="../media/image24.png"/><Relationship Id="rId18" Type="http://schemas.openxmlformats.org/officeDocument/2006/relationships/customXml" Target="../ink/ink8.xml"/><Relationship Id="rId17" Type="http://schemas.openxmlformats.org/officeDocument/2006/relationships/image" Target="../media/image23.png"/><Relationship Id="rId16" Type="http://schemas.openxmlformats.org/officeDocument/2006/relationships/customXml" Target="../ink/ink7.xml"/><Relationship Id="rId15" Type="http://schemas.openxmlformats.org/officeDocument/2006/relationships/image" Target="../media/image22.png"/><Relationship Id="rId14" Type="http://schemas.openxmlformats.org/officeDocument/2006/relationships/customXml" Target="../ink/ink6.xml"/><Relationship Id="rId13" Type="http://schemas.openxmlformats.org/officeDocument/2006/relationships/image" Target="../media/image21.png"/><Relationship Id="rId12" Type="http://schemas.openxmlformats.org/officeDocument/2006/relationships/customXml" Target="../ink/ink5.xml"/><Relationship Id="rId11" Type="http://schemas.openxmlformats.org/officeDocument/2006/relationships/image" Target="../media/image20.png"/><Relationship Id="rId10" Type="http://schemas.openxmlformats.org/officeDocument/2006/relationships/customXml" Target="../ink/ink4.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39.png"/></Relationships>
</file>

<file path=ppt/slides/_rels/slide19.xml.rels><?xml version="1.0" encoding="UTF-8" standalone="yes"?>
<Relationships xmlns="http://schemas.openxmlformats.org/package/2006/relationships"><Relationship Id="rId99" Type="http://schemas.openxmlformats.org/officeDocument/2006/relationships/customXml" Target="../ink/ink72.xml"/><Relationship Id="rId98" Type="http://schemas.openxmlformats.org/officeDocument/2006/relationships/image" Target="../media/image88.png"/><Relationship Id="rId97" Type="http://schemas.openxmlformats.org/officeDocument/2006/relationships/customXml" Target="../ink/ink71.xml"/><Relationship Id="rId96" Type="http://schemas.openxmlformats.org/officeDocument/2006/relationships/image" Target="../media/image87.png"/><Relationship Id="rId95" Type="http://schemas.openxmlformats.org/officeDocument/2006/relationships/customXml" Target="../ink/ink70.xml"/><Relationship Id="rId94" Type="http://schemas.openxmlformats.org/officeDocument/2006/relationships/image" Target="../media/image86.png"/><Relationship Id="rId93" Type="http://schemas.openxmlformats.org/officeDocument/2006/relationships/customXml" Target="../ink/ink69.xml"/><Relationship Id="rId92" Type="http://schemas.openxmlformats.org/officeDocument/2006/relationships/image" Target="../media/image85.png"/><Relationship Id="rId91" Type="http://schemas.openxmlformats.org/officeDocument/2006/relationships/customXml" Target="../ink/ink68.xml"/><Relationship Id="rId90" Type="http://schemas.openxmlformats.org/officeDocument/2006/relationships/image" Target="../media/image84.png"/><Relationship Id="rId9" Type="http://schemas.openxmlformats.org/officeDocument/2006/relationships/customXml" Target="../ink/ink27.xml"/><Relationship Id="rId89" Type="http://schemas.openxmlformats.org/officeDocument/2006/relationships/customXml" Target="../ink/ink67.xml"/><Relationship Id="rId88" Type="http://schemas.openxmlformats.org/officeDocument/2006/relationships/image" Target="../media/image83.png"/><Relationship Id="rId87" Type="http://schemas.openxmlformats.org/officeDocument/2006/relationships/customXml" Target="../ink/ink66.xml"/><Relationship Id="rId86" Type="http://schemas.openxmlformats.org/officeDocument/2006/relationships/image" Target="../media/image82.png"/><Relationship Id="rId85" Type="http://schemas.openxmlformats.org/officeDocument/2006/relationships/customXml" Target="../ink/ink65.xml"/><Relationship Id="rId84" Type="http://schemas.openxmlformats.org/officeDocument/2006/relationships/image" Target="../media/image81.png"/><Relationship Id="rId83" Type="http://schemas.openxmlformats.org/officeDocument/2006/relationships/customXml" Target="../ink/ink64.xml"/><Relationship Id="rId82" Type="http://schemas.openxmlformats.org/officeDocument/2006/relationships/image" Target="../media/image80.png"/><Relationship Id="rId81" Type="http://schemas.openxmlformats.org/officeDocument/2006/relationships/customXml" Target="../ink/ink63.xml"/><Relationship Id="rId80" Type="http://schemas.openxmlformats.org/officeDocument/2006/relationships/image" Target="../media/image79.png"/><Relationship Id="rId8" Type="http://schemas.openxmlformats.org/officeDocument/2006/relationships/image" Target="../media/image43.png"/><Relationship Id="rId79" Type="http://schemas.openxmlformats.org/officeDocument/2006/relationships/customXml" Target="../ink/ink62.xml"/><Relationship Id="rId78" Type="http://schemas.openxmlformats.org/officeDocument/2006/relationships/image" Target="../media/image78.png"/><Relationship Id="rId77" Type="http://schemas.openxmlformats.org/officeDocument/2006/relationships/customXml" Target="../ink/ink61.xml"/><Relationship Id="rId76" Type="http://schemas.openxmlformats.org/officeDocument/2006/relationships/image" Target="../media/image77.png"/><Relationship Id="rId75" Type="http://schemas.openxmlformats.org/officeDocument/2006/relationships/customXml" Target="../ink/ink60.xml"/><Relationship Id="rId74" Type="http://schemas.openxmlformats.org/officeDocument/2006/relationships/image" Target="../media/image76.png"/><Relationship Id="rId73" Type="http://schemas.openxmlformats.org/officeDocument/2006/relationships/customXml" Target="../ink/ink59.xml"/><Relationship Id="rId72" Type="http://schemas.openxmlformats.org/officeDocument/2006/relationships/image" Target="../media/image75.png"/><Relationship Id="rId71" Type="http://schemas.openxmlformats.org/officeDocument/2006/relationships/customXml" Target="../ink/ink58.xml"/><Relationship Id="rId70" Type="http://schemas.openxmlformats.org/officeDocument/2006/relationships/image" Target="../media/image74.png"/><Relationship Id="rId7" Type="http://schemas.openxmlformats.org/officeDocument/2006/relationships/customXml" Target="../ink/ink26.xml"/><Relationship Id="rId69" Type="http://schemas.openxmlformats.org/officeDocument/2006/relationships/customXml" Target="../ink/ink57.xml"/><Relationship Id="rId68" Type="http://schemas.openxmlformats.org/officeDocument/2006/relationships/image" Target="../media/image73.png"/><Relationship Id="rId67" Type="http://schemas.openxmlformats.org/officeDocument/2006/relationships/customXml" Target="../ink/ink56.xml"/><Relationship Id="rId66" Type="http://schemas.openxmlformats.org/officeDocument/2006/relationships/image" Target="../media/image72.png"/><Relationship Id="rId65" Type="http://schemas.openxmlformats.org/officeDocument/2006/relationships/customXml" Target="../ink/ink55.xml"/><Relationship Id="rId64" Type="http://schemas.openxmlformats.org/officeDocument/2006/relationships/image" Target="../media/image71.png"/><Relationship Id="rId63" Type="http://schemas.openxmlformats.org/officeDocument/2006/relationships/customXml" Target="../ink/ink54.xml"/><Relationship Id="rId62" Type="http://schemas.openxmlformats.org/officeDocument/2006/relationships/image" Target="../media/image70.png"/><Relationship Id="rId61" Type="http://schemas.openxmlformats.org/officeDocument/2006/relationships/customXml" Target="../ink/ink53.xml"/><Relationship Id="rId60" Type="http://schemas.openxmlformats.org/officeDocument/2006/relationships/image" Target="../media/image69.png"/><Relationship Id="rId6" Type="http://schemas.openxmlformats.org/officeDocument/2006/relationships/image" Target="../media/image42.png"/><Relationship Id="rId59" Type="http://schemas.openxmlformats.org/officeDocument/2006/relationships/customXml" Target="../ink/ink52.xml"/><Relationship Id="rId58" Type="http://schemas.openxmlformats.org/officeDocument/2006/relationships/image" Target="../media/image68.png"/><Relationship Id="rId57" Type="http://schemas.openxmlformats.org/officeDocument/2006/relationships/customXml" Target="../ink/ink51.xml"/><Relationship Id="rId56" Type="http://schemas.openxmlformats.org/officeDocument/2006/relationships/image" Target="../media/image67.png"/><Relationship Id="rId55" Type="http://schemas.openxmlformats.org/officeDocument/2006/relationships/customXml" Target="../ink/ink50.xml"/><Relationship Id="rId54" Type="http://schemas.openxmlformats.org/officeDocument/2006/relationships/image" Target="../media/image66.png"/><Relationship Id="rId53" Type="http://schemas.openxmlformats.org/officeDocument/2006/relationships/customXml" Target="../ink/ink49.xml"/><Relationship Id="rId52" Type="http://schemas.openxmlformats.org/officeDocument/2006/relationships/image" Target="../media/image65.png"/><Relationship Id="rId51" Type="http://schemas.openxmlformats.org/officeDocument/2006/relationships/customXml" Target="../ink/ink48.xml"/><Relationship Id="rId50" Type="http://schemas.openxmlformats.org/officeDocument/2006/relationships/image" Target="../media/image64.png"/><Relationship Id="rId5" Type="http://schemas.openxmlformats.org/officeDocument/2006/relationships/customXml" Target="../ink/ink25.xml"/><Relationship Id="rId49" Type="http://schemas.openxmlformats.org/officeDocument/2006/relationships/customXml" Target="../ink/ink47.xml"/><Relationship Id="rId48" Type="http://schemas.openxmlformats.org/officeDocument/2006/relationships/image" Target="../media/image63.png"/><Relationship Id="rId47" Type="http://schemas.openxmlformats.org/officeDocument/2006/relationships/customXml" Target="../ink/ink46.xml"/><Relationship Id="rId46" Type="http://schemas.openxmlformats.org/officeDocument/2006/relationships/image" Target="../media/image62.png"/><Relationship Id="rId45" Type="http://schemas.openxmlformats.org/officeDocument/2006/relationships/customXml" Target="../ink/ink45.xml"/><Relationship Id="rId44" Type="http://schemas.openxmlformats.org/officeDocument/2006/relationships/image" Target="../media/image61.png"/><Relationship Id="rId43" Type="http://schemas.openxmlformats.org/officeDocument/2006/relationships/customXml" Target="../ink/ink44.xml"/><Relationship Id="rId42" Type="http://schemas.openxmlformats.org/officeDocument/2006/relationships/image" Target="../media/image60.png"/><Relationship Id="rId41" Type="http://schemas.openxmlformats.org/officeDocument/2006/relationships/customXml" Target="../ink/ink43.xml"/><Relationship Id="rId40" Type="http://schemas.openxmlformats.org/officeDocument/2006/relationships/image" Target="../media/image59.png"/><Relationship Id="rId4" Type="http://schemas.openxmlformats.org/officeDocument/2006/relationships/image" Target="../media/image41.png"/><Relationship Id="rId39" Type="http://schemas.openxmlformats.org/officeDocument/2006/relationships/customXml" Target="../ink/ink42.xml"/><Relationship Id="rId38" Type="http://schemas.openxmlformats.org/officeDocument/2006/relationships/image" Target="../media/image58.png"/><Relationship Id="rId37" Type="http://schemas.openxmlformats.org/officeDocument/2006/relationships/customXml" Target="../ink/ink41.xml"/><Relationship Id="rId36" Type="http://schemas.openxmlformats.org/officeDocument/2006/relationships/image" Target="../media/image57.png"/><Relationship Id="rId35" Type="http://schemas.openxmlformats.org/officeDocument/2006/relationships/customXml" Target="../ink/ink40.xml"/><Relationship Id="rId34" Type="http://schemas.openxmlformats.org/officeDocument/2006/relationships/image" Target="../media/image56.png"/><Relationship Id="rId33" Type="http://schemas.openxmlformats.org/officeDocument/2006/relationships/customXml" Target="../ink/ink39.xml"/><Relationship Id="rId32" Type="http://schemas.openxmlformats.org/officeDocument/2006/relationships/image" Target="../media/image55.png"/><Relationship Id="rId31" Type="http://schemas.openxmlformats.org/officeDocument/2006/relationships/customXml" Target="../ink/ink38.xml"/><Relationship Id="rId305" Type="http://schemas.openxmlformats.org/officeDocument/2006/relationships/slideLayout" Target="../slideLayouts/slideLayout3.xml"/><Relationship Id="rId304" Type="http://schemas.openxmlformats.org/officeDocument/2006/relationships/image" Target="../media/image191.png"/><Relationship Id="rId303" Type="http://schemas.openxmlformats.org/officeDocument/2006/relationships/customXml" Target="../ink/ink174.xml"/><Relationship Id="rId302" Type="http://schemas.openxmlformats.org/officeDocument/2006/relationships/image" Target="../media/image190.png"/><Relationship Id="rId301" Type="http://schemas.openxmlformats.org/officeDocument/2006/relationships/customXml" Target="../ink/ink173.xml"/><Relationship Id="rId300" Type="http://schemas.openxmlformats.org/officeDocument/2006/relationships/image" Target="../media/image189.png"/><Relationship Id="rId30" Type="http://schemas.openxmlformats.org/officeDocument/2006/relationships/image" Target="../media/image54.png"/><Relationship Id="rId3" Type="http://schemas.openxmlformats.org/officeDocument/2006/relationships/customXml" Target="../ink/ink24.xml"/><Relationship Id="rId299" Type="http://schemas.openxmlformats.org/officeDocument/2006/relationships/customXml" Target="../ink/ink172.xml"/><Relationship Id="rId298" Type="http://schemas.openxmlformats.org/officeDocument/2006/relationships/image" Target="../media/image188.png"/><Relationship Id="rId297" Type="http://schemas.openxmlformats.org/officeDocument/2006/relationships/customXml" Target="../ink/ink171.xml"/><Relationship Id="rId296" Type="http://schemas.openxmlformats.org/officeDocument/2006/relationships/image" Target="../media/image187.png"/><Relationship Id="rId295" Type="http://schemas.openxmlformats.org/officeDocument/2006/relationships/customXml" Target="../ink/ink170.xml"/><Relationship Id="rId294" Type="http://schemas.openxmlformats.org/officeDocument/2006/relationships/image" Target="../media/image186.png"/><Relationship Id="rId293" Type="http://schemas.openxmlformats.org/officeDocument/2006/relationships/customXml" Target="../ink/ink169.xml"/><Relationship Id="rId292" Type="http://schemas.openxmlformats.org/officeDocument/2006/relationships/image" Target="../media/image185.png"/><Relationship Id="rId291" Type="http://schemas.openxmlformats.org/officeDocument/2006/relationships/customXml" Target="../ink/ink168.xml"/><Relationship Id="rId290" Type="http://schemas.openxmlformats.org/officeDocument/2006/relationships/image" Target="../media/image184.png"/><Relationship Id="rId29" Type="http://schemas.openxmlformats.org/officeDocument/2006/relationships/customXml" Target="../ink/ink37.xml"/><Relationship Id="rId289" Type="http://schemas.openxmlformats.org/officeDocument/2006/relationships/customXml" Target="../ink/ink167.xml"/><Relationship Id="rId288" Type="http://schemas.openxmlformats.org/officeDocument/2006/relationships/image" Target="../media/image183.png"/><Relationship Id="rId287" Type="http://schemas.openxmlformats.org/officeDocument/2006/relationships/customXml" Target="../ink/ink166.xml"/><Relationship Id="rId286" Type="http://schemas.openxmlformats.org/officeDocument/2006/relationships/image" Target="../media/image182.png"/><Relationship Id="rId285" Type="http://schemas.openxmlformats.org/officeDocument/2006/relationships/customXml" Target="../ink/ink165.xml"/><Relationship Id="rId284" Type="http://schemas.openxmlformats.org/officeDocument/2006/relationships/image" Target="../media/image181.png"/><Relationship Id="rId283" Type="http://schemas.openxmlformats.org/officeDocument/2006/relationships/customXml" Target="../ink/ink164.xml"/><Relationship Id="rId282" Type="http://schemas.openxmlformats.org/officeDocument/2006/relationships/image" Target="../media/image180.png"/><Relationship Id="rId281" Type="http://schemas.openxmlformats.org/officeDocument/2006/relationships/customXml" Target="../ink/ink163.xml"/><Relationship Id="rId280" Type="http://schemas.openxmlformats.org/officeDocument/2006/relationships/image" Target="../media/image179.png"/><Relationship Id="rId28" Type="http://schemas.openxmlformats.org/officeDocument/2006/relationships/image" Target="../media/image53.png"/><Relationship Id="rId279" Type="http://schemas.openxmlformats.org/officeDocument/2006/relationships/customXml" Target="../ink/ink162.xml"/><Relationship Id="rId278" Type="http://schemas.openxmlformats.org/officeDocument/2006/relationships/image" Target="../media/image178.png"/><Relationship Id="rId277" Type="http://schemas.openxmlformats.org/officeDocument/2006/relationships/customXml" Target="../ink/ink161.xml"/><Relationship Id="rId276" Type="http://schemas.openxmlformats.org/officeDocument/2006/relationships/image" Target="../media/image177.png"/><Relationship Id="rId275" Type="http://schemas.openxmlformats.org/officeDocument/2006/relationships/customXml" Target="../ink/ink160.xml"/><Relationship Id="rId274" Type="http://schemas.openxmlformats.org/officeDocument/2006/relationships/image" Target="../media/image176.png"/><Relationship Id="rId273" Type="http://schemas.openxmlformats.org/officeDocument/2006/relationships/customXml" Target="../ink/ink159.xml"/><Relationship Id="rId272" Type="http://schemas.openxmlformats.org/officeDocument/2006/relationships/image" Target="../media/image175.png"/><Relationship Id="rId271" Type="http://schemas.openxmlformats.org/officeDocument/2006/relationships/customXml" Target="../ink/ink158.xml"/><Relationship Id="rId270" Type="http://schemas.openxmlformats.org/officeDocument/2006/relationships/image" Target="../media/image174.png"/><Relationship Id="rId27" Type="http://schemas.openxmlformats.org/officeDocument/2006/relationships/customXml" Target="../ink/ink36.xml"/><Relationship Id="rId269" Type="http://schemas.openxmlformats.org/officeDocument/2006/relationships/customXml" Target="../ink/ink157.xml"/><Relationship Id="rId268" Type="http://schemas.openxmlformats.org/officeDocument/2006/relationships/image" Target="../media/image173.png"/><Relationship Id="rId267" Type="http://schemas.openxmlformats.org/officeDocument/2006/relationships/customXml" Target="../ink/ink156.xml"/><Relationship Id="rId266" Type="http://schemas.openxmlformats.org/officeDocument/2006/relationships/image" Target="../media/image172.png"/><Relationship Id="rId265" Type="http://schemas.openxmlformats.org/officeDocument/2006/relationships/customXml" Target="../ink/ink155.xml"/><Relationship Id="rId264" Type="http://schemas.openxmlformats.org/officeDocument/2006/relationships/image" Target="../media/image171.png"/><Relationship Id="rId263" Type="http://schemas.openxmlformats.org/officeDocument/2006/relationships/customXml" Target="../ink/ink154.xml"/><Relationship Id="rId262" Type="http://schemas.openxmlformats.org/officeDocument/2006/relationships/image" Target="../media/image170.png"/><Relationship Id="rId261" Type="http://schemas.openxmlformats.org/officeDocument/2006/relationships/customXml" Target="../ink/ink153.xml"/><Relationship Id="rId260" Type="http://schemas.openxmlformats.org/officeDocument/2006/relationships/image" Target="../media/image169.png"/><Relationship Id="rId26" Type="http://schemas.openxmlformats.org/officeDocument/2006/relationships/image" Target="../media/image52.png"/><Relationship Id="rId259" Type="http://schemas.openxmlformats.org/officeDocument/2006/relationships/customXml" Target="../ink/ink152.xml"/><Relationship Id="rId258" Type="http://schemas.openxmlformats.org/officeDocument/2006/relationships/image" Target="../media/image168.png"/><Relationship Id="rId257" Type="http://schemas.openxmlformats.org/officeDocument/2006/relationships/customXml" Target="../ink/ink151.xml"/><Relationship Id="rId256" Type="http://schemas.openxmlformats.org/officeDocument/2006/relationships/image" Target="../media/image167.png"/><Relationship Id="rId255" Type="http://schemas.openxmlformats.org/officeDocument/2006/relationships/customXml" Target="../ink/ink150.xml"/><Relationship Id="rId254" Type="http://schemas.openxmlformats.org/officeDocument/2006/relationships/image" Target="../media/image166.png"/><Relationship Id="rId253" Type="http://schemas.openxmlformats.org/officeDocument/2006/relationships/customXml" Target="../ink/ink149.xml"/><Relationship Id="rId252" Type="http://schemas.openxmlformats.org/officeDocument/2006/relationships/image" Target="../media/image165.png"/><Relationship Id="rId251" Type="http://schemas.openxmlformats.org/officeDocument/2006/relationships/customXml" Target="../ink/ink148.xml"/><Relationship Id="rId250" Type="http://schemas.openxmlformats.org/officeDocument/2006/relationships/image" Target="../media/image164.png"/><Relationship Id="rId25" Type="http://schemas.openxmlformats.org/officeDocument/2006/relationships/customXml" Target="../ink/ink35.xml"/><Relationship Id="rId249" Type="http://schemas.openxmlformats.org/officeDocument/2006/relationships/customXml" Target="../ink/ink147.xml"/><Relationship Id="rId248" Type="http://schemas.openxmlformats.org/officeDocument/2006/relationships/image" Target="../media/image163.png"/><Relationship Id="rId247" Type="http://schemas.openxmlformats.org/officeDocument/2006/relationships/customXml" Target="../ink/ink146.xml"/><Relationship Id="rId246" Type="http://schemas.openxmlformats.org/officeDocument/2006/relationships/image" Target="../media/image162.png"/><Relationship Id="rId245" Type="http://schemas.openxmlformats.org/officeDocument/2006/relationships/customXml" Target="../ink/ink145.xml"/><Relationship Id="rId244" Type="http://schemas.openxmlformats.org/officeDocument/2006/relationships/image" Target="../media/image161.png"/><Relationship Id="rId243" Type="http://schemas.openxmlformats.org/officeDocument/2006/relationships/customXml" Target="../ink/ink144.xml"/><Relationship Id="rId242" Type="http://schemas.openxmlformats.org/officeDocument/2006/relationships/image" Target="../media/image160.png"/><Relationship Id="rId241" Type="http://schemas.openxmlformats.org/officeDocument/2006/relationships/customXml" Target="../ink/ink143.xml"/><Relationship Id="rId240" Type="http://schemas.openxmlformats.org/officeDocument/2006/relationships/image" Target="../media/image159.png"/><Relationship Id="rId24" Type="http://schemas.openxmlformats.org/officeDocument/2006/relationships/image" Target="../media/image51.png"/><Relationship Id="rId239" Type="http://schemas.openxmlformats.org/officeDocument/2006/relationships/customXml" Target="../ink/ink142.xml"/><Relationship Id="rId238" Type="http://schemas.openxmlformats.org/officeDocument/2006/relationships/image" Target="../media/image158.png"/><Relationship Id="rId237" Type="http://schemas.openxmlformats.org/officeDocument/2006/relationships/customXml" Target="../ink/ink141.xml"/><Relationship Id="rId236" Type="http://schemas.openxmlformats.org/officeDocument/2006/relationships/image" Target="../media/image157.png"/><Relationship Id="rId235" Type="http://schemas.openxmlformats.org/officeDocument/2006/relationships/customXml" Target="../ink/ink140.xml"/><Relationship Id="rId234" Type="http://schemas.openxmlformats.org/officeDocument/2006/relationships/image" Target="../media/image156.png"/><Relationship Id="rId233" Type="http://schemas.openxmlformats.org/officeDocument/2006/relationships/customXml" Target="../ink/ink139.xml"/><Relationship Id="rId232" Type="http://schemas.openxmlformats.org/officeDocument/2006/relationships/image" Target="../media/image155.png"/><Relationship Id="rId231" Type="http://schemas.openxmlformats.org/officeDocument/2006/relationships/customXml" Target="../ink/ink138.xml"/><Relationship Id="rId230" Type="http://schemas.openxmlformats.org/officeDocument/2006/relationships/image" Target="../media/image154.png"/><Relationship Id="rId23" Type="http://schemas.openxmlformats.org/officeDocument/2006/relationships/customXml" Target="../ink/ink34.xml"/><Relationship Id="rId229" Type="http://schemas.openxmlformats.org/officeDocument/2006/relationships/customXml" Target="../ink/ink137.xml"/><Relationship Id="rId228" Type="http://schemas.openxmlformats.org/officeDocument/2006/relationships/image" Target="../media/image153.png"/><Relationship Id="rId227" Type="http://schemas.openxmlformats.org/officeDocument/2006/relationships/customXml" Target="../ink/ink136.xml"/><Relationship Id="rId226" Type="http://schemas.openxmlformats.org/officeDocument/2006/relationships/image" Target="../media/image152.png"/><Relationship Id="rId225" Type="http://schemas.openxmlformats.org/officeDocument/2006/relationships/customXml" Target="../ink/ink135.xml"/><Relationship Id="rId224" Type="http://schemas.openxmlformats.org/officeDocument/2006/relationships/image" Target="../media/image151.png"/><Relationship Id="rId223" Type="http://schemas.openxmlformats.org/officeDocument/2006/relationships/customXml" Target="../ink/ink134.xml"/><Relationship Id="rId222" Type="http://schemas.openxmlformats.org/officeDocument/2006/relationships/image" Target="../media/image150.png"/><Relationship Id="rId221" Type="http://schemas.openxmlformats.org/officeDocument/2006/relationships/customXml" Target="../ink/ink133.xml"/><Relationship Id="rId220" Type="http://schemas.openxmlformats.org/officeDocument/2006/relationships/image" Target="../media/image149.png"/><Relationship Id="rId22" Type="http://schemas.openxmlformats.org/officeDocument/2006/relationships/image" Target="../media/image50.png"/><Relationship Id="rId219" Type="http://schemas.openxmlformats.org/officeDocument/2006/relationships/customXml" Target="../ink/ink132.xml"/><Relationship Id="rId218" Type="http://schemas.openxmlformats.org/officeDocument/2006/relationships/image" Target="../media/image148.png"/><Relationship Id="rId217" Type="http://schemas.openxmlformats.org/officeDocument/2006/relationships/customXml" Target="../ink/ink131.xml"/><Relationship Id="rId216" Type="http://schemas.openxmlformats.org/officeDocument/2006/relationships/image" Target="../media/image147.png"/><Relationship Id="rId215" Type="http://schemas.openxmlformats.org/officeDocument/2006/relationships/customXml" Target="../ink/ink130.xml"/><Relationship Id="rId214" Type="http://schemas.openxmlformats.org/officeDocument/2006/relationships/image" Target="../media/image146.png"/><Relationship Id="rId213" Type="http://schemas.openxmlformats.org/officeDocument/2006/relationships/customXml" Target="../ink/ink129.xml"/><Relationship Id="rId212" Type="http://schemas.openxmlformats.org/officeDocument/2006/relationships/image" Target="../media/image145.png"/><Relationship Id="rId211" Type="http://schemas.openxmlformats.org/officeDocument/2006/relationships/customXml" Target="../ink/ink128.xml"/><Relationship Id="rId210" Type="http://schemas.openxmlformats.org/officeDocument/2006/relationships/image" Target="../media/image144.png"/><Relationship Id="rId21" Type="http://schemas.openxmlformats.org/officeDocument/2006/relationships/customXml" Target="../ink/ink33.xml"/><Relationship Id="rId209" Type="http://schemas.openxmlformats.org/officeDocument/2006/relationships/customXml" Target="../ink/ink127.xml"/><Relationship Id="rId208" Type="http://schemas.openxmlformats.org/officeDocument/2006/relationships/image" Target="../media/image143.png"/><Relationship Id="rId207" Type="http://schemas.openxmlformats.org/officeDocument/2006/relationships/customXml" Target="../ink/ink126.xml"/><Relationship Id="rId206" Type="http://schemas.openxmlformats.org/officeDocument/2006/relationships/image" Target="../media/image142.png"/><Relationship Id="rId205" Type="http://schemas.openxmlformats.org/officeDocument/2006/relationships/customXml" Target="../ink/ink125.xml"/><Relationship Id="rId204" Type="http://schemas.openxmlformats.org/officeDocument/2006/relationships/image" Target="../media/image141.png"/><Relationship Id="rId203" Type="http://schemas.openxmlformats.org/officeDocument/2006/relationships/customXml" Target="../ink/ink124.xml"/><Relationship Id="rId202" Type="http://schemas.openxmlformats.org/officeDocument/2006/relationships/image" Target="../media/image140.png"/><Relationship Id="rId201" Type="http://schemas.openxmlformats.org/officeDocument/2006/relationships/customXml" Target="../ink/ink123.xml"/><Relationship Id="rId200" Type="http://schemas.openxmlformats.org/officeDocument/2006/relationships/image" Target="../media/image139.png"/><Relationship Id="rId20" Type="http://schemas.openxmlformats.org/officeDocument/2006/relationships/image" Target="../media/image49.png"/><Relationship Id="rId2" Type="http://schemas.openxmlformats.org/officeDocument/2006/relationships/image" Target="../media/image40.png"/><Relationship Id="rId199" Type="http://schemas.openxmlformats.org/officeDocument/2006/relationships/customXml" Target="../ink/ink122.xml"/><Relationship Id="rId198" Type="http://schemas.openxmlformats.org/officeDocument/2006/relationships/image" Target="../media/image138.png"/><Relationship Id="rId197" Type="http://schemas.openxmlformats.org/officeDocument/2006/relationships/customXml" Target="../ink/ink121.xml"/><Relationship Id="rId196" Type="http://schemas.openxmlformats.org/officeDocument/2006/relationships/image" Target="../media/image137.png"/><Relationship Id="rId195" Type="http://schemas.openxmlformats.org/officeDocument/2006/relationships/customXml" Target="../ink/ink120.xml"/><Relationship Id="rId194" Type="http://schemas.openxmlformats.org/officeDocument/2006/relationships/image" Target="../media/image136.png"/><Relationship Id="rId193" Type="http://schemas.openxmlformats.org/officeDocument/2006/relationships/customXml" Target="../ink/ink119.xml"/><Relationship Id="rId192" Type="http://schemas.openxmlformats.org/officeDocument/2006/relationships/image" Target="../media/image135.png"/><Relationship Id="rId191" Type="http://schemas.openxmlformats.org/officeDocument/2006/relationships/customXml" Target="../ink/ink118.xml"/><Relationship Id="rId190" Type="http://schemas.openxmlformats.org/officeDocument/2006/relationships/image" Target="../media/image134.png"/><Relationship Id="rId19" Type="http://schemas.openxmlformats.org/officeDocument/2006/relationships/customXml" Target="../ink/ink32.xml"/><Relationship Id="rId189" Type="http://schemas.openxmlformats.org/officeDocument/2006/relationships/customXml" Target="../ink/ink117.xml"/><Relationship Id="rId188" Type="http://schemas.openxmlformats.org/officeDocument/2006/relationships/image" Target="../media/image133.png"/><Relationship Id="rId187" Type="http://schemas.openxmlformats.org/officeDocument/2006/relationships/customXml" Target="../ink/ink116.xml"/><Relationship Id="rId186" Type="http://schemas.openxmlformats.org/officeDocument/2006/relationships/image" Target="../media/image132.png"/><Relationship Id="rId185" Type="http://schemas.openxmlformats.org/officeDocument/2006/relationships/customXml" Target="../ink/ink115.xml"/><Relationship Id="rId184" Type="http://schemas.openxmlformats.org/officeDocument/2006/relationships/image" Target="../media/image131.png"/><Relationship Id="rId183" Type="http://schemas.openxmlformats.org/officeDocument/2006/relationships/customXml" Target="../ink/ink114.xml"/><Relationship Id="rId182" Type="http://schemas.openxmlformats.org/officeDocument/2006/relationships/image" Target="../media/image130.png"/><Relationship Id="rId181" Type="http://schemas.openxmlformats.org/officeDocument/2006/relationships/customXml" Target="../ink/ink113.xml"/><Relationship Id="rId180" Type="http://schemas.openxmlformats.org/officeDocument/2006/relationships/image" Target="../media/image129.png"/><Relationship Id="rId18" Type="http://schemas.openxmlformats.org/officeDocument/2006/relationships/image" Target="../media/image48.png"/><Relationship Id="rId179" Type="http://schemas.openxmlformats.org/officeDocument/2006/relationships/customXml" Target="../ink/ink112.xml"/><Relationship Id="rId178" Type="http://schemas.openxmlformats.org/officeDocument/2006/relationships/image" Target="../media/image128.png"/><Relationship Id="rId177" Type="http://schemas.openxmlformats.org/officeDocument/2006/relationships/customXml" Target="../ink/ink111.xml"/><Relationship Id="rId176" Type="http://schemas.openxmlformats.org/officeDocument/2006/relationships/image" Target="../media/image127.png"/><Relationship Id="rId175" Type="http://schemas.openxmlformats.org/officeDocument/2006/relationships/customXml" Target="../ink/ink110.xml"/><Relationship Id="rId174" Type="http://schemas.openxmlformats.org/officeDocument/2006/relationships/image" Target="../media/image126.png"/><Relationship Id="rId173" Type="http://schemas.openxmlformats.org/officeDocument/2006/relationships/customXml" Target="../ink/ink109.xml"/><Relationship Id="rId172" Type="http://schemas.openxmlformats.org/officeDocument/2006/relationships/image" Target="../media/image125.png"/><Relationship Id="rId171" Type="http://schemas.openxmlformats.org/officeDocument/2006/relationships/customXml" Target="../ink/ink108.xml"/><Relationship Id="rId170" Type="http://schemas.openxmlformats.org/officeDocument/2006/relationships/image" Target="../media/image124.png"/><Relationship Id="rId17" Type="http://schemas.openxmlformats.org/officeDocument/2006/relationships/customXml" Target="../ink/ink31.xml"/><Relationship Id="rId169" Type="http://schemas.openxmlformats.org/officeDocument/2006/relationships/customXml" Target="../ink/ink107.xml"/><Relationship Id="rId168" Type="http://schemas.openxmlformats.org/officeDocument/2006/relationships/image" Target="../media/image123.png"/><Relationship Id="rId167" Type="http://schemas.openxmlformats.org/officeDocument/2006/relationships/customXml" Target="../ink/ink106.xml"/><Relationship Id="rId166" Type="http://schemas.openxmlformats.org/officeDocument/2006/relationships/image" Target="../media/image122.png"/><Relationship Id="rId165" Type="http://schemas.openxmlformats.org/officeDocument/2006/relationships/customXml" Target="../ink/ink105.xml"/><Relationship Id="rId164" Type="http://schemas.openxmlformats.org/officeDocument/2006/relationships/image" Target="../media/image121.png"/><Relationship Id="rId163" Type="http://schemas.openxmlformats.org/officeDocument/2006/relationships/customXml" Target="../ink/ink104.xml"/><Relationship Id="rId162" Type="http://schemas.openxmlformats.org/officeDocument/2006/relationships/image" Target="../media/image120.png"/><Relationship Id="rId161" Type="http://schemas.openxmlformats.org/officeDocument/2006/relationships/customXml" Target="../ink/ink103.xml"/><Relationship Id="rId160" Type="http://schemas.openxmlformats.org/officeDocument/2006/relationships/image" Target="../media/image119.png"/><Relationship Id="rId16" Type="http://schemas.openxmlformats.org/officeDocument/2006/relationships/image" Target="../media/image47.png"/><Relationship Id="rId159" Type="http://schemas.openxmlformats.org/officeDocument/2006/relationships/customXml" Target="../ink/ink102.xml"/><Relationship Id="rId158" Type="http://schemas.openxmlformats.org/officeDocument/2006/relationships/image" Target="../media/image118.png"/><Relationship Id="rId157" Type="http://schemas.openxmlformats.org/officeDocument/2006/relationships/customXml" Target="../ink/ink101.xml"/><Relationship Id="rId156" Type="http://schemas.openxmlformats.org/officeDocument/2006/relationships/image" Target="../media/image117.png"/><Relationship Id="rId155" Type="http://schemas.openxmlformats.org/officeDocument/2006/relationships/customXml" Target="../ink/ink100.xml"/><Relationship Id="rId154" Type="http://schemas.openxmlformats.org/officeDocument/2006/relationships/image" Target="../media/image116.png"/><Relationship Id="rId153" Type="http://schemas.openxmlformats.org/officeDocument/2006/relationships/customXml" Target="../ink/ink99.xml"/><Relationship Id="rId152" Type="http://schemas.openxmlformats.org/officeDocument/2006/relationships/image" Target="../media/image115.png"/><Relationship Id="rId151" Type="http://schemas.openxmlformats.org/officeDocument/2006/relationships/customXml" Target="../ink/ink98.xml"/><Relationship Id="rId150" Type="http://schemas.openxmlformats.org/officeDocument/2006/relationships/image" Target="../media/image114.png"/><Relationship Id="rId15" Type="http://schemas.openxmlformats.org/officeDocument/2006/relationships/customXml" Target="../ink/ink30.xml"/><Relationship Id="rId149" Type="http://schemas.openxmlformats.org/officeDocument/2006/relationships/customXml" Target="../ink/ink97.xml"/><Relationship Id="rId148" Type="http://schemas.openxmlformats.org/officeDocument/2006/relationships/image" Target="../media/image113.png"/><Relationship Id="rId147" Type="http://schemas.openxmlformats.org/officeDocument/2006/relationships/customXml" Target="../ink/ink96.xml"/><Relationship Id="rId146" Type="http://schemas.openxmlformats.org/officeDocument/2006/relationships/image" Target="../media/image112.png"/><Relationship Id="rId145" Type="http://schemas.openxmlformats.org/officeDocument/2006/relationships/customXml" Target="../ink/ink95.xml"/><Relationship Id="rId144" Type="http://schemas.openxmlformats.org/officeDocument/2006/relationships/image" Target="../media/image111.png"/><Relationship Id="rId143" Type="http://schemas.openxmlformats.org/officeDocument/2006/relationships/customXml" Target="../ink/ink94.xml"/><Relationship Id="rId142" Type="http://schemas.openxmlformats.org/officeDocument/2006/relationships/image" Target="../media/image110.png"/><Relationship Id="rId141" Type="http://schemas.openxmlformats.org/officeDocument/2006/relationships/customXml" Target="../ink/ink93.xml"/><Relationship Id="rId140" Type="http://schemas.openxmlformats.org/officeDocument/2006/relationships/image" Target="../media/image109.png"/><Relationship Id="rId14" Type="http://schemas.openxmlformats.org/officeDocument/2006/relationships/image" Target="../media/image46.png"/><Relationship Id="rId139" Type="http://schemas.openxmlformats.org/officeDocument/2006/relationships/customXml" Target="../ink/ink92.xml"/><Relationship Id="rId138" Type="http://schemas.openxmlformats.org/officeDocument/2006/relationships/image" Target="../media/image108.png"/><Relationship Id="rId137" Type="http://schemas.openxmlformats.org/officeDocument/2006/relationships/customXml" Target="../ink/ink91.xml"/><Relationship Id="rId136" Type="http://schemas.openxmlformats.org/officeDocument/2006/relationships/image" Target="../media/image107.png"/><Relationship Id="rId135" Type="http://schemas.openxmlformats.org/officeDocument/2006/relationships/customXml" Target="../ink/ink90.xml"/><Relationship Id="rId134" Type="http://schemas.openxmlformats.org/officeDocument/2006/relationships/image" Target="../media/image106.png"/><Relationship Id="rId133" Type="http://schemas.openxmlformats.org/officeDocument/2006/relationships/customXml" Target="../ink/ink89.xml"/><Relationship Id="rId132" Type="http://schemas.openxmlformats.org/officeDocument/2006/relationships/image" Target="../media/image105.png"/><Relationship Id="rId131" Type="http://schemas.openxmlformats.org/officeDocument/2006/relationships/customXml" Target="../ink/ink88.xml"/><Relationship Id="rId130" Type="http://schemas.openxmlformats.org/officeDocument/2006/relationships/image" Target="../media/image104.png"/><Relationship Id="rId13" Type="http://schemas.openxmlformats.org/officeDocument/2006/relationships/customXml" Target="../ink/ink29.xml"/><Relationship Id="rId129" Type="http://schemas.openxmlformats.org/officeDocument/2006/relationships/customXml" Target="../ink/ink87.xml"/><Relationship Id="rId128" Type="http://schemas.openxmlformats.org/officeDocument/2006/relationships/image" Target="../media/image103.png"/><Relationship Id="rId127" Type="http://schemas.openxmlformats.org/officeDocument/2006/relationships/customXml" Target="../ink/ink86.xml"/><Relationship Id="rId126" Type="http://schemas.openxmlformats.org/officeDocument/2006/relationships/image" Target="../media/image102.png"/><Relationship Id="rId125" Type="http://schemas.openxmlformats.org/officeDocument/2006/relationships/customXml" Target="../ink/ink85.xml"/><Relationship Id="rId124" Type="http://schemas.openxmlformats.org/officeDocument/2006/relationships/image" Target="../media/image101.png"/><Relationship Id="rId123" Type="http://schemas.openxmlformats.org/officeDocument/2006/relationships/customXml" Target="../ink/ink84.xml"/><Relationship Id="rId122" Type="http://schemas.openxmlformats.org/officeDocument/2006/relationships/image" Target="../media/image100.png"/><Relationship Id="rId121" Type="http://schemas.openxmlformats.org/officeDocument/2006/relationships/customXml" Target="../ink/ink83.xml"/><Relationship Id="rId120" Type="http://schemas.openxmlformats.org/officeDocument/2006/relationships/image" Target="../media/image99.png"/><Relationship Id="rId12" Type="http://schemas.openxmlformats.org/officeDocument/2006/relationships/image" Target="../media/image45.png"/><Relationship Id="rId119" Type="http://schemas.openxmlformats.org/officeDocument/2006/relationships/customXml" Target="../ink/ink82.xml"/><Relationship Id="rId118" Type="http://schemas.openxmlformats.org/officeDocument/2006/relationships/image" Target="../media/image98.png"/><Relationship Id="rId117" Type="http://schemas.openxmlformats.org/officeDocument/2006/relationships/customXml" Target="../ink/ink81.xml"/><Relationship Id="rId116" Type="http://schemas.openxmlformats.org/officeDocument/2006/relationships/image" Target="../media/image97.png"/><Relationship Id="rId115" Type="http://schemas.openxmlformats.org/officeDocument/2006/relationships/customXml" Target="../ink/ink80.xml"/><Relationship Id="rId114" Type="http://schemas.openxmlformats.org/officeDocument/2006/relationships/image" Target="../media/image96.png"/><Relationship Id="rId113" Type="http://schemas.openxmlformats.org/officeDocument/2006/relationships/customXml" Target="../ink/ink79.xml"/><Relationship Id="rId112" Type="http://schemas.openxmlformats.org/officeDocument/2006/relationships/image" Target="../media/image95.png"/><Relationship Id="rId111" Type="http://schemas.openxmlformats.org/officeDocument/2006/relationships/customXml" Target="../ink/ink78.xml"/><Relationship Id="rId110" Type="http://schemas.openxmlformats.org/officeDocument/2006/relationships/image" Target="../media/image94.png"/><Relationship Id="rId11" Type="http://schemas.openxmlformats.org/officeDocument/2006/relationships/customXml" Target="../ink/ink28.xml"/><Relationship Id="rId109" Type="http://schemas.openxmlformats.org/officeDocument/2006/relationships/customXml" Target="../ink/ink77.xml"/><Relationship Id="rId108" Type="http://schemas.openxmlformats.org/officeDocument/2006/relationships/image" Target="../media/image93.png"/><Relationship Id="rId107" Type="http://schemas.openxmlformats.org/officeDocument/2006/relationships/customXml" Target="../ink/ink76.xml"/><Relationship Id="rId106" Type="http://schemas.openxmlformats.org/officeDocument/2006/relationships/image" Target="../media/image92.png"/><Relationship Id="rId105" Type="http://schemas.openxmlformats.org/officeDocument/2006/relationships/customXml" Target="../ink/ink75.xml"/><Relationship Id="rId104" Type="http://schemas.openxmlformats.org/officeDocument/2006/relationships/image" Target="../media/image91.png"/><Relationship Id="rId103" Type="http://schemas.openxmlformats.org/officeDocument/2006/relationships/customXml" Target="../ink/ink74.xml"/><Relationship Id="rId102" Type="http://schemas.openxmlformats.org/officeDocument/2006/relationships/image" Target="../media/image90.png"/><Relationship Id="rId101" Type="http://schemas.openxmlformats.org/officeDocument/2006/relationships/customXml" Target="../ink/ink73.xml"/><Relationship Id="rId100" Type="http://schemas.openxmlformats.org/officeDocument/2006/relationships/image" Target="../media/image89.png"/><Relationship Id="rId10" Type="http://schemas.openxmlformats.org/officeDocument/2006/relationships/image" Target="../media/image44.png"/><Relationship Id="rId1" Type="http://schemas.openxmlformats.org/officeDocument/2006/relationships/customXml" Target="../ink/ink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99" Type="http://schemas.openxmlformats.org/officeDocument/2006/relationships/image" Target="../media/image240.png"/><Relationship Id="rId98" Type="http://schemas.openxmlformats.org/officeDocument/2006/relationships/customXml" Target="../ink/ink224.xml"/><Relationship Id="rId97" Type="http://schemas.openxmlformats.org/officeDocument/2006/relationships/image" Target="../media/image239.png"/><Relationship Id="rId96" Type="http://schemas.openxmlformats.org/officeDocument/2006/relationships/customXml" Target="../ink/ink223.xml"/><Relationship Id="rId95" Type="http://schemas.openxmlformats.org/officeDocument/2006/relationships/image" Target="../media/image238.png"/><Relationship Id="rId94" Type="http://schemas.openxmlformats.org/officeDocument/2006/relationships/customXml" Target="../ink/ink222.xml"/><Relationship Id="rId93" Type="http://schemas.openxmlformats.org/officeDocument/2006/relationships/image" Target="../media/image237.png"/><Relationship Id="rId92" Type="http://schemas.openxmlformats.org/officeDocument/2006/relationships/customXml" Target="../ink/ink221.xml"/><Relationship Id="rId91" Type="http://schemas.openxmlformats.org/officeDocument/2006/relationships/image" Target="../media/image236.png"/><Relationship Id="rId90" Type="http://schemas.openxmlformats.org/officeDocument/2006/relationships/customXml" Target="../ink/ink220.xml"/><Relationship Id="rId9" Type="http://schemas.openxmlformats.org/officeDocument/2006/relationships/customXml" Target="../ink/ink179.xml"/><Relationship Id="rId89" Type="http://schemas.openxmlformats.org/officeDocument/2006/relationships/image" Target="../media/image235.png"/><Relationship Id="rId88" Type="http://schemas.openxmlformats.org/officeDocument/2006/relationships/customXml" Target="../ink/ink219.xml"/><Relationship Id="rId87" Type="http://schemas.openxmlformats.org/officeDocument/2006/relationships/image" Target="../media/image234.png"/><Relationship Id="rId86" Type="http://schemas.openxmlformats.org/officeDocument/2006/relationships/customXml" Target="../ink/ink218.xml"/><Relationship Id="rId85" Type="http://schemas.openxmlformats.org/officeDocument/2006/relationships/image" Target="../media/image233.png"/><Relationship Id="rId84" Type="http://schemas.openxmlformats.org/officeDocument/2006/relationships/customXml" Target="../ink/ink217.xml"/><Relationship Id="rId83" Type="http://schemas.openxmlformats.org/officeDocument/2006/relationships/image" Target="../media/image232.png"/><Relationship Id="rId82" Type="http://schemas.openxmlformats.org/officeDocument/2006/relationships/customXml" Target="../ink/ink216.xml"/><Relationship Id="rId81" Type="http://schemas.openxmlformats.org/officeDocument/2006/relationships/image" Target="../media/image231.png"/><Relationship Id="rId80" Type="http://schemas.openxmlformats.org/officeDocument/2006/relationships/customXml" Target="../ink/ink215.xml"/><Relationship Id="rId8" Type="http://schemas.openxmlformats.org/officeDocument/2006/relationships/image" Target="../media/image195.png"/><Relationship Id="rId79" Type="http://schemas.openxmlformats.org/officeDocument/2006/relationships/image" Target="../media/image230.png"/><Relationship Id="rId78" Type="http://schemas.openxmlformats.org/officeDocument/2006/relationships/customXml" Target="../ink/ink214.xml"/><Relationship Id="rId77" Type="http://schemas.openxmlformats.org/officeDocument/2006/relationships/image" Target="../media/image229.png"/><Relationship Id="rId76" Type="http://schemas.openxmlformats.org/officeDocument/2006/relationships/customXml" Target="../ink/ink213.xml"/><Relationship Id="rId75" Type="http://schemas.openxmlformats.org/officeDocument/2006/relationships/image" Target="../media/image228.png"/><Relationship Id="rId74" Type="http://schemas.openxmlformats.org/officeDocument/2006/relationships/customXml" Target="../ink/ink212.xml"/><Relationship Id="rId73" Type="http://schemas.openxmlformats.org/officeDocument/2006/relationships/image" Target="../media/image227.png"/><Relationship Id="rId72" Type="http://schemas.openxmlformats.org/officeDocument/2006/relationships/customXml" Target="../ink/ink211.xml"/><Relationship Id="rId71" Type="http://schemas.openxmlformats.org/officeDocument/2006/relationships/image" Target="../media/image226.png"/><Relationship Id="rId70" Type="http://schemas.openxmlformats.org/officeDocument/2006/relationships/customXml" Target="../ink/ink210.xml"/><Relationship Id="rId7" Type="http://schemas.openxmlformats.org/officeDocument/2006/relationships/customXml" Target="../ink/ink178.xml"/><Relationship Id="rId69" Type="http://schemas.openxmlformats.org/officeDocument/2006/relationships/image" Target="../media/image225.png"/><Relationship Id="rId68" Type="http://schemas.openxmlformats.org/officeDocument/2006/relationships/customXml" Target="../ink/ink209.xml"/><Relationship Id="rId67" Type="http://schemas.openxmlformats.org/officeDocument/2006/relationships/image" Target="../media/image224.png"/><Relationship Id="rId66" Type="http://schemas.openxmlformats.org/officeDocument/2006/relationships/customXml" Target="../ink/ink208.xml"/><Relationship Id="rId65" Type="http://schemas.openxmlformats.org/officeDocument/2006/relationships/image" Target="../media/image223.png"/><Relationship Id="rId64" Type="http://schemas.openxmlformats.org/officeDocument/2006/relationships/customXml" Target="../ink/ink207.xml"/><Relationship Id="rId63" Type="http://schemas.openxmlformats.org/officeDocument/2006/relationships/image" Target="../media/image222.png"/><Relationship Id="rId62" Type="http://schemas.openxmlformats.org/officeDocument/2006/relationships/customXml" Target="../ink/ink206.xml"/><Relationship Id="rId61" Type="http://schemas.openxmlformats.org/officeDocument/2006/relationships/customXml" Target="../ink/ink205.xml"/><Relationship Id="rId60" Type="http://schemas.openxmlformats.org/officeDocument/2006/relationships/image" Target="../media/image221.png"/><Relationship Id="rId6" Type="http://schemas.openxmlformats.org/officeDocument/2006/relationships/image" Target="../media/image194.png"/><Relationship Id="rId59" Type="http://schemas.openxmlformats.org/officeDocument/2006/relationships/customXml" Target="../ink/ink204.xml"/><Relationship Id="rId58" Type="http://schemas.openxmlformats.org/officeDocument/2006/relationships/image" Target="../media/image220.png"/><Relationship Id="rId57" Type="http://schemas.openxmlformats.org/officeDocument/2006/relationships/customXml" Target="../ink/ink203.xml"/><Relationship Id="rId56" Type="http://schemas.openxmlformats.org/officeDocument/2006/relationships/image" Target="../media/image219.png"/><Relationship Id="rId55" Type="http://schemas.openxmlformats.org/officeDocument/2006/relationships/customXml" Target="../ink/ink202.xml"/><Relationship Id="rId54" Type="http://schemas.openxmlformats.org/officeDocument/2006/relationships/image" Target="../media/image218.png"/><Relationship Id="rId53" Type="http://schemas.openxmlformats.org/officeDocument/2006/relationships/customXml" Target="../ink/ink201.xml"/><Relationship Id="rId52" Type="http://schemas.openxmlformats.org/officeDocument/2006/relationships/image" Target="../media/image217.png"/><Relationship Id="rId51" Type="http://schemas.openxmlformats.org/officeDocument/2006/relationships/customXml" Target="../ink/ink200.xml"/><Relationship Id="rId50" Type="http://schemas.openxmlformats.org/officeDocument/2006/relationships/image" Target="../media/image216.png"/><Relationship Id="rId5" Type="http://schemas.openxmlformats.org/officeDocument/2006/relationships/customXml" Target="../ink/ink177.xml"/><Relationship Id="rId49" Type="http://schemas.openxmlformats.org/officeDocument/2006/relationships/customXml" Target="../ink/ink199.xml"/><Relationship Id="rId48" Type="http://schemas.openxmlformats.org/officeDocument/2006/relationships/image" Target="../media/image215.png"/><Relationship Id="rId47" Type="http://schemas.openxmlformats.org/officeDocument/2006/relationships/customXml" Target="../ink/ink198.xml"/><Relationship Id="rId46" Type="http://schemas.openxmlformats.org/officeDocument/2006/relationships/image" Target="../media/image214.png"/><Relationship Id="rId45" Type="http://schemas.openxmlformats.org/officeDocument/2006/relationships/customXml" Target="../ink/ink197.xml"/><Relationship Id="rId44" Type="http://schemas.openxmlformats.org/officeDocument/2006/relationships/image" Target="../media/image213.png"/><Relationship Id="rId43" Type="http://schemas.openxmlformats.org/officeDocument/2006/relationships/customXml" Target="../ink/ink196.xml"/><Relationship Id="rId42" Type="http://schemas.openxmlformats.org/officeDocument/2006/relationships/image" Target="../media/image212.png"/><Relationship Id="rId41" Type="http://schemas.openxmlformats.org/officeDocument/2006/relationships/customXml" Target="../ink/ink195.xml"/><Relationship Id="rId40" Type="http://schemas.openxmlformats.org/officeDocument/2006/relationships/image" Target="../media/image211.png"/><Relationship Id="rId4" Type="http://schemas.openxmlformats.org/officeDocument/2006/relationships/image" Target="../media/image193.png"/><Relationship Id="rId39" Type="http://schemas.openxmlformats.org/officeDocument/2006/relationships/customXml" Target="../ink/ink194.xml"/><Relationship Id="rId38" Type="http://schemas.openxmlformats.org/officeDocument/2006/relationships/image" Target="../media/image210.png"/><Relationship Id="rId37" Type="http://schemas.openxmlformats.org/officeDocument/2006/relationships/customXml" Target="../ink/ink193.xml"/><Relationship Id="rId36" Type="http://schemas.openxmlformats.org/officeDocument/2006/relationships/image" Target="../media/image209.png"/><Relationship Id="rId35" Type="http://schemas.openxmlformats.org/officeDocument/2006/relationships/customXml" Target="../ink/ink192.xml"/><Relationship Id="rId34" Type="http://schemas.openxmlformats.org/officeDocument/2006/relationships/image" Target="../media/image208.png"/><Relationship Id="rId33" Type="http://schemas.openxmlformats.org/officeDocument/2006/relationships/customXml" Target="../ink/ink191.xml"/><Relationship Id="rId32" Type="http://schemas.openxmlformats.org/officeDocument/2006/relationships/image" Target="../media/image207.png"/><Relationship Id="rId31" Type="http://schemas.openxmlformats.org/officeDocument/2006/relationships/customXml" Target="../ink/ink190.xml"/><Relationship Id="rId30" Type="http://schemas.openxmlformats.org/officeDocument/2006/relationships/image" Target="../media/image206.png"/><Relationship Id="rId3" Type="http://schemas.openxmlformats.org/officeDocument/2006/relationships/customXml" Target="../ink/ink176.xml"/><Relationship Id="rId29" Type="http://schemas.openxmlformats.org/officeDocument/2006/relationships/customXml" Target="../ink/ink189.xml"/><Relationship Id="rId28" Type="http://schemas.openxmlformats.org/officeDocument/2006/relationships/image" Target="../media/image205.png"/><Relationship Id="rId27" Type="http://schemas.openxmlformats.org/officeDocument/2006/relationships/customXml" Target="../ink/ink188.xml"/><Relationship Id="rId26" Type="http://schemas.openxmlformats.org/officeDocument/2006/relationships/image" Target="../media/image204.png"/><Relationship Id="rId25" Type="http://schemas.openxmlformats.org/officeDocument/2006/relationships/customXml" Target="../ink/ink187.xml"/><Relationship Id="rId248" Type="http://schemas.openxmlformats.org/officeDocument/2006/relationships/slideLayout" Target="../slideLayouts/slideLayout3.xml"/><Relationship Id="rId247" Type="http://schemas.openxmlformats.org/officeDocument/2006/relationships/image" Target="../media/image314.png"/><Relationship Id="rId246" Type="http://schemas.openxmlformats.org/officeDocument/2006/relationships/customXml" Target="../ink/ink298.xml"/><Relationship Id="rId245" Type="http://schemas.openxmlformats.org/officeDocument/2006/relationships/image" Target="../media/image313.png"/><Relationship Id="rId244" Type="http://schemas.openxmlformats.org/officeDocument/2006/relationships/customXml" Target="../ink/ink297.xml"/><Relationship Id="rId243" Type="http://schemas.openxmlformats.org/officeDocument/2006/relationships/image" Target="../media/image312.png"/><Relationship Id="rId242" Type="http://schemas.openxmlformats.org/officeDocument/2006/relationships/customXml" Target="../ink/ink296.xml"/><Relationship Id="rId241" Type="http://schemas.openxmlformats.org/officeDocument/2006/relationships/image" Target="../media/image311.png"/><Relationship Id="rId240" Type="http://schemas.openxmlformats.org/officeDocument/2006/relationships/customXml" Target="../ink/ink295.xml"/><Relationship Id="rId24" Type="http://schemas.openxmlformats.org/officeDocument/2006/relationships/image" Target="../media/image203.png"/><Relationship Id="rId239" Type="http://schemas.openxmlformats.org/officeDocument/2006/relationships/image" Target="../media/image310.png"/><Relationship Id="rId238" Type="http://schemas.openxmlformats.org/officeDocument/2006/relationships/customXml" Target="../ink/ink294.xml"/><Relationship Id="rId237" Type="http://schemas.openxmlformats.org/officeDocument/2006/relationships/image" Target="../media/image309.png"/><Relationship Id="rId236" Type="http://schemas.openxmlformats.org/officeDocument/2006/relationships/customXml" Target="../ink/ink293.xml"/><Relationship Id="rId235" Type="http://schemas.openxmlformats.org/officeDocument/2006/relationships/image" Target="../media/image308.png"/><Relationship Id="rId234" Type="http://schemas.openxmlformats.org/officeDocument/2006/relationships/customXml" Target="../ink/ink292.xml"/><Relationship Id="rId233" Type="http://schemas.openxmlformats.org/officeDocument/2006/relationships/image" Target="../media/image307.png"/><Relationship Id="rId232" Type="http://schemas.openxmlformats.org/officeDocument/2006/relationships/customXml" Target="../ink/ink291.xml"/><Relationship Id="rId231" Type="http://schemas.openxmlformats.org/officeDocument/2006/relationships/image" Target="../media/image306.png"/><Relationship Id="rId230" Type="http://schemas.openxmlformats.org/officeDocument/2006/relationships/customXml" Target="../ink/ink290.xml"/><Relationship Id="rId23" Type="http://schemas.openxmlformats.org/officeDocument/2006/relationships/customXml" Target="../ink/ink186.xml"/><Relationship Id="rId229" Type="http://schemas.openxmlformats.org/officeDocument/2006/relationships/image" Target="../media/image305.png"/><Relationship Id="rId228" Type="http://schemas.openxmlformats.org/officeDocument/2006/relationships/customXml" Target="../ink/ink289.xml"/><Relationship Id="rId227" Type="http://schemas.openxmlformats.org/officeDocument/2006/relationships/image" Target="../media/image304.png"/><Relationship Id="rId226" Type="http://schemas.openxmlformats.org/officeDocument/2006/relationships/customXml" Target="../ink/ink288.xml"/><Relationship Id="rId225" Type="http://schemas.openxmlformats.org/officeDocument/2006/relationships/image" Target="../media/image303.png"/><Relationship Id="rId224" Type="http://schemas.openxmlformats.org/officeDocument/2006/relationships/customXml" Target="../ink/ink287.xml"/><Relationship Id="rId223" Type="http://schemas.openxmlformats.org/officeDocument/2006/relationships/image" Target="../media/image302.png"/><Relationship Id="rId222" Type="http://schemas.openxmlformats.org/officeDocument/2006/relationships/customXml" Target="../ink/ink286.xml"/><Relationship Id="rId221" Type="http://schemas.openxmlformats.org/officeDocument/2006/relationships/image" Target="../media/image301.png"/><Relationship Id="rId220" Type="http://schemas.openxmlformats.org/officeDocument/2006/relationships/customXml" Target="../ink/ink285.xml"/><Relationship Id="rId22" Type="http://schemas.openxmlformats.org/officeDocument/2006/relationships/image" Target="../media/image202.png"/><Relationship Id="rId219" Type="http://schemas.openxmlformats.org/officeDocument/2006/relationships/image" Target="../media/image300.png"/><Relationship Id="rId218" Type="http://schemas.openxmlformats.org/officeDocument/2006/relationships/customXml" Target="../ink/ink284.xml"/><Relationship Id="rId217" Type="http://schemas.openxmlformats.org/officeDocument/2006/relationships/image" Target="../media/image299.png"/><Relationship Id="rId216" Type="http://schemas.openxmlformats.org/officeDocument/2006/relationships/customXml" Target="../ink/ink283.xml"/><Relationship Id="rId215" Type="http://schemas.openxmlformats.org/officeDocument/2006/relationships/image" Target="../media/image298.png"/><Relationship Id="rId214" Type="http://schemas.openxmlformats.org/officeDocument/2006/relationships/customXml" Target="../ink/ink282.xml"/><Relationship Id="rId213" Type="http://schemas.openxmlformats.org/officeDocument/2006/relationships/image" Target="../media/image297.png"/><Relationship Id="rId212" Type="http://schemas.openxmlformats.org/officeDocument/2006/relationships/customXml" Target="../ink/ink281.xml"/><Relationship Id="rId211" Type="http://schemas.openxmlformats.org/officeDocument/2006/relationships/image" Target="../media/image296.png"/><Relationship Id="rId210" Type="http://schemas.openxmlformats.org/officeDocument/2006/relationships/customXml" Target="../ink/ink280.xml"/><Relationship Id="rId21" Type="http://schemas.openxmlformats.org/officeDocument/2006/relationships/customXml" Target="../ink/ink185.xml"/><Relationship Id="rId209" Type="http://schemas.openxmlformats.org/officeDocument/2006/relationships/image" Target="../media/image295.png"/><Relationship Id="rId208" Type="http://schemas.openxmlformats.org/officeDocument/2006/relationships/customXml" Target="../ink/ink279.xml"/><Relationship Id="rId207" Type="http://schemas.openxmlformats.org/officeDocument/2006/relationships/image" Target="../media/image294.png"/><Relationship Id="rId206" Type="http://schemas.openxmlformats.org/officeDocument/2006/relationships/customXml" Target="../ink/ink278.xml"/><Relationship Id="rId205" Type="http://schemas.openxmlformats.org/officeDocument/2006/relationships/image" Target="../media/image293.png"/><Relationship Id="rId204" Type="http://schemas.openxmlformats.org/officeDocument/2006/relationships/customXml" Target="../ink/ink277.xml"/><Relationship Id="rId203" Type="http://schemas.openxmlformats.org/officeDocument/2006/relationships/image" Target="../media/image292.png"/><Relationship Id="rId202" Type="http://schemas.openxmlformats.org/officeDocument/2006/relationships/customXml" Target="../ink/ink276.xml"/><Relationship Id="rId201" Type="http://schemas.openxmlformats.org/officeDocument/2006/relationships/image" Target="../media/image291.png"/><Relationship Id="rId200" Type="http://schemas.openxmlformats.org/officeDocument/2006/relationships/customXml" Target="../ink/ink275.xml"/><Relationship Id="rId20" Type="http://schemas.openxmlformats.org/officeDocument/2006/relationships/image" Target="../media/image201.png"/><Relationship Id="rId2" Type="http://schemas.openxmlformats.org/officeDocument/2006/relationships/image" Target="../media/image192.png"/><Relationship Id="rId199" Type="http://schemas.openxmlformats.org/officeDocument/2006/relationships/image" Target="../media/image290.png"/><Relationship Id="rId198" Type="http://schemas.openxmlformats.org/officeDocument/2006/relationships/customXml" Target="../ink/ink274.xml"/><Relationship Id="rId197" Type="http://schemas.openxmlformats.org/officeDocument/2006/relationships/image" Target="../media/image289.png"/><Relationship Id="rId196" Type="http://schemas.openxmlformats.org/officeDocument/2006/relationships/customXml" Target="../ink/ink273.xml"/><Relationship Id="rId195" Type="http://schemas.openxmlformats.org/officeDocument/2006/relationships/image" Target="../media/image288.png"/><Relationship Id="rId194" Type="http://schemas.openxmlformats.org/officeDocument/2006/relationships/customXml" Target="../ink/ink272.xml"/><Relationship Id="rId193" Type="http://schemas.openxmlformats.org/officeDocument/2006/relationships/image" Target="../media/image287.png"/><Relationship Id="rId192" Type="http://schemas.openxmlformats.org/officeDocument/2006/relationships/customXml" Target="../ink/ink271.xml"/><Relationship Id="rId191" Type="http://schemas.openxmlformats.org/officeDocument/2006/relationships/image" Target="../media/image286.png"/><Relationship Id="rId190" Type="http://schemas.openxmlformats.org/officeDocument/2006/relationships/customXml" Target="../ink/ink270.xml"/><Relationship Id="rId19" Type="http://schemas.openxmlformats.org/officeDocument/2006/relationships/customXml" Target="../ink/ink184.xml"/><Relationship Id="rId189" Type="http://schemas.openxmlformats.org/officeDocument/2006/relationships/image" Target="../media/image285.png"/><Relationship Id="rId188" Type="http://schemas.openxmlformats.org/officeDocument/2006/relationships/customXml" Target="../ink/ink269.xml"/><Relationship Id="rId187" Type="http://schemas.openxmlformats.org/officeDocument/2006/relationships/image" Target="../media/image284.png"/><Relationship Id="rId186" Type="http://schemas.openxmlformats.org/officeDocument/2006/relationships/customXml" Target="../ink/ink268.xml"/><Relationship Id="rId185" Type="http://schemas.openxmlformats.org/officeDocument/2006/relationships/image" Target="../media/image283.png"/><Relationship Id="rId184" Type="http://schemas.openxmlformats.org/officeDocument/2006/relationships/customXml" Target="../ink/ink267.xml"/><Relationship Id="rId183" Type="http://schemas.openxmlformats.org/officeDocument/2006/relationships/image" Target="../media/image282.png"/><Relationship Id="rId182" Type="http://schemas.openxmlformats.org/officeDocument/2006/relationships/customXml" Target="../ink/ink266.xml"/><Relationship Id="rId181" Type="http://schemas.openxmlformats.org/officeDocument/2006/relationships/image" Target="../media/image281.png"/><Relationship Id="rId180" Type="http://schemas.openxmlformats.org/officeDocument/2006/relationships/customXml" Target="../ink/ink265.xml"/><Relationship Id="rId18" Type="http://schemas.openxmlformats.org/officeDocument/2006/relationships/image" Target="../media/image200.png"/><Relationship Id="rId179" Type="http://schemas.openxmlformats.org/officeDocument/2006/relationships/image" Target="../media/image280.png"/><Relationship Id="rId178" Type="http://schemas.openxmlformats.org/officeDocument/2006/relationships/customXml" Target="../ink/ink264.xml"/><Relationship Id="rId177" Type="http://schemas.openxmlformats.org/officeDocument/2006/relationships/image" Target="../media/image279.png"/><Relationship Id="rId176" Type="http://schemas.openxmlformats.org/officeDocument/2006/relationships/customXml" Target="../ink/ink263.xml"/><Relationship Id="rId175" Type="http://schemas.openxmlformats.org/officeDocument/2006/relationships/image" Target="../media/image278.png"/><Relationship Id="rId174" Type="http://schemas.openxmlformats.org/officeDocument/2006/relationships/customXml" Target="../ink/ink262.xml"/><Relationship Id="rId173" Type="http://schemas.openxmlformats.org/officeDocument/2006/relationships/image" Target="../media/image277.png"/><Relationship Id="rId172" Type="http://schemas.openxmlformats.org/officeDocument/2006/relationships/customXml" Target="../ink/ink261.xml"/><Relationship Id="rId171" Type="http://schemas.openxmlformats.org/officeDocument/2006/relationships/image" Target="../media/image276.png"/><Relationship Id="rId170" Type="http://schemas.openxmlformats.org/officeDocument/2006/relationships/customXml" Target="../ink/ink260.xml"/><Relationship Id="rId17" Type="http://schemas.openxmlformats.org/officeDocument/2006/relationships/customXml" Target="../ink/ink183.xml"/><Relationship Id="rId169" Type="http://schemas.openxmlformats.org/officeDocument/2006/relationships/image" Target="../media/image275.png"/><Relationship Id="rId168" Type="http://schemas.openxmlformats.org/officeDocument/2006/relationships/customXml" Target="../ink/ink259.xml"/><Relationship Id="rId167" Type="http://schemas.openxmlformats.org/officeDocument/2006/relationships/image" Target="../media/image274.png"/><Relationship Id="rId166" Type="http://schemas.openxmlformats.org/officeDocument/2006/relationships/customXml" Target="../ink/ink258.xml"/><Relationship Id="rId165" Type="http://schemas.openxmlformats.org/officeDocument/2006/relationships/image" Target="../media/image273.png"/><Relationship Id="rId164" Type="http://schemas.openxmlformats.org/officeDocument/2006/relationships/customXml" Target="../ink/ink257.xml"/><Relationship Id="rId163" Type="http://schemas.openxmlformats.org/officeDocument/2006/relationships/image" Target="../media/image272.png"/><Relationship Id="rId162" Type="http://schemas.openxmlformats.org/officeDocument/2006/relationships/customXml" Target="../ink/ink256.xml"/><Relationship Id="rId161" Type="http://schemas.openxmlformats.org/officeDocument/2006/relationships/image" Target="../media/image271.png"/><Relationship Id="rId160" Type="http://schemas.openxmlformats.org/officeDocument/2006/relationships/customXml" Target="../ink/ink255.xml"/><Relationship Id="rId16" Type="http://schemas.openxmlformats.org/officeDocument/2006/relationships/image" Target="../media/image199.png"/><Relationship Id="rId159" Type="http://schemas.openxmlformats.org/officeDocument/2006/relationships/image" Target="../media/image270.png"/><Relationship Id="rId158" Type="http://schemas.openxmlformats.org/officeDocument/2006/relationships/customXml" Target="../ink/ink254.xml"/><Relationship Id="rId157" Type="http://schemas.openxmlformats.org/officeDocument/2006/relationships/image" Target="../media/image269.png"/><Relationship Id="rId156" Type="http://schemas.openxmlformats.org/officeDocument/2006/relationships/customXml" Target="../ink/ink253.xml"/><Relationship Id="rId155" Type="http://schemas.openxmlformats.org/officeDocument/2006/relationships/image" Target="../media/image268.png"/><Relationship Id="rId154" Type="http://schemas.openxmlformats.org/officeDocument/2006/relationships/customXml" Target="../ink/ink252.xml"/><Relationship Id="rId153" Type="http://schemas.openxmlformats.org/officeDocument/2006/relationships/image" Target="../media/image267.png"/><Relationship Id="rId152" Type="http://schemas.openxmlformats.org/officeDocument/2006/relationships/customXml" Target="../ink/ink251.xml"/><Relationship Id="rId151" Type="http://schemas.openxmlformats.org/officeDocument/2006/relationships/image" Target="../media/image266.png"/><Relationship Id="rId150" Type="http://schemas.openxmlformats.org/officeDocument/2006/relationships/customXml" Target="../ink/ink250.xml"/><Relationship Id="rId15" Type="http://schemas.openxmlformats.org/officeDocument/2006/relationships/customXml" Target="../ink/ink182.xml"/><Relationship Id="rId149" Type="http://schemas.openxmlformats.org/officeDocument/2006/relationships/image" Target="../media/image265.png"/><Relationship Id="rId148" Type="http://schemas.openxmlformats.org/officeDocument/2006/relationships/customXml" Target="../ink/ink249.xml"/><Relationship Id="rId147" Type="http://schemas.openxmlformats.org/officeDocument/2006/relationships/image" Target="../media/image264.png"/><Relationship Id="rId146" Type="http://schemas.openxmlformats.org/officeDocument/2006/relationships/customXml" Target="../ink/ink248.xml"/><Relationship Id="rId145" Type="http://schemas.openxmlformats.org/officeDocument/2006/relationships/image" Target="../media/image263.png"/><Relationship Id="rId144" Type="http://schemas.openxmlformats.org/officeDocument/2006/relationships/customXml" Target="../ink/ink247.xml"/><Relationship Id="rId143" Type="http://schemas.openxmlformats.org/officeDocument/2006/relationships/image" Target="../media/image262.png"/><Relationship Id="rId142" Type="http://schemas.openxmlformats.org/officeDocument/2006/relationships/customXml" Target="../ink/ink246.xml"/><Relationship Id="rId141" Type="http://schemas.openxmlformats.org/officeDocument/2006/relationships/image" Target="../media/image261.png"/><Relationship Id="rId140" Type="http://schemas.openxmlformats.org/officeDocument/2006/relationships/customXml" Target="../ink/ink245.xml"/><Relationship Id="rId14" Type="http://schemas.openxmlformats.org/officeDocument/2006/relationships/image" Target="../media/image198.png"/><Relationship Id="rId139" Type="http://schemas.openxmlformats.org/officeDocument/2006/relationships/image" Target="../media/image260.png"/><Relationship Id="rId138" Type="http://schemas.openxmlformats.org/officeDocument/2006/relationships/customXml" Target="../ink/ink244.xml"/><Relationship Id="rId137" Type="http://schemas.openxmlformats.org/officeDocument/2006/relationships/image" Target="../media/image259.png"/><Relationship Id="rId136" Type="http://schemas.openxmlformats.org/officeDocument/2006/relationships/customXml" Target="../ink/ink243.xml"/><Relationship Id="rId135" Type="http://schemas.openxmlformats.org/officeDocument/2006/relationships/image" Target="../media/image258.png"/><Relationship Id="rId134" Type="http://schemas.openxmlformats.org/officeDocument/2006/relationships/customXml" Target="../ink/ink242.xml"/><Relationship Id="rId133" Type="http://schemas.openxmlformats.org/officeDocument/2006/relationships/image" Target="../media/image257.png"/><Relationship Id="rId132" Type="http://schemas.openxmlformats.org/officeDocument/2006/relationships/customXml" Target="../ink/ink241.xml"/><Relationship Id="rId131" Type="http://schemas.openxmlformats.org/officeDocument/2006/relationships/image" Target="../media/image256.png"/><Relationship Id="rId130" Type="http://schemas.openxmlformats.org/officeDocument/2006/relationships/customXml" Target="../ink/ink240.xml"/><Relationship Id="rId13" Type="http://schemas.openxmlformats.org/officeDocument/2006/relationships/customXml" Target="../ink/ink181.xml"/><Relationship Id="rId129" Type="http://schemas.openxmlformats.org/officeDocument/2006/relationships/image" Target="../media/image255.png"/><Relationship Id="rId128" Type="http://schemas.openxmlformats.org/officeDocument/2006/relationships/customXml" Target="../ink/ink239.xml"/><Relationship Id="rId127" Type="http://schemas.openxmlformats.org/officeDocument/2006/relationships/image" Target="../media/image254.png"/><Relationship Id="rId126" Type="http://schemas.openxmlformats.org/officeDocument/2006/relationships/customXml" Target="../ink/ink238.xml"/><Relationship Id="rId125" Type="http://schemas.openxmlformats.org/officeDocument/2006/relationships/image" Target="../media/image253.png"/><Relationship Id="rId124" Type="http://schemas.openxmlformats.org/officeDocument/2006/relationships/customXml" Target="../ink/ink237.xml"/><Relationship Id="rId123" Type="http://schemas.openxmlformats.org/officeDocument/2006/relationships/image" Target="../media/image252.png"/><Relationship Id="rId122" Type="http://schemas.openxmlformats.org/officeDocument/2006/relationships/customXml" Target="../ink/ink236.xml"/><Relationship Id="rId121" Type="http://schemas.openxmlformats.org/officeDocument/2006/relationships/image" Target="../media/image251.png"/><Relationship Id="rId120" Type="http://schemas.openxmlformats.org/officeDocument/2006/relationships/customXml" Target="../ink/ink235.xml"/><Relationship Id="rId12" Type="http://schemas.openxmlformats.org/officeDocument/2006/relationships/image" Target="../media/image197.png"/><Relationship Id="rId119" Type="http://schemas.openxmlformats.org/officeDocument/2006/relationships/image" Target="../media/image250.png"/><Relationship Id="rId118" Type="http://schemas.openxmlformats.org/officeDocument/2006/relationships/customXml" Target="../ink/ink234.xml"/><Relationship Id="rId117" Type="http://schemas.openxmlformats.org/officeDocument/2006/relationships/image" Target="../media/image249.png"/><Relationship Id="rId116" Type="http://schemas.openxmlformats.org/officeDocument/2006/relationships/customXml" Target="../ink/ink233.xml"/><Relationship Id="rId115" Type="http://schemas.openxmlformats.org/officeDocument/2006/relationships/image" Target="../media/image248.png"/><Relationship Id="rId114" Type="http://schemas.openxmlformats.org/officeDocument/2006/relationships/customXml" Target="../ink/ink232.xml"/><Relationship Id="rId113" Type="http://schemas.openxmlformats.org/officeDocument/2006/relationships/image" Target="../media/image247.png"/><Relationship Id="rId112" Type="http://schemas.openxmlformats.org/officeDocument/2006/relationships/customXml" Target="../ink/ink231.xml"/><Relationship Id="rId111" Type="http://schemas.openxmlformats.org/officeDocument/2006/relationships/image" Target="../media/image246.png"/><Relationship Id="rId110" Type="http://schemas.openxmlformats.org/officeDocument/2006/relationships/customXml" Target="../ink/ink230.xml"/><Relationship Id="rId11" Type="http://schemas.openxmlformats.org/officeDocument/2006/relationships/customXml" Target="../ink/ink180.xml"/><Relationship Id="rId109" Type="http://schemas.openxmlformats.org/officeDocument/2006/relationships/image" Target="../media/image245.png"/><Relationship Id="rId108" Type="http://schemas.openxmlformats.org/officeDocument/2006/relationships/customXml" Target="../ink/ink229.xml"/><Relationship Id="rId107" Type="http://schemas.openxmlformats.org/officeDocument/2006/relationships/image" Target="../media/image244.png"/><Relationship Id="rId106" Type="http://schemas.openxmlformats.org/officeDocument/2006/relationships/customXml" Target="../ink/ink228.xml"/><Relationship Id="rId105" Type="http://schemas.openxmlformats.org/officeDocument/2006/relationships/image" Target="../media/image243.png"/><Relationship Id="rId104" Type="http://schemas.openxmlformats.org/officeDocument/2006/relationships/customXml" Target="../ink/ink227.xml"/><Relationship Id="rId103" Type="http://schemas.openxmlformats.org/officeDocument/2006/relationships/image" Target="../media/image242.png"/><Relationship Id="rId102" Type="http://schemas.openxmlformats.org/officeDocument/2006/relationships/customXml" Target="../ink/ink226.xml"/><Relationship Id="rId101" Type="http://schemas.openxmlformats.org/officeDocument/2006/relationships/image" Target="../media/image241.png"/><Relationship Id="rId100" Type="http://schemas.openxmlformats.org/officeDocument/2006/relationships/customXml" Target="../ink/ink225.xml"/><Relationship Id="rId10" Type="http://schemas.openxmlformats.org/officeDocument/2006/relationships/image" Target="../media/image196.png"/><Relationship Id="rId1" Type="http://schemas.openxmlformats.org/officeDocument/2006/relationships/customXml" Target="../ink/ink175.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GB"/>
              <a:t>Review of digital logic design</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000"/>
              <a:buFont typeface="Arial" panose="020B0604020202020204"/>
              <a:buNone/>
            </a:pPr>
            <a:r>
              <a:rPr lang="en-GB"/>
              <a:t>Logic Function Synthesis - 2/3/4 variable k-map</a:t>
            </a:r>
            <a:endParaRPr lang="en-GB"/>
          </a:p>
          <a:p>
            <a:pPr marL="0" lvl="0" indent="0" algn="l" rtl="0">
              <a:lnSpc>
                <a:spcPct val="100000"/>
              </a:lnSpc>
              <a:spcBef>
                <a:spcPts val="0"/>
              </a:spcBef>
              <a:spcAft>
                <a:spcPts val="0"/>
              </a:spcAft>
              <a:buSzPct val="111000"/>
              <a:buNone/>
            </a:pPr>
          </a:p>
        </p:txBody>
      </p:sp>
      <p:sp>
        <p:nvSpPr>
          <p:cNvPr id="118" name="Google Shape;118;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Function synthesis using k-maps</a:t>
            </a:r>
            <a:endParaRPr lang="en-GB"/>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a:p>
            <a:pPr marL="0" lvl="0" indent="0" algn="l" rtl="0">
              <a:lnSpc>
                <a:spcPct val="115000"/>
              </a:lnSpc>
              <a:spcBef>
                <a:spcPts val="0"/>
              </a:spcBef>
              <a:spcAft>
                <a:spcPts val="0"/>
              </a:spcAft>
              <a:buSzPts val="1800"/>
              <a:buNone/>
            </a:pPr>
          </a:p>
        </p:txBody>
      </p:sp>
      <p:pic>
        <p:nvPicPr>
          <p:cNvPr id="119" name="Google Shape;119;p11"/>
          <p:cNvPicPr preferRelativeResize="0"/>
          <p:nvPr/>
        </p:nvPicPr>
        <p:blipFill rotWithShape="1">
          <a:blip r:embed="rId1"/>
          <a:srcRect/>
          <a:stretch>
            <a:fillRect/>
          </a:stretch>
        </p:blipFill>
        <p:spPr>
          <a:xfrm>
            <a:off x="500924" y="2240749"/>
            <a:ext cx="2391500" cy="1095710"/>
          </a:xfrm>
          <a:prstGeom prst="rect">
            <a:avLst/>
          </a:prstGeom>
          <a:noFill/>
          <a:ln>
            <a:noFill/>
          </a:ln>
        </p:spPr>
      </p:pic>
      <p:pic>
        <p:nvPicPr>
          <p:cNvPr id="120" name="Google Shape;120;p11"/>
          <p:cNvPicPr preferRelativeResize="0"/>
          <p:nvPr/>
        </p:nvPicPr>
        <p:blipFill rotWithShape="1">
          <a:blip r:embed="rId2"/>
          <a:srcRect/>
          <a:stretch>
            <a:fillRect/>
          </a:stretch>
        </p:blipFill>
        <p:spPr>
          <a:xfrm>
            <a:off x="6747749" y="1777175"/>
            <a:ext cx="2212057" cy="2022850"/>
          </a:xfrm>
          <a:prstGeom prst="rect">
            <a:avLst/>
          </a:prstGeom>
          <a:noFill/>
          <a:ln>
            <a:noFill/>
          </a:ln>
        </p:spPr>
      </p:pic>
      <p:pic>
        <p:nvPicPr>
          <p:cNvPr id="121" name="Google Shape;121;p11"/>
          <p:cNvPicPr preferRelativeResize="0"/>
          <p:nvPr/>
        </p:nvPicPr>
        <p:blipFill rotWithShape="1">
          <a:blip r:embed="rId3"/>
          <a:srcRect/>
          <a:stretch>
            <a:fillRect/>
          </a:stretch>
        </p:blipFill>
        <p:spPr>
          <a:xfrm>
            <a:off x="3385500" y="2103050"/>
            <a:ext cx="2968400" cy="1868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g11ce7b0a7e8_1_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000"/>
              <a:buFont typeface="Arial" panose="020B0604020202020204"/>
              <a:buNone/>
            </a:pPr>
            <a:r>
              <a:rPr lang="en-GB"/>
              <a:t>Logic Function Synthesis - 2/3/4 variable k-map</a:t>
            </a:r>
            <a:endParaRPr lang="en-GB"/>
          </a:p>
          <a:p>
            <a:pPr marL="0" lvl="0" indent="0" algn="l" rtl="0">
              <a:lnSpc>
                <a:spcPct val="100000"/>
              </a:lnSpc>
              <a:spcBef>
                <a:spcPts val="0"/>
              </a:spcBef>
              <a:spcAft>
                <a:spcPts val="0"/>
              </a:spcAft>
              <a:buSzPct val="111000"/>
              <a:buNone/>
            </a:pPr>
          </a:p>
        </p:txBody>
      </p:sp>
      <p:sp>
        <p:nvSpPr>
          <p:cNvPr id="127" name="Google Shape;127;g11ce7b0a7e8_1_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GB"/>
              <a:t>Function synthesis using k-maps</a:t>
            </a:r>
            <a:endParaRPr lang="en-GB"/>
          </a:p>
          <a:p>
            <a:pPr marL="457200" lvl="0" indent="-342900" algn="l" rtl="0">
              <a:lnSpc>
                <a:spcPct val="115000"/>
              </a:lnSpc>
              <a:spcBef>
                <a:spcPts val="0"/>
              </a:spcBef>
              <a:spcAft>
                <a:spcPts val="0"/>
              </a:spcAft>
              <a:buSzPts val="1800"/>
              <a:buAutoNum type="arabicPeriod"/>
            </a:pPr>
            <a:r>
              <a:rPr lang="en-GB"/>
              <a:t>No zeros allowed.</a:t>
            </a:r>
            <a:endParaRPr lang="en-GB"/>
          </a:p>
          <a:p>
            <a:pPr marL="457200" lvl="0" indent="-342900" algn="l" rtl="0">
              <a:lnSpc>
                <a:spcPct val="115000"/>
              </a:lnSpc>
              <a:spcBef>
                <a:spcPts val="0"/>
              </a:spcBef>
              <a:spcAft>
                <a:spcPts val="0"/>
              </a:spcAft>
              <a:buSzPts val="1800"/>
              <a:buAutoNum type="arabicPeriod"/>
            </a:pPr>
            <a:r>
              <a:rPr lang="en-GB"/>
              <a:t>No diagonals.</a:t>
            </a:r>
            <a:endParaRPr lang="en-GB"/>
          </a:p>
          <a:p>
            <a:pPr marL="457200" lvl="0" indent="-342900" algn="l" rtl="0">
              <a:lnSpc>
                <a:spcPct val="115000"/>
              </a:lnSpc>
              <a:spcBef>
                <a:spcPts val="0"/>
              </a:spcBef>
              <a:spcAft>
                <a:spcPts val="0"/>
              </a:spcAft>
              <a:buSzPts val="1800"/>
              <a:buAutoNum type="arabicPeriod"/>
            </a:pPr>
            <a:r>
              <a:rPr lang="en-GB"/>
              <a:t>Only power of 2 number of cells in each group. (2</a:t>
            </a:r>
            <a:r>
              <a:rPr lang="en-GB" baseline="30000"/>
              <a:t>0</a:t>
            </a:r>
            <a:r>
              <a:rPr lang="en-GB"/>
              <a:t>=1, 2</a:t>
            </a:r>
            <a:r>
              <a:rPr lang="en-GB" baseline="30000"/>
              <a:t>1</a:t>
            </a:r>
            <a:r>
              <a:rPr lang="en-GB"/>
              <a:t>=2, 2</a:t>
            </a:r>
            <a:r>
              <a:rPr lang="en-GB" baseline="30000"/>
              <a:t>2</a:t>
            </a:r>
            <a:r>
              <a:rPr lang="en-GB"/>
              <a:t>=4, 2</a:t>
            </a:r>
            <a:r>
              <a:rPr lang="en-GB" baseline="30000"/>
              <a:t>3</a:t>
            </a:r>
            <a:r>
              <a:rPr lang="en-GB"/>
              <a:t>=8, etc.)</a:t>
            </a:r>
            <a:endParaRPr lang="en-GB"/>
          </a:p>
          <a:p>
            <a:pPr marL="457200" lvl="0" indent="-342900" algn="l" rtl="0">
              <a:lnSpc>
                <a:spcPct val="115000"/>
              </a:lnSpc>
              <a:spcBef>
                <a:spcPts val="0"/>
              </a:spcBef>
              <a:spcAft>
                <a:spcPts val="0"/>
              </a:spcAft>
              <a:buSzPts val="1800"/>
              <a:buAutoNum type="arabicPeriod"/>
            </a:pPr>
            <a:r>
              <a:rPr lang="en-GB"/>
              <a:t>Groups should be as large as possible.</a:t>
            </a:r>
            <a:endParaRPr lang="en-GB"/>
          </a:p>
          <a:p>
            <a:pPr marL="457200" lvl="0" indent="-342900" algn="l" rtl="0">
              <a:lnSpc>
                <a:spcPct val="115000"/>
              </a:lnSpc>
              <a:spcBef>
                <a:spcPts val="0"/>
              </a:spcBef>
              <a:spcAft>
                <a:spcPts val="0"/>
              </a:spcAft>
              <a:buSzPts val="1800"/>
              <a:buAutoNum type="arabicPeriod"/>
            </a:pPr>
            <a:r>
              <a:rPr lang="en-GB"/>
              <a:t>Every 1 must be in at least one group.</a:t>
            </a:r>
            <a:endParaRPr lang="en-GB"/>
          </a:p>
          <a:p>
            <a:pPr marL="457200" lvl="0" indent="-342900" algn="l" rtl="0">
              <a:lnSpc>
                <a:spcPct val="115000"/>
              </a:lnSpc>
              <a:spcBef>
                <a:spcPts val="0"/>
              </a:spcBef>
              <a:spcAft>
                <a:spcPts val="0"/>
              </a:spcAft>
              <a:buSzPts val="1800"/>
              <a:buAutoNum type="arabicPeriod"/>
            </a:pPr>
            <a:r>
              <a:rPr lang="en-GB"/>
              <a:t>Overlapping allowed.</a:t>
            </a:r>
            <a:endParaRPr lang="en-GB"/>
          </a:p>
          <a:p>
            <a:pPr marL="457200" lvl="0" indent="-342900" algn="l" rtl="0">
              <a:lnSpc>
                <a:spcPct val="115000"/>
              </a:lnSpc>
              <a:spcBef>
                <a:spcPts val="0"/>
              </a:spcBef>
              <a:spcAft>
                <a:spcPts val="0"/>
              </a:spcAft>
              <a:buSzPts val="1800"/>
              <a:buAutoNum type="arabicPeriod"/>
            </a:pPr>
            <a:r>
              <a:rPr lang="en-GB"/>
              <a:t>Wrap around allowed.</a:t>
            </a:r>
            <a:endParaRPr lang="en-GB"/>
          </a:p>
          <a:p>
            <a:pPr marL="457200" lvl="0" indent="-342900" algn="l" rtl="0">
              <a:lnSpc>
                <a:spcPct val="115000"/>
              </a:lnSpc>
              <a:spcBef>
                <a:spcPts val="0"/>
              </a:spcBef>
              <a:spcAft>
                <a:spcPts val="0"/>
              </a:spcAft>
              <a:buSzPts val="1800"/>
              <a:buAutoNum type="arabicPeriod"/>
            </a:pPr>
            <a:r>
              <a:rPr lang="en-GB"/>
              <a:t>Fewest number of groups possible.</a:t>
            </a:r>
            <a:endParaRPr lang="en-GB"/>
          </a:p>
          <a:p>
            <a:pPr marL="0" lvl="0" indent="0" algn="l" rtl="0">
              <a:lnSpc>
                <a:spcPct val="115000"/>
              </a:lnSpc>
              <a:spcBef>
                <a:spcPts val="0"/>
              </a:spcBef>
              <a:spcAft>
                <a:spcPts val="0"/>
              </a:spcAft>
              <a:buSzPts val="1800"/>
              <a:buNone/>
            </a:pPr>
            <a:r>
              <a:rPr lang="en-GB"/>
              <a:t>Visit: </a:t>
            </a:r>
            <a:r>
              <a:rPr lang="en-GB" u="sng">
                <a:solidFill>
                  <a:schemeClr val="hlink"/>
                </a:solidFill>
                <a:hlinkClick r:id="rId1"/>
              </a:rPr>
              <a:t>http://www.ee.surrey.ac.uk/Projects/Labview/minimisation/karrules.html</a:t>
            </a:r>
            <a:r>
              <a:rPr lang="en-GB"/>
              <a:t> </a:t>
            </a: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Multiplexer</a:t>
            </a:r>
            <a:endParaRPr lang="en-GB"/>
          </a:p>
        </p:txBody>
      </p:sp>
      <p:sp>
        <p:nvSpPr>
          <p:cNvPr id="133" name="Google Shape;13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Multiple inputs, single output. Output is chosen by selector pin/s</a:t>
            </a:r>
            <a:endParaRPr lang="en-GB"/>
          </a:p>
        </p:txBody>
      </p:sp>
      <p:pic>
        <p:nvPicPr>
          <p:cNvPr id="134" name="Google Shape;134;p12"/>
          <p:cNvPicPr preferRelativeResize="0"/>
          <p:nvPr/>
        </p:nvPicPr>
        <p:blipFill rotWithShape="1">
          <a:blip r:embed="rId1"/>
          <a:srcRect/>
          <a:stretch>
            <a:fillRect/>
          </a:stretch>
        </p:blipFill>
        <p:spPr>
          <a:xfrm>
            <a:off x="665921" y="1706500"/>
            <a:ext cx="4273301" cy="286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5d4c4ecbed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D Latch</a:t>
            </a:r>
            <a:endParaRPr lang="en-GB"/>
          </a:p>
        </p:txBody>
      </p:sp>
      <p:sp>
        <p:nvSpPr>
          <p:cNvPr id="140" name="Google Shape;140;g15d4c4ecbed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Level sensitive element </a:t>
            </a:r>
            <a:endParaRPr lang="en-GB"/>
          </a:p>
          <a:p>
            <a:pPr marL="457200" lvl="0" indent="-342900" algn="l" rtl="0">
              <a:lnSpc>
                <a:spcPct val="115000"/>
              </a:lnSpc>
              <a:spcBef>
                <a:spcPts val="0"/>
              </a:spcBef>
              <a:spcAft>
                <a:spcPts val="0"/>
              </a:spcAft>
              <a:buSzPts val="1800"/>
              <a:buChar char="●"/>
            </a:pPr>
            <a:r>
              <a:rPr lang="en-GB"/>
              <a:t>A </a:t>
            </a:r>
            <a:r>
              <a:rPr lang="en-GB" i="1"/>
              <a:t>positive level triggered </a:t>
            </a:r>
            <a:r>
              <a:rPr lang="en-GB"/>
              <a:t>D latch</a:t>
            </a:r>
            <a:endParaRPr lang="en-GB"/>
          </a:p>
          <a:p>
            <a:pPr marL="914400" lvl="1" indent="-317500" algn="l" rtl="0">
              <a:lnSpc>
                <a:spcPct val="115000"/>
              </a:lnSpc>
              <a:spcBef>
                <a:spcPts val="0"/>
              </a:spcBef>
              <a:spcAft>
                <a:spcPts val="0"/>
              </a:spcAft>
              <a:buSzPts val="1400"/>
              <a:buChar char="○"/>
            </a:pPr>
            <a:r>
              <a:rPr lang="en-GB"/>
              <a:t>copies D to output Q, if Clock=1, else preserves the previous output</a:t>
            </a:r>
            <a:endParaRPr lang="en-GB"/>
          </a:p>
          <a:p>
            <a:pPr marL="457200" lvl="0" indent="-342900" algn="l" rtl="0">
              <a:lnSpc>
                <a:spcPct val="115000"/>
              </a:lnSpc>
              <a:spcBef>
                <a:spcPts val="0"/>
              </a:spcBef>
              <a:spcAft>
                <a:spcPts val="0"/>
              </a:spcAft>
              <a:buSzPts val="1800"/>
              <a:buChar char="●"/>
            </a:pPr>
            <a:r>
              <a:rPr lang="en-GB"/>
              <a:t>A </a:t>
            </a:r>
            <a:r>
              <a:rPr lang="en-GB" i="1"/>
              <a:t>negative level triggered </a:t>
            </a:r>
            <a:r>
              <a:rPr lang="en-GB"/>
              <a:t>D latch </a:t>
            </a:r>
            <a:endParaRPr lang="en-GB"/>
          </a:p>
          <a:p>
            <a:pPr marL="914400" lvl="1" indent="-317500" algn="l" rtl="0">
              <a:lnSpc>
                <a:spcPct val="115000"/>
              </a:lnSpc>
              <a:spcBef>
                <a:spcPts val="0"/>
              </a:spcBef>
              <a:spcAft>
                <a:spcPts val="0"/>
              </a:spcAft>
              <a:buSzPts val="1400"/>
              <a:buChar char="○"/>
            </a:pPr>
            <a:r>
              <a:rPr lang="en-GB"/>
              <a:t>copies D to output Q, if Clock=0, else preserves the previous output</a:t>
            </a:r>
            <a:endParaRPr lang="en-GB"/>
          </a:p>
        </p:txBody>
      </p:sp>
      <p:pic>
        <p:nvPicPr>
          <p:cNvPr id="141" name="Google Shape;141;g15d4c4ecbed_0_0"/>
          <p:cNvPicPr preferRelativeResize="0"/>
          <p:nvPr/>
        </p:nvPicPr>
        <p:blipFill rotWithShape="1">
          <a:blip r:embed="rId1"/>
          <a:srcRect/>
          <a:stretch>
            <a:fillRect/>
          </a:stretch>
        </p:blipFill>
        <p:spPr>
          <a:xfrm>
            <a:off x="7018924" y="1281150"/>
            <a:ext cx="1325800" cy="1290600"/>
          </a:xfrm>
          <a:prstGeom prst="rect">
            <a:avLst/>
          </a:prstGeom>
          <a:noFill/>
          <a:ln>
            <a:noFill/>
          </a:ln>
        </p:spPr>
      </p:pic>
      <p:pic>
        <p:nvPicPr>
          <p:cNvPr id="142" name="Google Shape;142;g15d4c4ecbed_0_0"/>
          <p:cNvPicPr preferRelativeResize="0"/>
          <p:nvPr/>
        </p:nvPicPr>
        <p:blipFill rotWithShape="1">
          <a:blip r:embed="rId2"/>
          <a:srcRect/>
          <a:stretch>
            <a:fillRect/>
          </a:stretch>
        </p:blipFill>
        <p:spPr>
          <a:xfrm>
            <a:off x="7018926" y="3121575"/>
            <a:ext cx="1325800" cy="1070678"/>
          </a:xfrm>
          <a:prstGeom prst="rect">
            <a:avLst/>
          </a:prstGeom>
          <a:noFill/>
          <a:ln>
            <a:noFill/>
          </a:ln>
        </p:spPr>
      </p:pic>
      <p:pic>
        <p:nvPicPr>
          <p:cNvPr id="143" name="Google Shape;143;g15d4c4ecbed_0_0"/>
          <p:cNvPicPr preferRelativeResize="0"/>
          <p:nvPr/>
        </p:nvPicPr>
        <p:blipFill rotWithShape="1">
          <a:blip r:embed="rId3"/>
          <a:srcRect r="88303"/>
          <a:stretch>
            <a:fillRect/>
          </a:stretch>
        </p:blipFill>
        <p:spPr>
          <a:xfrm>
            <a:off x="1255100" y="2809675"/>
            <a:ext cx="532850" cy="1609725"/>
          </a:xfrm>
          <a:prstGeom prst="rect">
            <a:avLst/>
          </a:prstGeom>
          <a:noFill/>
          <a:ln>
            <a:noFill/>
          </a:ln>
        </p:spPr>
      </p:pic>
      <p:pic>
        <p:nvPicPr>
          <p:cNvPr id="144" name="Google Shape;144;g15d4c4ecbed_0_0"/>
          <p:cNvPicPr preferRelativeResize="0"/>
          <p:nvPr/>
        </p:nvPicPr>
        <p:blipFill rotWithShape="1">
          <a:blip r:embed="rId3"/>
          <a:srcRect b="33488"/>
          <a:stretch>
            <a:fillRect/>
          </a:stretch>
        </p:blipFill>
        <p:spPr>
          <a:xfrm>
            <a:off x="1255100" y="2809675"/>
            <a:ext cx="4555625" cy="1070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5d4c4ecbed_0_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D Latch</a:t>
            </a:r>
            <a:endParaRPr lang="en-GB"/>
          </a:p>
        </p:txBody>
      </p:sp>
      <p:sp>
        <p:nvSpPr>
          <p:cNvPr id="150" name="Google Shape;150;g15d4c4ecbed_0_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Level sensitive element </a:t>
            </a:r>
            <a:endParaRPr lang="en-GB"/>
          </a:p>
          <a:p>
            <a:pPr marL="457200" lvl="0" indent="-342900" algn="l" rtl="0">
              <a:lnSpc>
                <a:spcPct val="115000"/>
              </a:lnSpc>
              <a:spcBef>
                <a:spcPts val="0"/>
              </a:spcBef>
              <a:spcAft>
                <a:spcPts val="0"/>
              </a:spcAft>
              <a:buSzPts val="1800"/>
              <a:buChar char="●"/>
            </a:pPr>
            <a:r>
              <a:rPr lang="en-GB"/>
              <a:t>A </a:t>
            </a:r>
            <a:r>
              <a:rPr lang="en-GB" b="1" i="1">
                <a:solidFill>
                  <a:srgbClr val="FF0000"/>
                </a:solidFill>
              </a:rPr>
              <a:t>positive level triggered</a:t>
            </a:r>
            <a:r>
              <a:rPr lang="en-GB" i="1"/>
              <a:t> </a:t>
            </a:r>
            <a:r>
              <a:rPr lang="en-GB"/>
              <a:t>D latch</a:t>
            </a:r>
            <a:endParaRPr lang="en-GB"/>
          </a:p>
          <a:p>
            <a:pPr marL="914400" lvl="1" indent="-317500" algn="l" rtl="0">
              <a:lnSpc>
                <a:spcPct val="115000"/>
              </a:lnSpc>
              <a:spcBef>
                <a:spcPts val="0"/>
              </a:spcBef>
              <a:spcAft>
                <a:spcPts val="0"/>
              </a:spcAft>
              <a:buSzPts val="1400"/>
              <a:buChar char="○"/>
            </a:pPr>
            <a:r>
              <a:rPr lang="en-GB"/>
              <a:t>copies D to output Q, if Clock=1, else preserves the previous output</a:t>
            </a:r>
            <a:endParaRPr lang="en-GB"/>
          </a:p>
          <a:p>
            <a:pPr marL="457200" lvl="0" indent="-342900" algn="l" rtl="0">
              <a:lnSpc>
                <a:spcPct val="115000"/>
              </a:lnSpc>
              <a:spcBef>
                <a:spcPts val="0"/>
              </a:spcBef>
              <a:spcAft>
                <a:spcPts val="0"/>
              </a:spcAft>
              <a:buSzPts val="1800"/>
              <a:buChar char="●"/>
            </a:pPr>
            <a:r>
              <a:rPr lang="en-GB"/>
              <a:t>A </a:t>
            </a:r>
            <a:r>
              <a:rPr lang="en-GB" b="1" i="1">
                <a:solidFill>
                  <a:srgbClr val="FF0000"/>
                </a:solidFill>
              </a:rPr>
              <a:t>negative level triggered</a:t>
            </a:r>
            <a:r>
              <a:rPr lang="en-GB" i="1"/>
              <a:t> </a:t>
            </a:r>
            <a:r>
              <a:rPr lang="en-GB"/>
              <a:t>D latch </a:t>
            </a:r>
            <a:endParaRPr lang="en-GB"/>
          </a:p>
          <a:p>
            <a:pPr marL="914400" lvl="1" indent="-317500" algn="l" rtl="0">
              <a:lnSpc>
                <a:spcPct val="115000"/>
              </a:lnSpc>
              <a:spcBef>
                <a:spcPts val="0"/>
              </a:spcBef>
              <a:spcAft>
                <a:spcPts val="0"/>
              </a:spcAft>
              <a:buSzPts val="1400"/>
              <a:buChar char="○"/>
            </a:pPr>
            <a:r>
              <a:rPr lang="en-GB"/>
              <a:t>copies D to output Q, if Clock=0, else preserves the previous output</a:t>
            </a:r>
            <a:endParaRPr lang="en-GB"/>
          </a:p>
        </p:txBody>
      </p:sp>
      <p:pic>
        <p:nvPicPr>
          <p:cNvPr id="151" name="Google Shape;151;g15d4c4ecbed_0_11"/>
          <p:cNvPicPr preferRelativeResize="0"/>
          <p:nvPr/>
        </p:nvPicPr>
        <p:blipFill rotWithShape="1">
          <a:blip r:embed="rId1"/>
          <a:srcRect/>
          <a:stretch>
            <a:fillRect/>
          </a:stretch>
        </p:blipFill>
        <p:spPr>
          <a:xfrm>
            <a:off x="7018924" y="1281150"/>
            <a:ext cx="1325800" cy="1290600"/>
          </a:xfrm>
          <a:prstGeom prst="rect">
            <a:avLst/>
          </a:prstGeom>
          <a:noFill/>
          <a:ln>
            <a:noFill/>
          </a:ln>
        </p:spPr>
      </p:pic>
      <p:pic>
        <p:nvPicPr>
          <p:cNvPr id="152" name="Google Shape;152;g15d4c4ecbed_0_11"/>
          <p:cNvPicPr preferRelativeResize="0"/>
          <p:nvPr/>
        </p:nvPicPr>
        <p:blipFill rotWithShape="1">
          <a:blip r:embed="rId2"/>
          <a:srcRect/>
          <a:stretch>
            <a:fillRect/>
          </a:stretch>
        </p:blipFill>
        <p:spPr>
          <a:xfrm>
            <a:off x="7018926" y="3121575"/>
            <a:ext cx="1325800" cy="1070678"/>
          </a:xfrm>
          <a:prstGeom prst="rect">
            <a:avLst/>
          </a:prstGeom>
          <a:noFill/>
          <a:ln>
            <a:noFill/>
          </a:ln>
        </p:spPr>
      </p:pic>
      <p:pic>
        <p:nvPicPr>
          <p:cNvPr id="153" name="Google Shape;153;g15d4c4ecbed_0_11"/>
          <p:cNvPicPr preferRelativeResize="0"/>
          <p:nvPr/>
        </p:nvPicPr>
        <p:blipFill rotWithShape="1">
          <a:blip r:embed="rId3"/>
          <a:srcRect/>
          <a:stretch>
            <a:fillRect/>
          </a:stretch>
        </p:blipFill>
        <p:spPr>
          <a:xfrm>
            <a:off x="1255100" y="2809675"/>
            <a:ext cx="4555628" cy="1609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D Flip-flop</a:t>
            </a:r>
            <a:endParaRPr lang="en-GB"/>
          </a:p>
        </p:txBody>
      </p:sp>
      <p:sp>
        <p:nvSpPr>
          <p:cNvPr id="159" name="Google Shape;159;p14"/>
          <p:cNvSpPr txBox="1">
            <a:spLocks noGrp="1"/>
          </p:cNvSpPr>
          <p:nvPr>
            <p:ph type="body" idx="1"/>
          </p:nvPr>
        </p:nvSpPr>
        <p:spPr>
          <a:xfrm>
            <a:off x="311700" y="1152475"/>
            <a:ext cx="68202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Edge sensitive element</a:t>
            </a:r>
            <a:endParaRPr lang="en-GB"/>
          </a:p>
          <a:p>
            <a:pPr marL="0" lvl="0" indent="0" algn="l" rtl="0">
              <a:lnSpc>
                <a:spcPct val="115000"/>
              </a:lnSpc>
              <a:spcBef>
                <a:spcPts val="1200"/>
              </a:spcBef>
              <a:spcAft>
                <a:spcPts val="0"/>
              </a:spcAft>
              <a:buSzPts val="1800"/>
              <a:buNone/>
            </a:pPr>
          </a:p>
          <a:p>
            <a:pPr marL="457200" lvl="0" indent="-342900" algn="l" rtl="0">
              <a:lnSpc>
                <a:spcPct val="115000"/>
              </a:lnSpc>
              <a:spcBef>
                <a:spcPts val="1200"/>
              </a:spcBef>
              <a:spcAft>
                <a:spcPts val="0"/>
              </a:spcAft>
              <a:buSzPts val="1800"/>
              <a:buChar char="●"/>
            </a:pPr>
            <a:r>
              <a:rPr lang="en-GB"/>
              <a:t>A </a:t>
            </a:r>
            <a:r>
              <a:rPr lang="en-GB" b="1" i="1">
                <a:solidFill>
                  <a:srgbClr val="FF0000"/>
                </a:solidFill>
              </a:rPr>
              <a:t>positive edge</a:t>
            </a:r>
            <a:r>
              <a:rPr lang="en-GB" i="1"/>
              <a:t> triggered</a:t>
            </a:r>
            <a:r>
              <a:rPr lang="en-GB"/>
              <a:t> D flip-flop</a:t>
            </a:r>
            <a:endParaRPr lang="en-GB"/>
          </a:p>
          <a:p>
            <a:pPr marL="914400" lvl="1" indent="-317500" algn="l" rtl="0">
              <a:lnSpc>
                <a:spcPct val="115000"/>
              </a:lnSpc>
              <a:spcBef>
                <a:spcPts val="0"/>
              </a:spcBef>
              <a:spcAft>
                <a:spcPts val="0"/>
              </a:spcAft>
              <a:buSzPts val="1400"/>
              <a:buChar char="○"/>
            </a:pPr>
            <a:r>
              <a:rPr lang="en-GB"/>
              <a:t>Sets Q=D at all positive edges (rising edges) of the clock, retains the old value of Q otherwise</a:t>
            </a:r>
            <a:endParaRPr lang="en-GB"/>
          </a:p>
          <a:p>
            <a:pPr marL="457200" lvl="0" indent="-342900" algn="l" rtl="0">
              <a:lnSpc>
                <a:spcPct val="115000"/>
              </a:lnSpc>
              <a:spcBef>
                <a:spcPts val="0"/>
              </a:spcBef>
              <a:spcAft>
                <a:spcPts val="0"/>
              </a:spcAft>
              <a:buSzPts val="1800"/>
              <a:buChar char="●"/>
            </a:pPr>
            <a:r>
              <a:rPr lang="en-GB"/>
              <a:t>A </a:t>
            </a:r>
            <a:r>
              <a:rPr lang="en-GB" b="1" i="1">
                <a:solidFill>
                  <a:srgbClr val="FF0000"/>
                </a:solidFill>
              </a:rPr>
              <a:t>negative edge</a:t>
            </a:r>
            <a:r>
              <a:rPr lang="en-GB" i="1"/>
              <a:t> triggered</a:t>
            </a:r>
            <a:r>
              <a:rPr lang="en-GB"/>
              <a:t> D flip-flop</a:t>
            </a:r>
            <a:endParaRPr lang="en-GB"/>
          </a:p>
          <a:p>
            <a:pPr marL="914400" lvl="1" indent="-317500" algn="l" rtl="0">
              <a:lnSpc>
                <a:spcPct val="115000"/>
              </a:lnSpc>
              <a:spcBef>
                <a:spcPts val="0"/>
              </a:spcBef>
              <a:spcAft>
                <a:spcPts val="0"/>
              </a:spcAft>
              <a:buSzPts val="1400"/>
              <a:buChar char="○"/>
            </a:pPr>
            <a:r>
              <a:rPr lang="en-GB"/>
              <a:t>Sets Q=D at all negative edges (falling edges) of the clock, retains the old value of Q otherwise</a:t>
            </a:r>
            <a:endParaRPr lang="en-GB"/>
          </a:p>
        </p:txBody>
      </p:sp>
      <p:pic>
        <p:nvPicPr>
          <p:cNvPr id="160" name="Google Shape;160;p14"/>
          <p:cNvPicPr preferRelativeResize="0"/>
          <p:nvPr/>
        </p:nvPicPr>
        <p:blipFill rotWithShape="1">
          <a:blip r:embed="rId1"/>
          <a:srcRect/>
          <a:stretch>
            <a:fillRect/>
          </a:stretch>
        </p:blipFill>
        <p:spPr>
          <a:xfrm>
            <a:off x="7188628" y="1464675"/>
            <a:ext cx="1329100" cy="3104200"/>
          </a:xfrm>
          <a:prstGeom prst="rect">
            <a:avLst/>
          </a:prstGeom>
          <a:noFill/>
          <a:ln>
            <a:noFill/>
          </a:ln>
        </p:spPr>
      </p:pic>
      <p:pic>
        <p:nvPicPr>
          <p:cNvPr id="161" name="Google Shape;161;p14"/>
          <p:cNvPicPr preferRelativeResize="0"/>
          <p:nvPr/>
        </p:nvPicPr>
        <p:blipFill rotWithShape="1">
          <a:blip r:embed="rId2"/>
          <a:srcRect/>
          <a:stretch>
            <a:fillRect/>
          </a:stretch>
        </p:blipFill>
        <p:spPr>
          <a:xfrm>
            <a:off x="3549500" y="784350"/>
            <a:ext cx="2803075" cy="1326900"/>
          </a:xfrm>
          <a:prstGeom prst="rect">
            <a:avLst/>
          </a:prstGeom>
          <a:noFill/>
          <a:ln>
            <a:noFill/>
          </a:ln>
        </p:spPr>
      </p:pic>
      <p:pic>
        <p:nvPicPr>
          <p:cNvPr id="162" name="Google Shape;162;p14"/>
          <p:cNvPicPr preferRelativeResize="0"/>
          <p:nvPr/>
        </p:nvPicPr>
        <p:blipFill rotWithShape="1">
          <a:blip r:embed="rId3"/>
          <a:srcRect b="33488"/>
          <a:stretch>
            <a:fillRect/>
          </a:stretch>
        </p:blipFill>
        <p:spPr>
          <a:xfrm>
            <a:off x="1615437" y="3738350"/>
            <a:ext cx="4555625" cy="1070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Building D Flip-flops using D Latches</a:t>
            </a:r>
            <a:endParaRPr lang="en-GB"/>
          </a:p>
        </p:txBody>
      </p:sp>
      <p:sp>
        <p:nvSpPr>
          <p:cNvPr id="168" name="Google Shape;168;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By cascading a positive level triggered D latch and a negative level triggered D latch we can build a negative edge triggered D flip-flop</a:t>
            </a:r>
            <a:endParaRPr lang="en-GB"/>
          </a:p>
        </p:txBody>
      </p:sp>
      <p:pic>
        <p:nvPicPr>
          <p:cNvPr id="169" name="Google Shape;169;p15"/>
          <p:cNvPicPr preferRelativeResize="0"/>
          <p:nvPr/>
        </p:nvPicPr>
        <p:blipFill rotWithShape="1">
          <a:blip r:embed="rId1"/>
          <a:srcRect/>
          <a:stretch>
            <a:fillRect/>
          </a:stretch>
        </p:blipFill>
        <p:spPr>
          <a:xfrm>
            <a:off x="453375" y="1980951"/>
            <a:ext cx="2909949" cy="1476050"/>
          </a:xfrm>
          <a:prstGeom prst="rect">
            <a:avLst/>
          </a:prstGeom>
          <a:noFill/>
          <a:ln>
            <a:noFill/>
          </a:ln>
        </p:spPr>
      </p:pic>
      <p:pic>
        <p:nvPicPr>
          <p:cNvPr id="170" name="Google Shape;170;p15"/>
          <p:cNvPicPr preferRelativeResize="0"/>
          <p:nvPr/>
        </p:nvPicPr>
        <p:blipFill rotWithShape="1">
          <a:blip r:embed="rId2"/>
          <a:srcRect/>
          <a:stretch>
            <a:fillRect/>
          </a:stretch>
        </p:blipFill>
        <p:spPr>
          <a:xfrm>
            <a:off x="1367925" y="3740387"/>
            <a:ext cx="901675" cy="704725"/>
          </a:xfrm>
          <a:prstGeom prst="rect">
            <a:avLst/>
          </a:prstGeom>
          <a:noFill/>
          <a:ln>
            <a:noFill/>
          </a:ln>
        </p:spPr>
      </p:pic>
      <p:pic>
        <p:nvPicPr>
          <p:cNvPr id="171" name="Google Shape;171;p15"/>
          <p:cNvPicPr preferRelativeResize="0"/>
          <p:nvPr/>
        </p:nvPicPr>
        <p:blipFill rotWithShape="1">
          <a:blip r:embed="rId3"/>
          <a:srcRect b="49801"/>
          <a:stretch>
            <a:fillRect/>
          </a:stretch>
        </p:blipFill>
        <p:spPr>
          <a:xfrm>
            <a:off x="3465725" y="1992231"/>
            <a:ext cx="5082551" cy="871875"/>
          </a:xfrm>
          <a:prstGeom prst="rect">
            <a:avLst/>
          </a:prstGeom>
          <a:noFill/>
          <a:ln>
            <a:noFill/>
          </a:ln>
        </p:spPr>
      </p:pic>
      <p:pic>
        <p:nvPicPr>
          <p:cNvPr id="172" name="Google Shape;172;p15"/>
          <p:cNvPicPr preferRelativeResize="0"/>
          <p:nvPr/>
        </p:nvPicPr>
        <p:blipFill rotWithShape="1">
          <a:blip r:embed="rId3"/>
          <a:srcRect r="81160"/>
          <a:stretch>
            <a:fillRect/>
          </a:stretch>
        </p:blipFill>
        <p:spPr>
          <a:xfrm>
            <a:off x="3465725" y="1992225"/>
            <a:ext cx="957525" cy="1736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15d4c4ecbed_0_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Building D Flip-flops using D Latches</a:t>
            </a:r>
            <a:endParaRPr lang="en-GB"/>
          </a:p>
        </p:txBody>
      </p:sp>
      <p:sp>
        <p:nvSpPr>
          <p:cNvPr id="178" name="Google Shape;178;g15d4c4ecbed_0_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By cascading a positive level triggered D latch and a negative level triggered D latch we can build a negative edge triggered D flip-flop</a:t>
            </a:r>
            <a:endParaRPr lang="en-GB"/>
          </a:p>
        </p:txBody>
      </p:sp>
      <p:pic>
        <p:nvPicPr>
          <p:cNvPr id="179" name="Google Shape;179;g15d4c4ecbed_0_32"/>
          <p:cNvPicPr preferRelativeResize="0"/>
          <p:nvPr/>
        </p:nvPicPr>
        <p:blipFill rotWithShape="1">
          <a:blip r:embed="rId1"/>
          <a:srcRect/>
          <a:stretch>
            <a:fillRect/>
          </a:stretch>
        </p:blipFill>
        <p:spPr>
          <a:xfrm>
            <a:off x="453375" y="1980951"/>
            <a:ext cx="2909949" cy="1476050"/>
          </a:xfrm>
          <a:prstGeom prst="rect">
            <a:avLst/>
          </a:prstGeom>
          <a:noFill/>
          <a:ln>
            <a:noFill/>
          </a:ln>
        </p:spPr>
      </p:pic>
      <p:pic>
        <p:nvPicPr>
          <p:cNvPr id="180" name="Google Shape;180;g15d4c4ecbed_0_32"/>
          <p:cNvPicPr preferRelativeResize="0"/>
          <p:nvPr/>
        </p:nvPicPr>
        <p:blipFill rotWithShape="1">
          <a:blip r:embed="rId2"/>
          <a:srcRect/>
          <a:stretch>
            <a:fillRect/>
          </a:stretch>
        </p:blipFill>
        <p:spPr>
          <a:xfrm>
            <a:off x="969780" y="3886437"/>
            <a:ext cx="901675" cy="704725"/>
          </a:xfrm>
          <a:prstGeom prst="rect">
            <a:avLst/>
          </a:prstGeom>
          <a:noFill/>
          <a:ln>
            <a:noFill/>
          </a:ln>
        </p:spPr>
      </p:pic>
      <p:pic>
        <p:nvPicPr>
          <p:cNvPr id="181" name="Google Shape;181;g15d4c4ecbed_0_32"/>
          <p:cNvPicPr preferRelativeResize="0"/>
          <p:nvPr/>
        </p:nvPicPr>
        <p:blipFill rotWithShape="1">
          <a:blip r:embed="rId3"/>
          <a:srcRect/>
          <a:stretch>
            <a:fillRect/>
          </a:stretch>
        </p:blipFill>
        <p:spPr>
          <a:xfrm>
            <a:off x="3465725" y="1992219"/>
            <a:ext cx="5082551" cy="1736875"/>
          </a:xfrm>
          <a:prstGeom prst="rect">
            <a:avLst/>
          </a:prstGeom>
          <a:noFill/>
          <a:ln>
            <a:noFill/>
          </a:ln>
        </p:spPr>
      </p:pic>
      <mc:AlternateContent xmlns:mc="http://schemas.openxmlformats.org/markup-compatibility/2006" xmlns:p14="http://schemas.microsoft.com/office/powerpoint/2010/main">
        <mc:Choice Requires="p14">
          <p:contentPart r:id="rId4" p14:bwMode="auto">
            <p14:nvContentPartPr>
              <p14:cNvPr id="2" name="Ink 1"/>
              <p14:cNvContentPartPr/>
              <p14:nvPr/>
            </p14:nvContentPartPr>
            <p14:xfrm>
              <a:off x="3633470" y="3995420"/>
              <a:ext cx="114300" cy="152400"/>
            </p14:xfrm>
          </p:contentPart>
        </mc:Choice>
        <mc:Fallback xmlns="">
          <p:pic>
            <p:nvPicPr>
              <p:cNvPr id="2" name="Ink 1"/>
            </p:nvPicPr>
            <p:blipFill>
              <a:blip r:embed="rId5"/>
            </p:blipFill>
            <p:spPr>
              <a:xfrm>
                <a:off x="3633470" y="3995420"/>
                <a:ext cx="114300" cy="15240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3" name="Ink 2"/>
              <p14:cNvContentPartPr/>
              <p14:nvPr/>
            </p14:nvContentPartPr>
            <p14:xfrm>
              <a:off x="3757295" y="3952875"/>
              <a:ext cx="33655" cy="180975"/>
            </p14:xfrm>
          </p:contentPart>
        </mc:Choice>
        <mc:Fallback xmlns="">
          <p:pic>
            <p:nvPicPr>
              <p:cNvPr id="3" name="Ink 2"/>
            </p:nvPicPr>
            <p:blipFill>
              <a:blip r:embed="rId7"/>
            </p:blipFill>
            <p:spPr>
              <a:xfrm>
                <a:off x="3757295" y="3952875"/>
                <a:ext cx="33655" cy="180975"/>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4" name="Ink 3"/>
              <p14:cNvContentPartPr/>
              <p14:nvPr/>
            </p14:nvContentPartPr>
            <p14:xfrm>
              <a:off x="3829050" y="4000500"/>
              <a:ext cx="57150" cy="90170"/>
            </p14:xfrm>
          </p:contentPart>
        </mc:Choice>
        <mc:Fallback xmlns="">
          <p:pic>
            <p:nvPicPr>
              <p:cNvPr id="4" name="Ink 3"/>
            </p:nvPicPr>
            <p:blipFill>
              <a:blip r:embed="rId9"/>
            </p:blipFill>
            <p:spPr>
              <a:xfrm>
                <a:off x="3829050" y="4000500"/>
                <a:ext cx="57150" cy="90170"/>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5" name="Ink 4"/>
              <p14:cNvContentPartPr/>
              <p14:nvPr/>
            </p14:nvContentPartPr>
            <p14:xfrm>
              <a:off x="3938270" y="3976370"/>
              <a:ext cx="62230" cy="142875"/>
            </p14:xfrm>
          </p:contentPart>
        </mc:Choice>
        <mc:Fallback xmlns="">
          <p:pic>
            <p:nvPicPr>
              <p:cNvPr id="5" name="Ink 4"/>
            </p:nvPicPr>
            <p:blipFill>
              <a:blip r:embed="rId11"/>
            </p:blipFill>
            <p:spPr>
              <a:xfrm>
                <a:off x="3938270" y="3976370"/>
                <a:ext cx="62230" cy="142875"/>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6" name="Ink 5"/>
              <p14:cNvContentPartPr/>
              <p14:nvPr/>
            </p14:nvContentPartPr>
            <p14:xfrm>
              <a:off x="4023995" y="3924300"/>
              <a:ext cx="5080" cy="200025"/>
            </p14:xfrm>
          </p:contentPart>
        </mc:Choice>
        <mc:Fallback xmlns="">
          <p:pic>
            <p:nvPicPr>
              <p:cNvPr id="6" name="Ink 5"/>
            </p:nvPicPr>
            <p:blipFill>
              <a:blip r:embed="rId13"/>
            </p:blipFill>
            <p:spPr>
              <a:xfrm>
                <a:off x="4023995" y="3924300"/>
                <a:ext cx="5080" cy="200025"/>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7" name="Ink 6"/>
              <p14:cNvContentPartPr/>
              <p14:nvPr/>
            </p14:nvContentPartPr>
            <p14:xfrm>
              <a:off x="4019550" y="3938270"/>
              <a:ext cx="71120" cy="133350"/>
            </p14:xfrm>
          </p:contentPart>
        </mc:Choice>
        <mc:Fallback xmlns="">
          <p:pic>
            <p:nvPicPr>
              <p:cNvPr id="7" name="Ink 6"/>
            </p:nvPicPr>
            <p:blipFill>
              <a:blip r:embed="rId15"/>
            </p:blipFill>
            <p:spPr>
              <a:xfrm>
                <a:off x="4019550" y="3938270"/>
                <a:ext cx="71120" cy="13335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8" name="Ink 7"/>
              <p14:cNvContentPartPr/>
              <p14:nvPr/>
            </p14:nvContentPartPr>
            <p14:xfrm>
              <a:off x="3629025" y="3876675"/>
              <a:ext cx="404495" cy="52070"/>
            </p14:xfrm>
          </p:contentPart>
        </mc:Choice>
        <mc:Fallback xmlns="">
          <p:pic>
            <p:nvPicPr>
              <p:cNvPr id="8" name="Ink 7"/>
            </p:nvPicPr>
            <p:blipFill>
              <a:blip r:embed="rId17"/>
            </p:blipFill>
            <p:spPr>
              <a:xfrm>
                <a:off x="3629025" y="3876675"/>
                <a:ext cx="404495" cy="52070"/>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9" name="Ink 8"/>
              <p14:cNvContentPartPr/>
              <p14:nvPr/>
            </p14:nvContentPartPr>
            <p14:xfrm>
              <a:off x="4157345" y="3886200"/>
              <a:ext cx="590550" cy="4445"/>
            </p14:xfrm>
          </p:contentPart>
        </mc:Choice>
        <mc:Fallback xmlns="">
          <p:pic>
            <p:nvPicPr>
              <p:cNvPr id="9" name="Ink 8"/>
            </p:nvPicPr>
            <p:blipFill>
              <a:blip r:embed="rId19"/>
            </p:blipFill>
            <p:spPr>
              <a:xfrm>
                <a:off x="4157345" y="3886200"/>
                <a:ext cx="590550" cy="444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0" name="Ink 9"/>
              <p14:cNvContentPartPr/>
              <p14:nvPr/>
            </p14:nvContentPartPr>
            <p14:xfrm>
              <a:off x="4752975" y="3890645"/>
              <a:ext cx="360" cy="228600"/>
            </p14:xfrm>
          </p:contentPart>
        </mc:Choice>
        <mc:Fallback xmlns="">
          <p:pic>
            <p:nvPicPr>
              <p:cNvPr id="10" name="Ink 9"/>
            </p:nvPicPr>
            <p:blipFill>
              <a:blip r:embed="rId21"/>
            </p:blipFill>
            <p:spPr>
              <a:xfrm>
                <a:off x="4752975" y="3890645"/>
                <a:ext cx="360" cy="228600"/>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1" name="Ink 10"/>
              <p14:cNvContentPartPr/>
              <p14:nvPr/>
            </p14:nvContentPartPr>
            <p14:xfrm>
              <a:off x="4747895" y="4114800"/>
              <a:ext cx="595630" cy="9525"/>
            </p14:xfrm>
          </p:contentPart>
        </mc:Choice>
        <mc:Fallback xmlns="">
          <p:pic>
            <p:nvPicPr>
              <p:cNvPr id="11" name="Ink 10"/>
            </p:nvPicPr>
            <p:blipFill>
              <a:blip r:embed="rId23"/>
            </p:blipFill>
            <p:spPr>
              <a:xfrm>
                <a:off x="4747895" y="4114800"/>
                <a:ext cx="595630" cy="952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2" name="Ink 11"/>
              <p14:cNvContentPartPr/>
              <p14:nvPr/>
            </p14:nvContentPartPr>
            <p14:xfrm>
              <a:off x="5353050" y="3862070"/>
              <a:ext cx="360" cy="252730"/>
            </p14:xfrm>
          </p:contentPart>
        </mc:Choice>
        <mc:Fallback xmlns="">
          <p:pic>
            <p:nvPicPr>
              <p:cNvPr id="12" name="Ink 11"/>
            </p:nvPicPr>
            <p:blipFill>
              <a:blip r:embed="rId25"/>
            </p:blipFill>
            <p:spPr>
              <a:xfrm>
                <a:off x="5353050" y="3862070"/>
                <a:ext cx="360" cy="25273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3" name="Ink 12"/>
              <p14:cNvContentPartPr/>
              <p14:nvPr/>
            </p14:nvContentPartPr>
            <p14:xfrm>
              <a:off x="5362575" y="3857625"/>
              <a:ext cx="575945" cy="4445"/>
            </p14:xfrm>
          </p:contentPart>
        </mc:Choice>
        <mc:Fallback xmlns="">
          <p:pic>
            <p:nvPicPr>
              <p:cNvPr id="13" name="Ink 12"/>
            </p:nvPicPr>
            <p:blipFill>
              <a:blip r:embed="rId27"/>
            </p:blipFill>
            <p:spPr>
              <a:xfrm>
                <a:off x="5362575" y="3857625"/>
                <a:ext cx="575945" cy="444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4" name="Ink 13"/>
              <p14:cNvContentPartPr/>
              <p14:nvPr/>
            </p14:nvContentPartPr>
            <p14:xfrm>
              <a:off x="5943600" y="3862070"/>
              <a:ext cx="360" cy="233680"/>
            </p14:xfrm>
          </p:contentPart>
        </mc:Choice>
        <mc:Fallback xmlns="">
          <p:pic>
            <p:nvPicPr>
              <p:cNvPr id="14" name="Ink 13"/>
            </p:nvPicPr>
            <p:blipFill>
              <a:blip r:embed="rId29"/>
            </p:blipFill>
            <p:spPr>
              <a:xfrm>
                <a:off x="5943600" y="3862070"/>
                <a:ext cx="360" cy="233680"/>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5" name="Ink 14"/>
              <p14:cNvContentPartPr/>
              <p14:nvPr/>
            </p14:nvContentPartPr>
            <p14:xfrm>
              <a:off x="5953125" y="4081145"/>
              <a:ext cx="581025" cy="14605"/>
            </p14:xfrm>
          </p:contentPart>
        </mc:Choice>
        <mc:Fallback xmlns="">
          <p:pic>
            <p:nvPicPr>
              <p:cNvPr id="15" name="Ink 14"/>
            </p:nvPicPr>
            <p:blipFill>
              <a:blip r:embed="rId31"/>
            </p:blipFill>
            <p:spPr>
              <a:xfrm>
                <a:off x="5953125" y="4081145"/>
                <a:ext cx="581025" cy="14605"/>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6" name="Ink 15"/>
              <p14:cNvContentPartPr/>
              <p14:nvPr/>
            </p14:nvContentPartPr>
            <p14:xfrm>
              <a:off x="6538595" y="3823970"/>
              <a:ext cx="5080" cy="262255"/>
            </p14:xfrm>
          </p:contentPart>
        </mc:Choice>
        <mc:Fallback xmlns="">
          <p:pic>
            <p:nvPicPr>
              <p:cNvPr id="16" name="Ink 15"/>
            </p:nvPicPr>
            <p:blipFill>
              <a:blip r:embed="rId33"/>
            </p:blipFill>
            <p:spPr>
              <a:xfrm>
                <a:off x="6538595" y="3823970"/>
                <a:ext cx="5080" cy="26225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7" name="Ink 16"/>
              <p14:cNvContentPartPr/>
              <p14:nvPr/>
            </p14:nvContentPartPr>
            <p14:xfrm>
              <a:off x="6543675" y="3823970"/>
              <a:ext cx="614045" cy="5080"/>
            </p14:xfrm>
          </p:contentPart>
        </mc:Choice>
        <mc:Fallback xmlns="">
          <p:pic>
            <p:nvPicPr>
              <p:cNvPr id="17" name="Ink 16"/>
            </p:nvPicPr>
            <p:blipFill>
              <a:blip r:embed="rId35"/>
            </p:blipFill>
            <p:spPr>
              <a:xfrm>
                <a:off x="6543675" y="3823970"/>
                <a:ext cx="614045" cy="508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18" name="Ink 17"/>
              <p14:cNvContentPartPr/>
              <p14:nvPr/>
            </p14:nvContentPartPr>
            <p14:xfrm>
              <a:off x="7153275" y="3823970"/>
              <a:ext cx="360" cy="262255"/>
            </p14:xfrm>
          </p:contentPart>
        </mc:Choice>
        <mc:Fallback xmlns="">
          <p:pic>
            <p:nvPicPr>
              <p:cNvPr id="18" name="Ink 17"/>
            </p:nvPicPr>
            <p:blipFill>
              <a:blip r:embed="rId37"/>
            </p:blipFill>
            <p:spPr>
              <a:xfrm>
                <a:off x="7153275" y="3823970"/>
                <a:ext cx="360" cy="26225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19" name="Ink 18"/>
              <p14:cNvContentPartPr/>
              <p14:nvPr/>
            </p14:nvContentPartPr>
            <p14:xfrm>
              <a:off x="7157720" y="4086225"/>
              <a:ext cx="595630" cy="360"/>
            </p14:xfrm>
          </p:contentPart>
        </mc:Choice>
        <mc:Fallback xmlns="">
          <p:pic>
            <p:nvPicPr>
              <p:cNvPr id="19" name="Ink 18"/>
            </p:nvPicPr>
            <p:blipFill>
              <a:blip r:embed="rId39"/>
            </p:blipFill>
            <p:spPr>
              <a:xfrm>
                <a:off x="7157720" y="4086225"/>
                <a:ext cx="595630" cy="360"/>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0" name="Ink 19"/>
              <p14:cNvContentPartPr/>
              <p14:nvPr/>
            </p14:nvContentPartPr>
            <p14:xfrm>
              <a:off x="7748270" y="3810000"/>
              <a:ext cx="5080" cy="276225"/>
            </p14:xfrm>
          </p:contentPart>
        </mc:Choice>
        <mc:Fallback xmlns="">
          <p:pic>
            <p:nvPicPr>
              <p:cNvPr id="20" name="Ink 19"/>
            </p:nvPicPr>
            <p:blipFill>
              <a:blip r:embed="rId41"/>
            </p:blipFill>
            <p:spPr>
              <a:xfrm>
                <a:off x="7748270" y="3810000"/>
                <a:ext cx="5080" cy="27622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1" name="Ink 20"/>
              <p14:cNvContentPartPr/>
              <p14:nvPr/>
            </p14:nvContentPartPr>
            <p14:xfrm>
              <a:off x="7757795" y="3800475"/>
              <a:ext cx="576580" cy="360"/>
            </p14:xfrm>
          </p:contentPart>
        </mc:Choice>
        <mc:Fallback xmlns="">
          <p:pic>
            <p:nvPicPr>
              <p:cNvPr id="21" name="Ink 20"/>
            </p:nvPicPr>
            <p:blipFill>
              <a:blip r:embed="rId43"/>
            </p:blipFill>
            <p:spPr>
              <a:xfrm>
                <a:off x="7757795" y="3800475"/>
                <a:ext cx="576580" cy="360"/>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2" name="Ink 21"/>
              <p14:cNvContentPartPr/>
              <p14:nvPr/>
            </p14:nvContentPartPr>
            <p14:xfrm>
              <a:off x="2019300" y="3152775"/>
              <a:ext cx="1504950" cy="762000"/>
            </p14:xfrm>
          </p:contentPart>
        </mc:Choice>
        <mc:Fallback xmlns="">
          <p:pic>
            <p:nvPicPr>
              <p:cNvPr id="22" name="Ink 21"/>
            </p:nvPicPr>
            <p:blipFill>
              <a:blip r:embed="rId45"/>
            </p:blipFill>
            <p:spPr>
              <a:xfrm>
                <a:off x="2019300" y="3152775"/>
                <a:ext cx="1504950" cy="762000"/>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3" name="Ink 22"/>
              <p14:cNvContentPartPr/>
              <p14:nvPr/>
            </p14:nvContentPartPr>
            <p14:xfrm>
              <a:off x="2004695" y="2776220"/>
              <a:ext cx="290830" cy="376555"/>
            </p14:xfrm>
          </p:contentPart>
        </mc:Choice>
        <mc:Fallback xmlns="">
          <p:pic>
            <p:nvPicPr>
              <p:cNvPr id="23" name="Ink 22"/>
            </p:nvPicPr>
            <p:blipFill>
              <a:blip r:embed="rId47"/>
            </p:blipFill>
            <p:spPr>
              <a:xfrm>
                <a:off x="2004695" y="2776220"/>
                <a:ext cx="290830" cy="376555"/>
              </a:xfrm>
              <a:prstGeom prst="rect"/>
            </p:spPr>
          </p:pic>
        </mc:Fallback>
      </mc:AlternateContent>
      <p:sp>
        <p:nvSpPr>
          <p:cNvPr id="24" name="Text Box 23"/>
          <p:cNvSpPr txBox="1"/>
          <p:nvPr/>
        </p:nvSpPr>
        <p:spPr>
          <a:xfrm>
            <a:off x="3825875" y="4556760"/>
            <a:ext cx="4087495" cy="521970"/>
          </a:xfrm>
          <a:prstGeom prst="rect">
            <a:avLst/>
          </a:prstGeom>
          <a:gradFill>
            <a:gsLst>
              <a:gs pos="0">
                <a:srgbClr val="FBFB11"/>
              </a:gs>
              <a:gs pos="100000">
                <a:srgbClr val="838309"/>
              </a:gs>
            </a:gsLst>
            <a:lin scaled="0"/>
          </a:gradFill>
        </p:spPr>
        <p:txBody>
          <a:bodyPr wrap="square" rtlCol="0">
            <a:spAutoFit/>
          </a:bodyPr>
          <a:p>
            <a:r>
              <a:rPr lang="en-US"/>
              <a:t>follow the Q</a:t>
            </a:r>
            <a:r>
              <a:rPr lang="en-US" baseline="-25000"/>
              <a:t>m</a:t>
            </a:r>
            <a:r>
              <a:rPr lang="en-US"/>
              <a:t>, clock_bar signals to draw Q</a:t>
            </a:r>
            <a:r>
              <a:rPr lang="en-US" baseline="-25000"/>
              <a:t>s </a:t>
            </a:r>
            <a:r>
              <a:rPr lang="en-US"/>
              <a:t>ie, Q of the second latch</a:t>
            </a:r>
            <a:endParaRPr lang="en-US"/>
          </a:p>
        </p:txBody>
      </p:sp>
      <p:sp>
        <p:nvSpPr>
          <p:cNvPr id="25" name="Text Box 24"/>
          <p:cNvSpPr txBox="1"/>
          <p:nvPr/>
        </p:nvSpPr>
        <p:spPr>
          <a:xfrm>
            <a:off x="739140" y="4568825"/>
            <a:ext cx="1265555" cy="398780"/>
          </a:xfrm>
          <a:prstGeom prst="rect">
            <a:avLst/>
          </a:prstGeom>
          <a:gradFill>
            <a:gsLst>
              <a:gs pos="0">
                <a:srgbClr val="FECF40"/>
              </a:gs>
              <a:gs pos="100000">
                <a:srgbClr val="846C21"/>
              </a:gs>
            </a:gsLst>
            <a:lin scaled="0"/>
          </a:gradFill>
        </p:spPr>
        <p:txBody>
          <a:bodyPr wrap="square" rtlCol="0">
            <a:spAutoFit/>
          </a:bodyPr>
          <a:p>
            <a:pPr algn="ctr"/>
            <a:r>
              <a:rPr lang="en-US" sz="1000"/>
              <a:t>symbol of negative edge Flipflop</a:t>
            </a:r>
            <a:endParaRPr lang="en-US"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6"/>
          <p:cNvSpPr txBox="1">
            <a:spLocks noGrp="1"/>
          </p:cNvSpPr>
          <p:nvPr>
            <p:ph type="title"/>
          </p:nvPr>
        </p:nvSpPr>
        <p:spPr>
          <a:xfrm>
            <a:off x="311700" y="445025"/>
            <a:ext cx="8520600" cy="572700"/>
          </a:xfrm>
          <a:prstGeom prst="rect">
            <a:avLst/>
          </a:prstGeom>
          <a:gradFill>
            <a:gsLst>
              <a:gs pos="0">
                <a:srgbClr val="FBFB11"/>
              </a:gs>
              <a:gs pos="100000">
                <a:srgbClr val="838309"/>
              </a:gs>
            </a:gsLst>
            <a:lin scaled="0"/>
          </a:grad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000"/>
              <a:buNone/>
            </a:pPr>
            <a:r>
              <a:rPr lang="en-GB"/>
              <a:t>Level triggered vs. Edge triggered</a:t>
            </a:r>
            <a:endParaRPr lang="en-GB"/>
          </a:p>
        </p:txBody>
      </p:sp>
      <p:sp>
        <p:nvSpPr>
          <p:cNvPr id="187" name="Google Shape;187;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In level triggered elements</a:t>
            </a:r>
            <a:endParaRPr lang="en-GB"/>
          </a:p>
          <a:p>
            <a:pPr marL="914400" lvl="1" indent="-317500" algn="l" rtl="0">
              <a:lnSpc>
                <a:spcPct val="115000"/>
              </a:lnSpc>
              <a:spcBef>
                <a:spcPts val="0"/>
              </a:spcBef>
              <a:spcAft>
                <a:spcPts val="0"/>
              </a:spcAft>
              <a:buSzPts val="1400"/>
              <a:buChar char="○"/>
            </a:pPr>
            <a:r>
              <a:rPr lang="en-GB"/>
              <a:t>output is affected by the clock levels </a:t>
            </a:r>
            <a:r>
              <a:rPr lang="en-GB" i="1"/>
              <a:t>(high/low) </a:t>
            </a:r>
            <a:endParaRPr lang="en-GB" i="1"/>
          </a:p>
          <a:p>
            <a:pPr marL="457200" lvl="0" indent="-342900" algn="l" rtl="0">
              <a:lnSpc>
                <a:spcPct val="115000"/>
              </a:lnSpc>
              <a:spcBef>
                <a:spcPts val="0"/>
              </a:spcBef>
              <a:spcAft>
                <a:spcPts val="0"/>
              </a:spcAft>
              <a:buSzPts val="1800"/>
              <a:buChar char="●"/>
            </a:pPr>
            <a:r>
              <a:rPr lang="en-GB"/>
              <a:t>In edge triggered elements</a:t>
            </a:r>
            <a:endParaRPr lang="en-GB"/>
          </a:p>
          <a:p>
            <a:pPr marL="914400" lvl="1" indent="-317500" algn="l" rtl="0">
              <a:lnSpc>
                <a:spcPct val="115000"/>
              </a:lnSpc>
              <a:spcBef>
                <a:spcPts val="0"/>
              </a:spcBef>
              <a:spcAft>
                <a:spcPts val="0"/>
              </a:spcAft>
              <a:buSzPts val="1400"/>
              <a:buChar char="○"/>
            </a:pPr>
            <a:r>
              <a:rPr lang="en-GB"/>
              <a:t>output is affected by the clock edges (positive edge/negative edge) (rising edge/falling edge)</a:t>
            </a:r>
            <a:endParaRPr lang="en-GB"/>
          </a:p>
        </p:txBody>
      </p:sp>
      <p:pic>
        <p:nvPicPr>
          <p:cNvPr id="188" name="Google Shape;188;p16"/>
          <p:cNvPicPr preferRelativeResize="0"/>
          <p:nvPr/>
        </p:nvPicPr>
        <p:blipFill rotWithShape="1">
          <a:blip r:embed="rId1"/>
          <a:srcRect/>
          <a:stretch>
            <a:fillRect/>
          </a:stretch>
        </p:blipFill>
        <p:spPr>
          <a:xfrm>
            <a:off x="2200000" y="2403125"/>
            <a:ext cx="4744024" cy="2165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1899920" y="847725"/>
              <a:ext cx="38100" cy="942975"/>
            </p14:xfrm>
          </p:contentPart>
        </mc:Choice>
        <mc:Fallback xmlns="">
          <p:pic>
            <p:nvPicPr>
              <p:cNvPr id="4" name="Ink 3"/>
            </p:nvPicPr>
            <p:blipFill>
              <a:blip r:embed="rId2"/>
            </p:blipFill>
            <p:spPr>
              <a:xfrm>
                <a:off x="1899920" y="847725"/>
                <a:ext cx="38100" cy="942975"/>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1947545" y="842645"/>
              <a:ext cx="266700" cy="243205"/>
            </p14:xfrm>
          </p:contentPart>
        </mc:Choice>
        <mc:Fallback xmlns="">
          <p:pic>
            <p:nvPicPr>
              <p:cNvPr id="5" name="Ink 4"/>
            </p:nvPicPr>
            <p:blipFill>
              <a:blip r:embed="rId4"/>
            </p:blipFill>
            <p:spPr>
              <a:xfrm>
                <a:off x="1947545" y="842645"/>
                <a:ext cx="266700" cy="24320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1924050" y="1633220"/>
              <a:ext cx="299720" cy="180975"/>
            </p14:xfrm>
          </p:contentPart>
        </mc:Choice>
        <mc:Fallback xmlns="">
          <p:pic>
            <p:nvPicPr>
              <p:cNvPr id="6" name="Ink 5"/>
            </p:nvPicPr>
            <p:blipFill>
              <a:blip r:embed="rId6"/>
            </p:blipFill>
            <p:spPr>
              <a:xfrm>
                <a:off x="1924050" y="1633220"/>
                <a:ext cx="299720" cy="18097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2171700" y="1057275"/>
              <a:ext cx="61595" cy="690245"/>
            </p14:xfrm>
          </p:contentPart>
        </mc:Choice>
        <mc:Fallback xmlns="">
          <p:pic>
            <p:nvPicPr>
              <p:cNvPr id="7" name="Ink 6"/>
            </p:nvPicPr>
            <p:blipFill>
              <a:blip r:embed="rId8"/>
            </p:blipFill>
            <p:spPr>
              <a:xfrm>
                <a:off x="2171700" y="1057275"/>
                <a:ext cx="61595" cy="69024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1918970" y="2623820"/>
              <a:ext cx="43180" cy="1285875"/>
            </p14:xfrm>
          </p:contentPart>
        </mc:Choice>
        <mc:Fallback xmlns="">
          <p:pic>
            <p:nvPicPr>
              <p:cNvPr id="8" name="Ink 7"/>
            </p:nvPicPr>
            <p:blipFill>
              <a:blip r:embed="rId10"/>
            </p:blipFill>
            <p:spPr>
              <a:xfrm>
                <a:off x="1918970" y="2623820"/>
                <a:ext cx="43180" cy="128587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1985645" y="2614295"/>
              <a:ext cx="319405" cy="228600"/>
            </p14:xfrm>
          </p:contentPart>
        </mc:Choice>
        <mc:Fallback xmlns="">
          <p:pic>
            <p:nvPicPr>
              <p:cNvPr id="9" name="Ink 8"/>
            </p:nvPicPr>
            <p:blipFill>
              <a:blip r:embed="rId12"/>
            </p:blipFill>
            <p:spPr>
              <a:xfrm>
                <a:off x="1985645" y="2614295"/>
                <a:ext cx="319405" cy="22860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1943100" y="3633470"/>
              <a:ext cx="290195" cy="214630"/>
            </p14:xfrm>
          </p:contentPart>
        </mc:Choice>
        <mc:Fallback xmlns="">
          <p:pic>
            <p:nvPicPr>
              <p:cNvPr id="10" name="Ink 9"/>
            </p:nvPicPr>
            <p:blipFill>
              <a:blip r:embed="rId14"/>
            </p:blipFill>
            <p:spPr>
              <a:xfrm>
                <a:off x="1943100" y="3633470"/>
                <a:ext cx="290195" cy="21463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2242820" y="2804795"/>
              <a:ext cx="57150" cy="900430"/>
            </p14:xfrm>
          </p:contentPart>
        </mc:Choice>
        <mc:Fallback xmlns="">
          <p:pic>
            <p:nvPicPr>
              <p:cNvPr id="11" name="Ink 10"/>
            </p:nvPicPr>
            <p:blipFill>
              <a:blip r:embed="rId16"/>
            </p:blipFill>
            <p:spPr>
              <a:xfrm>
                <a:off x="2242820" y="2804795"/>
                <a:ext cx="57150" cy="90043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1724025" y="1004570"/>
              <a:ext cx="204470" cy="9525"/>
            </p14:xfrm>
          </p:contentPart>
        </mc:Choice>
        <mc:Fallback xmlns="">
          <p:pic>
            <p:nvPicPr>
              <p:cNvPr id="12" name="Ink 11"/>
            </p:nvPicPr>
            <p:blipFill>
              <a:blip r:embed="rId18"/>
            </p:blipFill>
            <p:spPr>
              <a:xfrm>
                <a:off x="1724025" y="1004570"/>
                <a:ext cx="204470" cy="9525"/>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1509395" y="861695"/>
              <a:ext cx="176530" cy="171450"/>
            </p14:xfrm>
          </p:contentPart>
        </mc:Choice>
        <mc:Fallback xmlns="">
          <p:pic>
            <p:nvPicPr>
              <p:cNvPr id="13" name="Ink 12"/>
            </p:nvPicPr>
            <p:blipFill>
              <a:blip r:embed="rId20"/>
            </p:blipFill>
            <p:spPr>
              <a:xfrm>
                <a:off x="1509395" y="861695"/>
                <a:ext cx="176530" cy="17145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1671320" y="899795"/>
              <a:ext cx="57150" cy="76200"/>
            </p14:xfrm>
          </p:contentPart>
        </mc:Choice>
        <mc:Fallback xmlns="">
          <p:pic>
            <p:nvPicPr>
              <p:cNvPr id="14" name="Ink 13"/>
            </p:nvPicPr>
            <p:blipFill>
              <a:blip r:embed="rId22"/>
            </p:blipFill>
            <p:spPr>
              <a:xfrm>
                <a:off x="1671320" y="899795"/>
                <a:ext cx="57150" cy="7620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1747520" y="1166495"/>
              <a:ext cx="171450" cy="5080"/>
            </p14:xfrm>
          </p:contentPart>
        </mc:Choice>
        <mc:Fallback xmlns="">
          <p:pic>
            <p:nvPicPr>
              <p:cNvPr id="15" name="Ink 14"/>
            </p:nvPicPr>
            <p:blipFill>
              <a:blip r:embed="rId24"/>
            </p:blipFill>
            <p:spPr>
              <a:xfrm>
                <a:off x="1747520" y="1166495"/>
                <a:ext cx="171450" cy="508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1724025" y="1381125"/>
              <a:ext cx="204470" cy="13970"/>
            </p14:xfrm>
          </p:contentPart>
        </mc:Choice>
        <mc:Fallback xmlns="">
          <p:pic>
            <p:nvPicPr>
              <p:cNvPr id="16" name="Ink 15"/>
            </p:nvPicPr>
            <p:blipFill>
              <a:blip r:embed="rId26"/>
            </p:blipFill>
            <p:spPr>
              <a:xfrm>
                <a:off x="1724025" y="1381125"/>
                <a:ext cx="204470" cy="1397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1762125" y="1595120"/>
              <a:ext cx="156845" cy="9525"/>
            </p14:xfrm>
          </p:contentPart>
        </mc:Choice>
        <mc:Fallback xmlns="">
          <p:pic>
            <p:nvPicPr>
              <p:cNvPr id="17" name="Ink 16"/>
            </p:nvPicPr>
            <p:blipFill>
              <a:blip r:embed="rId28"/>
            </p:blipFill>
            <p:spPr>
              <a:xfrm>
                <a:off x="1762125" y="1595120"/>
                <a:ext cx="156845" cy="952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1804670" y="2795270"/>
              <a:ext cx="186055" cy="5080"/>
            </p14:xfrm>
          </p:contentPart>
        </mc:Choice>
        <mc:Fallback xmlns="">
          <p:pic>
            <p:nvPicPr>
              <p:cNvPr id="18" name="Ink 17"/>
            </p:nvPicPr>
            <p:blipFill>
              <a:blip r:embed="rId30"/>
            </p:blipFill>
            <p:spPr>
              <a:xfrm>
                <a:off x="1804670" y="2795270"/>
                <a:ext cx="186055" cy="5080"/>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Ink 18"/>
              <p14:cNvContentPartPr/>
              <p14:nvPr/>
            </p14:nvContentPartPr>
            <p14:xfrm>
              <a:off x="1790700" y="3052445"/>
              <a:ext cx="185420" cy="24130"/>
            </p14:xfrm>
          </p:contentPart>
        </mc:Choice>
        <mc:Fallback xmlns="">
          <p:pic>
            <p:nvPicPr>
              <p:cNvPr id="19" name="Ink 18"/>
            </p:nvPicPr>
            <p:blipFill>
              <a:blip r:embed="rId32"/>
            </p:blipFill>
            <p:spPr>
              <a:xfrm>
                <a:off x="1790700" y="3052445"/>
                <a:ext cx="185420" cy="2413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Ink 19"/>
              <p14:cNvContentPartPr/>
              <p14:nvPr/>
            </p14:nvContentPartPr>
            <p14:xfrm>
              <a:off x="1776095" y="3362325"/>
              <a:ext cx="180975" cy="13970"/>
            </p14:xfrm>
          </p:contentPart>
        </mc:Choice>
        <mc:Fallback xmlns="">
          <p:pic>
            <p:nvPicPr>
              <p:cNvPr id="20" name="Ink 19"/>
            </p:nvPicPr>
            <p:blipFill>
              <a:blip r:embed="rId34"/>
            </p:blipFill>
            <p:spPr>
              <a:xfrm>
                <a:off x="1776095" y="3362325"/>
                <a:ext cx="180975" cy="1397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Ink 20"/>
              <p14:cNvContentPartPr/>
              <p14:nvPr/>
            </p14:nvContentPartPr>
            <p14:xfrm>
              <a:off x="1790700" y="3619500"/>
              <a:ext cx="171450" cy="28575"/>
            </p14:xfrm>
          </p:contentPart>
        </mc:Choice>
        <mc:Fallback xmlns="">
          <p:pic>
            <p:nvPicPr>
              <p:cNvPr id="21" name="Ink 20"/>
            </p:nvPicPr>
            <p:blipFill>
              <a:blip r:embed="rId36"/>
            </p:blipFill>
            <p:spPr>
              <a:xfrm>
                <a:off x="1790700" y="3619500"/>
                <a:ext cx="171450" cy="2857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Ink 21"/>
              <p14:cNvContentPartPr/>
              <p14:nvPr/>
            </p14:nvContentPartPr>
            <p14:xfrm>
              <a:off x="1504950" y="3505200"/>
              <a:ext cx="137795" cy="223520"/>
            </p14:xfrm>
          </p:contentPart>
        </mc:Choice>
        <mc:Fallback xmlns="">
          <p:pic>
            <p:nvPicPr>
              <p:cNvPr id="22" name="Ink 21"/>
            </p:nvPicPr>
            <p:blipFill>
              <a:blip r:embed="rId38"/>
            </p:blipFill>
            <p:spPr>
              <a:xfrm>
                <a:off x="1504950" y="3505200"/>
                <a:ext cx="137795" cy="22352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Ink 22"/>
              <p14:cNvContentPartPr/>
              <p14:nvPr/>
            </p14:nvContentPartPr>
            <p14:xfrm>
              <a:off x="1680845" y="3609975"/>
              <a:ext cx="43180" cy="175895"/>
            </p14:xfrm>
          </p:contentPart>
        </mc:Choice>
        <mc:Fallback xmlns="">
          <p:pic>
            <p:nvPicPr>
              <p:cNvPr id="23" name="Ink 22"/>
            </p:nvPicPr>
            <p:blipFill>
              <a:blip r:embed="rId40"/>
            </p:blipFill>
            <p:spPr>
              <a:xfrm>
                <a:off x="1680845" y="3609975"/>
                <a:ext cx="43180" cy="175895"/>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Ink 23"/>
              <p14:cNvContentPartPr/>
              <p14:nvPr/>
            </p14:nvContentPartPr>
            <p14:xfrm>
              <a:off x="1690370" y="3671570"/>
              <a:ext cx="90805" cy="5080"/>
            </p14:xfrm>
          </p:contentPart>
        </mc:Choice>
        <mc:Fallback xmlns="">
          <p:pic>
            <p:nvPicPr>
              <p:cNvPr id="24" name="Ink 23"/>
            </p:nvPicPr>
            <p:blipFill>
              <a:blip r:embed="rId42"/>
            </p:blipFill>
            <p:spPr>
              <a:xfrm>
                <a:off x="1690370" y="3671570"/>
                <a:ext cx="90805" cy="508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Ink 24"/>
              <p14:cNvContentPartPr/>
              <p14:nvPr/>
            </p14:nvContentPartPr>
            <p14:xfrm>
              <a:off x="2038350" y="628650"/>
              <a:ext cx="23495" cy="266700"/>
            </p14:xfrm>
          </p:contentPart>
        </mc:Choice>
        <mc:Fallback xmlns="">
          <p:pic>
            <p:nvPicPr>
              <p:cNvPr id="25" name="Ink 24"/>
            </p:nvPicPr>
            <p:blipFill>
              <a:blip r:embed="rId44"/>
            </p:blipFill>
            <p:spPr>
              <a:xfrm>
                <a:off x="2038350" y="628650"/>
                <a:ext cx="23495" cy="2667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Ink 25"/>
              <p14:cNvContentPartPr/>
              <p14:nvPr/>
            </p14:nvContentPartPr>
            <p14:xfrm>
              <a:off x="2143125" y="666750"/>
              <a:ext cx="38100" cy="385445"/>
            </p14:xfrm>
          </p:contentPart>
        </mc:Choice>
        <mc:Fallback xmlns="">
          <p:pic>
            <p:nvPicPr>
              <p:cNvPr id="26" name="Ink 25"/>
            </p:nvPicPr>
            <p:blipFill>
              <a:blip r:embed="rId46"/>
            </p:blipFill>
            <p:spPr>
              <a:xfrm>
                <a:off x="2143125" y="666750"/>
                <a:ext cx="38100" cy="385445"/>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Ink 26"/>
              <p14:cNvContentPartPr/>
              <p14:nvPr/>
            </p14:nvContentPartPr>
            <p14:xfrm>
              <a:off x="2133600" y="2466975"/>
              <a:ext cx="360" cy="233045"/>
            </p14:xfrm>
          </p:contentPart>
        </mc:Choice>
        <mc:Fallback xmlns="">
          <p:pic>
            <p:nvPicPr>
              <p:cNvPr id="27" name="Ink 26"/>
            </p:nvPicPr>
            <p:blipFill>
              <a:blip r:embed="rId48"/>
            </p:blipFill>
            <p:spPr>
              <a:xfrm>
                <a:off x="2133600" y="2466975"/>
                <a:ext cx="360" cy="23304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Ink 27"/>
              <p14:cNvContentPartPr/>
              <p14:nvPr/>
            </p14:nvContentPartPr>
            <p14:xfrm>
              <a:off x="2204720" y="2490470"/>
              <a:ext cx="14605" cy="262255"/>
            </p14:xfrm>
          </p:contentPart>
        </mc:Choice>
        <mc:Fallback xmlns="">
          <p:pic>
            <p:nvPicPr>
              <p:cNvPr id="28" name="Ink 27"/>
            </p:nvPicPr>
            <p:blipFill>
              <a:blip r:embed="rId50"/>
            </p:blipFill>
            <p:spPr>
              <a:xfrm>
                <a:off x="2204720" y="2490470"/>
                <a:ext cx="14605" cy="26225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Ink 28"/>
              <p14:cNvContentPartPr/>
              <p14:nvPr/>
            </p14:nvContentPartPr>
            <p14:xfrm>
              <a:off x="1905000" y="419100"/>
              <a:ext cx="90170" cy="152400"/>
            </p14:xfrm>
          </p:contentPart>
        </mc:Choice>
        <mc:Fallback xmlns="">
          <p:pic>
            <p:nvPicPr>
              <p:cNvPr id="29" name="Ink 28"/>
            </p:nvPicPr>
            <p:blipFill>
              <a:blip r:embed="rId52"/>
            </p:blipFill>
            <p:spPr>
              <a:xfrm>
                <a:off x="1905000" y="419100"/>
                <a:ext cx="90170" cy="152400"/>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Ink 29"/>
              <p14:cNvContentPartPr/>
              <p14:nvPr/>
            </p14:nvContentPartPr>
            <p14:xfrm>
              <a:off x="2000250" y="509270"/>
              <a:ext cx="9525" cy="100330"/>
            </p14:xfrm>
          </p:contentPart>
        </mc:Choice>
        <mc:Fallback xmlns="">
          <p:pic>
            <p:nvPicPr>
              <p:cNvPr id="30" name="Ink 29"/>
            </p:nvPicPr>
            <p:blipFill>
              <a:blip r:embed="rId54"/>
            </p:blipFill>
            <p:spPr>
              <a:xfrm>
                <a:off x="2000250" y="509270"/>
                <a:ext cx="9525" cy="10033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Ink 30"/>
              <p14:cNvContentPartPr/>
              <p14:nvPr/>
            </p14:nvContentPartPr>
            <p14:xfrm>
              <a:off x="2171700" y="428625"/>
              <a:ext cx="66675" cy="156845"/>
            </p14:xfrm>
          </p:contentPart>
        </mc:Choice>
        <mc:Fallback xmlns="">
          <p:pic>
            <p:nvPicPr>
              <p:cNvPr id="31" name="Ink 30"/>
            </p:nvPicPr>
            <p:blipFill>
              <a:blip r:embed="rId56"/>
            </p:blipFill>
            <p:spPr>
              <a:xfrm>
                <a:off x="2171700" y="428625"/>
                <a:ext cx="66675" cy="156845"/>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Ink 31"/>
              <p14:cNvContentPartPr/>
              <p14:nvPr/>
            </p14:nvContentPartPr>
            <p14:xfrm>
              <a:off x="2252345" y="523875"/>
              <a:ext cx="57150" cy="95250"/>
            </p14:xfrm>
          </p:contentPart>
        </mc:Choice>
        <mc:Fallback xmlns="">
          <p:pic>
            <p:nvPicPr>
              <p:cNvPr id="32" name="Ink 31"/>
            </p:nvPicPr>
            <p:blipFill>
              <a:blip r:embed="rId58"/>
            </p:blipFill>
            <p:spPr>
              <a:xfrm>
                <a:off x="2252345" y="523875"/>
                <a:ext cx="57150" cy="9525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Ink 32"/>
              <p14:cNvContentPartPr/>
              <p14:nvPr/>
            </p14:nvContentPartPr>
            <p14:xfrm>
              <a:off x="2085975" y="2185670"/>
              <a:ext cx="95250" cy="133350"/>
            </p14:xfrm>
          </p:contentPart>
        </mc:Choice>
        <mc:Fallback xmlns="">
          <p:pic>
            <p:nvPicPr>
              <p:cNvPr id="33" name="Ink 32"/>
            </p:nvPicPr>
            <p:blipFill>
              <a:blip r:embed="rId60"/>
            </p:blipFill>
            <p:spPr>
              <a:xfrm>
                <a:off x="2085975" y="2185670"/>
                <a:ext cx="95250" cy="1333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Ink 33"/>
              <p14:cNvContentPartPr/>
              <p14:nvPr/>
            </p14:nvContentPartPr>
            <p14:xfrm>
              <a:off x="2176145" y="2328545"/>
              <a:ext cx="14605" cy="66675"/>
            </p14:xfrm>
          </p:contentPart>
        </mc:Choice>
        <mc:Fallback xmlns="">
          <p:pic>
            <p:nvPicPr>
              <p:cNvPr id="34" name="Ink 33"/>
            </p:nvPicPr>
            <p:blipFill>
              <a:blip r:embed="rId62"/>
            </p:blipFill>
            <p:spPr>
              <a:xfrm>
                <a:off x="2176145" y="2328545"/>
                <a:ext cx="14605" cy="6667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5" name="Ink 34"/>
              <p14:cNvContentPartPr/>
              <p14:nvPr/>
            </p14:nvContentPartPr>
            <p14:xfrm>
              <a:off x="2286000" y="2223770"/>
              <a:ext cx="85725" cy="171450"/>
            </p14:xfrm>
          </p:contentPart>
        </mc:Choice>
        <mc:Fallback xmlns="">
          <p:pic>
            <p:nvPicPr>
              <p:cNvPr id="35" name="Ink 34"/>
            </p:nvPicPr>
            <p:blipFill>
              <a:blip r:embed="rId64"/>
            </p:blipFill>
            <p:spPr>
              <a:xfrm>
                <a:off x="2286000" y="2223770"/>
                <a:ext cx="85725" cy="171450"/>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6" name="Ink 35"/>
              <p14:cNvContentPartPr/>
              <p14:nvPr/>
            </p14:nvContentPartPr>
            <p14:xfrm>
              <a:off x="2400300" y="2324100"/>
              <a:ext cx="52070" cy="85725"/>
            </p14:xfrm>
          </p:contentPart>
        </mc:Choice>
        <mc:Fallback xmlns="">
          <p:pic>
            <p:nvPicPr>
              <p:cNvPr id="36" name="Ink 35"/>
            </p:nvPicPr>
            <p:blipFill>
              <a:blip r:embed="rId66"/>
            </p:blipFill>
            <p:spPr>
              <a:xfrm>
                <a:off x="2400300" y="2324100"/>
                <a:ext cx="52070" cy="8572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7" name="Ink 36"/>
              <p14:cNvContentPartPr/>
              <p14:nvPr/>
            </p14:nvContentPartPr>
            <p14:xfrm>
              <a:off x="2247900" y="1371600"/>
              <a:ext cx="1333500" cy="1266825"/>
            </p14:xfrm>
          </p:contentPart>
        </mc:Choice>
        <mc:Fallback xmlns="">
          <p:pic>
            <p:nvPicPr>
              <p:cNvPr id="37" name="Ink 36"/>
            </p:nvPicPr>
            <p:blipFill>
              <a:blip r:embed="rId68"/>
            </p:blipFill>
            <p:spPr>
              <a:xfrm>
                <a:off x="2247900" y="1371600"/>
                <a:ext cx="1333500" cy="126682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8" name="Ink 37"/>
              <p14:cNvContentPartPr/>
              <p14:nvPr/>
            </p14:nvContentPartPr>
            <p14:xfrm>
              <a:off x="2290445" y="2785745"/>
              <a:ext cx="1195705" cy="533400"/>
            </p14:xfrm>
          </p:contentPart>
        </mc:Choice>
        <mc:Fallback xmlns="">
          <p:pic>
            <p:nvPicPr>
              <p:cNvPr id="38" name="Ink 37"/>
            </p:nvPicPr>
            <p:blipFill>
              <a:blip r:embed="rId70"/>
            </p:blipFill>
            <p:spPr>
              <a:xfrm>
                <a:off x="2290445" y="2785745"/>
                <a:ext cx="1195705" cy="533400"/>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9" name="Ink 38"/>
              <p14:cNvContentPartPr/>
              <p14:nvPr/>
            </p14:nvContentPartPr>
            <p14:xfrm>
              <a:off x="3766820" y="2276475"/>
              <a:ext cx="14605" cy="1219200"/>
            </p14:xfrm>
          </p:contentPart>
        </mc:Choice>
        <mc:Fallback xmlns="">
          <p:pic>
            <p:nvPicPr>
              <p:cNvPr id="39" name="Ink 38"/>
            </p:nvPicPr>
            <p:blipFill>
              <a:blip r:embed="rId72"/>
            </p:blipFill>
            <p:spPr>
              <a:xfrm>
                <a:off x="3766820" y="2276475"/>
                <a:ext cx="14605" cy="121920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0" name="Ink 39"/>
              <p14:cNvContentPartPr/>
              <p14:nvPr/>
            </p14:nvContentPartPr>
            <p14:xfrm>
              <a:off x="3776345" y="2266950"/>
              <a:ext cx="419100" cy="99695"/>
            </p14:xfrm>
          </p:contentPart>
        </mc:Choice>
        <mc:Fallback xmlns="">
          <p:pic>
            <p:nvPicPr>
              <p:cNvPr id="40" name="Ink 39"/>
            </p:nvPicPr>
            <p:blipFill>
              <a:blip r:embed="rId74"/>
            </p:blipFill>
            <p:spPr>
              <a:xfrm>
                <a:off x="3776345" y="2266950"/>
                <a:ext cx="419100" cy="9969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1" name="Ink 40"/>
              <p14:cNvContentPartPr/>
              <p14:nvPr/>
            </p14:nvContentPartPr>
            <p14:xfrm>
              <a:off x="3795395" y="3357245"/>
              <a:ext cx="462280" cy="128905"/>
            </p14:xfrm>
          </p:contentPart>
        </mc:Choice>
        <mc:Fallback xmlns="">
          <p:pic>
            <p:nvPicPr>
              <p:cNvPr id="41" name="Ink 40"/>
            </p:nvPicPr>
            <p:blipFill>
              <a:blip r:embed="rId76"/>
            </p:blipFill>
            <p:spPr>
              <a:xfrm>
                <a:off x="3795395" y="3357245"/>
                <a:ext cx="462280" cy="128905"/>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2" name="Ink 41"/>
              <p14:cNvContentPartPr/>
              <p14:nvPr/>
            </p14:nvContentPartPr>
            <p14:xfrm>
              <a:off x="4191000" y="2347595"/>
              <a:ext cx="19050" cy="1057275"/>
            </p14:xfrm>
          </p:contentPart>
        </mc:Choice>
        <mc:Fallback xmlns="">
          <p:pic>
            <p:nvPicPr>
              <p:cNvPr id="42" name="Ink 41"/>
            </p:nvPicPr>
            <p:blipFill>
              <a:blip r:embed="rId78"/>
            </p:blipFill>
            <p:spPr>
              <a:xfrm>
                <a:off x="4191000" y="2347595"/>
                <a:ext cx="19050" cy="1057275"/>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3" name="Ink 42"/>
              <p14:cNvContentPartPr/>
              <p14:nvPr/>
            </p14:nvContentPartPr>
            <p14:xfrm>
              <a:off x="6448425" y="442595"/>
              <a:ext cx="80645" cy="1386205"/>
            </p14:xfrm>
          </p:contentPart>
        </mc:Choice>
        <mc:Fallback xmlns="">
          <p:pic>
            <p:nvPicPr>
              <p:cNvPr id="43" name="Ink 42"/>
            </p:nvPicPr>
            <p:blipFill>
              <a:blip r:embed="rId80"/>
            </p:blipFill>
            <p:spPr>
              <a:xfrm>
                <a:off x="6448425" y="442595"/>
                <a:ext cx="80645" cy="1386205"/>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4" name="Ink 43"/>
              <p14:cNvContentPartPr/>
              <p14:nvPr/>
            </p14:nvContentPartPr>
            <p14:xfrm>
              <a:off x="6719570" y="409575"/>
              <a:ext cx="104775" cy="1461770"/>
            </p14:xfrm>
          </p:contentPart>
        </mc:Choice>
        <mc:Fallback xmlns="">
          <p:pic>
            <p:nvPicPr>
              <p:cNvPr id="44" name="Ink 43"/>
            </p:nvPicPr>
            <p:blipFill>
              <a:blip r:embed="rId82"/>
            </p:blipFill>
            <p:spPr>
              <a:xfrm>
                <a:off x="6719570" y="409575"/>
                <a:ext cx="104775" cy="1461770"/>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5" name="Ink 44"/>
              <p14:cNvContentPartPr/>
              <p14:nvPr/>
            </p14:nvContentPartPr>
            <p14:xfrm>
              <a:off x="7048500" y="356870"/>
              <a:ext cx="99695" cy="1533525"/>
            </p14:xfrm>
          </p:contentPart>
        </mc:Choice>
        <mc:Fallback xmlns="">
          <p:pic>
            <p:nvPicPr>
              <p:cNvPr id="45" name="Ink 44"/>
            </p:nvPicPr>
            <p:blipFill>
              <a:blip r:embed="rId84"/>
            </p:blipFill>
            <p:spPr>
              <a:xfrm>
                <a:off x="7048500" y="356870"/>
                <a:ext cx="99695" cy="153352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6" name="Ink 45"/>
              <p14:cNvContentPartPr/>
              <p14:nvPr/>
            </p14:nvContentPartPr>
            <p14:xfrm>
              <a:off x="6276975" y="600075"/>
              <a:ext cx="2204720" cy="23495"/>
            </p14:xfrm>
          </p:contentPart>
        </mc:Choice>
        <mc:Fallback xmlns="">
          <p:pic>
            <p:nvPicPr>
              <p:cNvPr id="46" name="Ink 45"/>
            </p:nvPicPr>
            <p:blipFill>
              <a:blip r:embed="rId86"/>
            </p:blipFill>
            <p:spPr>
              <a:xfrm>
                <a:off x="6276975" y="600075"/>
                <a:ext cx="2204720" cy="23495"/>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7" name="Ink 46"/>
              <p14:cNvContentPartPr/>
              <p14:nvPr/>
            </p14:nvContentPartPr>
            <p14:xfrm>
              <a:off x="7291070" y="280670"/>
              <a:ext cx="323850" cy="347980"/>
            </p14:xfrm>
          </p:contentPart>
        </mc:Choice>
        <mc:Fallback xmlns="">
          <p:pic>
            <p:nvPicPr>
              <p:cNvPr id="47" name="Ink 46"/>
            </p:nvPicPr>
            <p:blipFill>
              <a:blip r:embed="rId88"/>
            </p:blipFill>
            <p:spPr>
              <a:xfrm>
                <a:off x="7291070" y="280670"/>
                <a:ext cx="323850" cy="347980"/>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8" name="Ink 47"/>
              <p14:cNvContentPartPr/>
              <p14:nvPr/>
            </p14:nvContentPartPr>
            <p14:xfrm>
              <a:off x="7286625" y="466725"/>
              <a:ext cx="156845" cy="13970"/>
            </p14:xfrm>
          </p:contentPart>
        </mc:Choice>
        <mc:Fallback xmlns="">
          <p:pic>
            <p:nvPicPr>
              <p:cNvPr id="48" name="Ink 47"/>
            </p:nvPicPr>
            <p:blipFill>
              <a:blip r:embed="rId90"/>
            </p:blipFill>
            <p:spPr>
              <a:xfrm>
                <a:off x="7286625" y="466725"/>
                <a:ext cx="156845" cy="13970"/>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9" name="Ink 48"/>
              <p14:cNvContentPartPr/>
              <p14:nvPr/>
            </p14:nvContentPartPr>
            <p14:xfrm>
              <a:off x="6553200" y="433070"/>
              <a:ext cx="80645" cy="152400"/>
            </p14:xfrm>
          </p:contentPart>
        </mc:Choice>
        <mc:Fallback xmlns="">
          <p:pic>
            <p:nvPicPr>
              <p:cNvPr id="49" name="Ink 48"/>
            </p:nvPicPr>
            <p:blipFill>
              <a:blip r:embed="rId92"/>
            </p:blipFill>
            <p:spPr>
              <a:xfrm>
                <a:off x="6553200" y="433070"/>
                <a:ext cx="80645" cy="152400"/>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0" name="Ink 49"/>
              <p14:cNvContentPartPr/>
              <p14:nvPr/>
            </p14:nvContentPartPr>
            <p14:xfrm>
              <a:off x="6671945" y="495300"/>
              <a:ext cx="9525" cy="114300"/>
            </p14:xfrm>
          </p:contentPart>
        </mc:Choice>
        <mc:Fallback xmlns="">
          <p:pic>
            <p:nvPicPr>
              <p:cNvPr id="50" name="Ink 49"/>
            </p:nvPicPr>
            <p:blipFill>
              <a:blip r:embed="rId94"/>
            </p:blipFill>
            <p:spPr>
              <a:xfrm>
                <a:off x="6671945" y="495300"/>
                <a:ext cx="9525" cy="114300"/>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1" name="Ink 50"/>
              <p14:cNvContentPartPr/>
              <p14:nvPr/>
            </p14:nvContentPartPr>
            <p14:xfrm>
              <a:off x="6938645" y="337820"/>
              <a:ext cx="176530" cy="214630"/>
            </p14:xfrm>
          </p:contentPart>
        </mc:Choice>
        <mc:Fallback xmlns="">
          <p:pic>
            <p:nvPicPr>
              <p:cNvPr id="51" name="Ink 50"/>
            </p:nvPicPr>
            <p:blipFill>
              <a:blip r:embed="rId96"/>
            </p:blipFill>
            <p:spPr>
              <a:xfrm>
                <a:off x="6938645" y="337820"/>
                <a:ext cx="176530" cy="21463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2" name="Ink 51"/>
              <p14:cNvContentPartPr/>
              <p14:nvPr/>
            </p14:nvContentPartPr>
            <p14:xfrm>
              <a:off x="7024370" y="509270"/>
              <a:ext cx="62230" cy="90805"/>
            </p14:xfrm>
          </p:contentPart>
        </mc:Choice>
        <mc:Fallback xmlns="">
          <p:pic>
            <p:nvPicPr>
              <p:cNvPr id="52" name="Ink 51"/>
            </p:nvPicPr>
            <p:blipFill>
              <a:blip r:embed="rId98"/>
            </p:blipFill>
            <p:spPr>
              <a:xfrm>
                <a:off x="7024370" y="509270"/>
                <a:ext cx="62230" cy="90805"/>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3" name="Ink 52"/>
              <p14:cNvContentPartPr/>
              <p14:nvPr/>
            </p14:nvContentPartPr>
            <p14:xfrm>
              <a:off x="6309995" y="404495"/>
              <a:ext cx="95250" cy="161925"/>
            </p14:xfrm>
          </p:contentPart>
        </mc:Choice>
        <mc:Fallback xmlns="">
          <p:pic>
            <p:nvPicPr>
              <p:cNvPr id="53" name="Ink 52"/>
            </p:nvPicPr>
            <p:blipFill>
              <a:blip r:embed="rId100"/>
            </p:blipFill>
            <p:spPr>
              <a:xfrm>
                <a:off x="6309995" y="404495"/>
                <a:ext cx="95250" cy="161925"/>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4" name="Ink 53"/>
              <p14:cNvContentPartPr/>
              <p14:nvPr/>
            </p14:nvContentPartPr>
            <p14:xfrm>
              <a:off x="6438900" y="509270"/>
              <a:ext cx="71120" cy="95250"/>
            </p14:xfrm>
          </p:contentPart>
        </mc:Choice>
        <mc:Fallback xmlns="">
          <p:pic>
            <p:nvPicPr>
              <p:cNvPr id="54" name="Ink 53"/>
            </p:nvPicPr>
            <p:blipFill>
              <a:blip r:embed="rId102"/>
            </p:blipFill>
            <p:spPr>
              <a:xfrm>
                <a:off x="6438900" y="509270"/>
                <a:ext cx="71120" cy="9525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5" name="Ink 54"/>
              <p14:cNvContentPartPr/>
              <p14:nvPr/>
            </p14:nvContentPartPr>
            <p14:xfrm>
              <a:off x="3914775" y="2471420"/>
              <a:ext cx="109220" cy="209550"/>
            </p14:xfrm>
          </p:contentPart>
        </mc:Choice>
        <mc:Fallback xmlns="">
          <p:pic>
            <p:nvPicPr>
              <p:cNvPr id="55" name="Ink 54"/>
            </p:nvPicPr>
            <p:blipFill>
              <a:blip r:embed="rId104"/>
            </p:blipFill>
            <p:spPr>
              <a:xfrm>
                <a:off x="3914775" y="2471420"/>
                <a:ext cx="109220" cy="209550"/>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6" name="Ink 55"/>
              <p14:cNvContentPartPr/>
              <p14:nvPr/>
            </p14:nvContentPartPr>
            <p14:xfrm>
              <a:off x="3943350" y="2857500"/>
              <a:ext cx="71120" cy="285750"/>
            </p14:xfrm>
          </p:contentPart>
        </mc:Choice>
        <mc:Fallback xmlns="">
          <p:pic>
            <p:nvPicPr>
              <p:cNvPr id="56" name="Ink 55"/>
            </p:nvPicPr>
            <p:blipFill>
              <a:blip r:embed="rId106"/>
            </p:blipFill>
            <p:spPr>
              <a:xfrm>
                <a:off x="3943350" y="2857500"/>
                <a:ext cx="71120" cy="28575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7" name="Ink 56"/>
              <p14:cNvContentPartPr/>
              <p14:nvPr/>
            </p14:nvContentPartPr>
            <p14:xfrm>
              <a:off x="3890645" y="3105150"/>
              <a:ext cx="190500" cy="57150"/>
            </p14:xfrm>
          </p:contentPart>
        </mc:Choice>
        <mc:Fallback xmlns="">
          <p:pic>
            <p:nvPicPr>
              <p:cNvPr id="57" name="Ink 56"/>
            </p:nvPicPr>
            <p:blipFill>
              <a:blip r:embed="rId108"/>
            </p:blipFill>
            <p:spPr>
              <a:xfrm>
                <a:off x="3890645" y="3105150"/>
                <a:ext cx="190500" cy="5715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8" name="Ink 57"/>
              <p14:cNvContentPartPr/>
              <p14:nvPr/>
            </p14:nvContentPartPr>
            <p14:xfrm>
              <a:off x="4010025" y="2004695"/>
              <a:ext cx="13970" cy="367030"/>
            </p14:xfrm>
          </p:contentPart>
        </mc:Choice>
        <mc:Fallback xmlns="">
          <p:pic>
            <p:nvPicPr>
              <p:cNvPr id="58" name="Ink 57"/>
            </p:nvPicPr>
            <p:blipFill>
              <a:blip r:embed="rId110"/>
            </p:blipFill>
            <p:spPr>
              <a:xfrm>
                <a:off x="4010025" y="2004695"/>
                <a:ext cx="13970" cy="367030"/>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59" name="Ink 58"/>
              <p14:cNvContentPartPr/>
              <p14:nvPr/>
            </p14:nvContentPartPr>
            <p14:xfrm>
              <a:off x="4004945" y="1614170"/>
              <a:ext cx="76200" cy="161925"/>
            </p14:xfrm>
          </p:contentPart>
        </mc:Choice>
        <mc:Fallback xmlns="">
          <p:pic>
            <p:nvPicPr>
              <p:cNvPr id="59" name="Ink 58"/>
            </p:nvPicPr>
            <p:blipFill>
              <a:blip r:embed="rId112"/>
            </p:blipFill>
            <p:spPr>
              <a:xfrm>
                <a:off x="4004945" y="1614170"/>
                <a:ext cx="76200" cy="161925"/>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0" name="Ink 59"/>
              <p14:cNvContentPartPr/>
              <p14:nvPr/>
            </p14:nvContentPartPr>
            <p14:xfrm>
              <a:off x="4095750" y="1718945"/>
              <a:ext cx="161925" cy="119380"/>
            </p14:xfrm>
          </p:contentPart>
        </mc:Choice>
        <mc:Fallback xmlns="">
          <p:pic>
            <p:nvPicPr>
              <p:cNvPr id="60" name="Ink 59"/>
            </p:nvPicPr>
            <p:blipFill>
              <a:blip r:embed="rId114"/>
            </p:blipFill>
            <p:spPr>
              <a:xfrm>
                <a:off x="4095750" y="1718945"/>
                <a:ext cx="161925" cy="119380"/>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1" name="Ink 60"/>
              <p14:cNvContentPartPr/>
              <p14:nvPr/>
            </p14:nvContentPartPr>
            <p14:xfrm>
              <a:off x="3533775" y="2600325"/>
              <a:ext cx="295275" cy="42545"/>
            </p14:xfrm>
          </p:contentPart>
        </mc:Choice>
        <mc:Fallback xmlns="">
          <p:pic>
            <p:nvPicPr>
              <p:cNvPr id="61" name="Ink 60"/>
            </p:nvPicPr>
            <p:blipFill>
              <a:blip r:embed="rId116"/>
            </p:blipFill>
            <p:spPr>
              <a:xfrm>
                <a:off x="3533775" y="2600325"/>
                <a:ext cx="295275" cy="4254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2" name="Ink 61"/>
              <p14:cNvContentPartPr/>
              <p14:nvPr/>
            </p14:nvContentPartPr>
            <p14:xfrm>
              <a:off x="3448050" y="2804795"/>
              <a:ext cx="337820" cy="205105"/>
            </p14:xfrm>
          </p:contentPart>
        </mc:Choice>
        <mc:Fallback xmlns="">
          <p:pic>
            <p:nvPicPr>
              <p:cNvPr id="62" name="Ink 61"/>
            </p:nvPicPr>
            <p:blipFill>
              <a:blip r:embed="rId118"/>
            </p:blipFill>
            <p:spPr>
              <a:xfrm>
                <a:off x="3448050" y="2804795"/>
                <a:ext cx="337820" cy="205105"/>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3" name="Ink 62"/>
              <p14:cNvContentPartPr/>
              <p14:nvPr/>
            </p14:nvContentPartPr>
            <p14:xfrm>
              <a:off x="4233545" y="2823845"/>
              <a:ext cx="1038225" cy="19050"/>
            </p14:xfrm>
          </p:contentPart>
        </mc:Choice>
        <mc:Fallback xmlns="">
          <p:pic>
            <p:nvPicPr>
              <p:cNvPr id="63" name="Ink 62"/>
            </p:nvPicPr>
            <p:blipFill>
              <a:blip r:embed="rId120"/>
            </p:blipFill>
            <p:spPr>
              <a:xfrm>
                <a:off x="4233545" y="2823845"/>
                <a:ext cx="1038225" cy="19050"/>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4" name="Ink 63"/>
              <p14:cNvContentPartPr/>
              <p14:nvPr/>
            </p14:nvContentPartPr>
            <p14:xfrm>
              <a:off x="6429375" y="1804670"/>
              <a:ext cx="28575" cy="533400"/>
            </p14:xfrm>
          </p:contentPart>
        </mc:Choice>
        <mc:Fallback xmlns="">
          <p:pic>
            <p:nvPicPr>
              <p:cNvPr id="64" name="Ink 63"/>
            </p:nvPicPr>
            <p:blipFill>
              <a:blip r:embed="rId122"/>
            </p:blipFill>
            <p:spPr>
              <a:xfrm>
                <a:off x="6429375" y="1804670"/>
                <a:ext cx="28575" cy="533400"/>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5" name="Ink 64"/>
              <p14:cNvContentPartPr/>
              <p14:nvPr/>
            </p14:nvContentPartPr>
            <p14:xfrm>
              <a:off x="6738620" y="1776095"/>
              <a:ext cx="19050" cy="533400"/>
            </p14:xfrm>
          </p:contentPart>
        </mc:Choice>
        <mc:Fallback xmlns="">
          <p:pic>
            <p:nvPicPr>
              <p:cNvPr id="65" name="Ink 64"/>
            </p:nvPicPr>
            <p:blipFill>
              <a:blip r:embed="rId124"/>
            </p:blipFill>
            <p:spPr>
              <a:xfrm>
                <a:off x="6738620" y="1776095"/>
                <a:ext cx="19050" cy="533400"/>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6" name="Ink 65"/>
              <p14:cNvContentPartPr/>
              <p14:nvPr/>
            </p14:nvContentPartPr>
            <p14:xfrm>
              <a:off x="7058025" y="1833245"/>
              <a:ext cx="13970" cy="528955"/>
            </p14:xfrm>
          </p:contentPart>
        </mc:Choice>
        <mc:Fallback xmlns="">
          <p:pic>
            <p:nvPicPr>
              <p:cNvPr id="66" name="Ink 65"/>
            </p:nvPicPr>
            <p:blipFill>
              <a:blip r:embed="rId126"/>
            </p:blipFill>
            <p:spPr>
              <a:xfrm>
                <a:off x="7058025" y="1833245"/>
                <a:ext cx="13970" cy="528955"/>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7" name="Ink 66"/>
              <p14:cNvContentPartPr/>
              <p14:nvPr/>
            </p14:nvContentPartPr>
            <p14:xfrm>
              <a:off x="6334125" y="676275"/>
              <a:ext cx="99695" cy="185420"/>
            </p14:xfrm>
          </p:contentPart>
        </mc:Choice>
        <mc:Fallback xmlns="">
          <p:pic>
            <p:nvPicPr>
              <p:cNvPr id="67" name="Ink 66"/>
            </p:nvPicPr>
            <p:blipFill>
              <a:blip r:embed="rId128"/>
            </p:blipFill>
            <p:spPr>
              <a:xfrm>
                <a:off x="6334125" y="676275"/>
                <a:ext cx="99695" cy="18542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8" name="Ink 67"/>
              <p14:cNvContentPartPr/>
              <p14:nvPr/>
            </p14:nvContentPartPr>
            <p14:xfrm>
              <a:off x="6581775" y="623570"/>
              <a:ext cx="95250" cy="200025"/>
            </p14:xfrm>
          </p:contentPart>
        </mc:Choice>
        <mc:Fallback xmlns="">
          <p:pic>
            <p:nvPicPr>
              <p:cNvPr id="68" name="Ink 67"/>
            </p:nvPicPr>
            <p:blipFill>
              <a:blip r:embed="rId130"/>
            </p:blipFill>
            <p:spPr>
              <a:xfrm>
                <a:off x="6581775" y="623570"/>
                <a:ext cx="95250" cy="200025"/>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69" name="Ink 68"/>
              <p14:cNvContentPartPr/>
              <p14:nvPr/>
            </p14:nvContentPartPr>
            <p14:xfrm>
              <a:off x="6924675" y="680720"/>
              <a:ext cx="142875" cy="152400"/>
            </p14:xfrm>
          </p:contentPart>
        </mc:Choice>
        <mc:Fallback xmlns="">
          <p:pic>
            <p:nvPicPr>
              <p:cNvPr id="69" name="Ink 68"/>
            </p:nvPicPr>
            <p:blipFill>
              <a:blip r:embed="rId132"/>
            </p:blipFill>
            <p:spPr>
              <a:xfrm>
                <a:off x="6924675" y="680720"/>
                <a:ext cx="142875" cy="152400"/>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0" name="Ink 69"/>
              <p14:cNvContentPartPr/>
              <p14:nvPr/>
            </p14:nvContentPartPr>
            <p14:xfrm>
              <a:off x="7258050" y="600075"/>
              <a:ext cx="190500" cy="285750"/>
            </p14:xfrm>
          </p:contentPart>
        </mc:Choice>
        <mc:Fallback xmlns="">
          <p:pic>
            <p:nvPicPr>
              <p:cNvPr id="70" name="Ink 69"/>
            </p:nvPicPr>
            <p:blipFill>
              <a:blip r:embed="rId134"/>
            </p:blipFill>
            <p:spPr>
              <a:xfrm>
                <a:off x="7258050" y="600075"/>
                <a:ext cx="190500" cy="285750"/>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1" name="Ink 70"/>
              <p14:cNvContentPartPr/>
              <p14:nvPr/>
            </p14:nvContentPartPr>
            <p14:xfrm>
              <a:off x="7472045" y="737870"/>
              <a:ext cx="90805" cy="104775"/>
            </p14:xfrm>
          </p:contentPart>
        </mc:Choice>
        <mc:Fallback xmlns="">
          <p:pic>
            <p:nvPicPr>
              <p:cNvPr id="71" name="Ink 70"/>
            </p:nvPicPr>
            <p:blipFill>
              <a:blip r:embed="rId136"/>
            </p:blipFill>
            <p:spPr>
              <a:xfrm>
                <a:off x="7472045" y="737870"/>
                <a:ext cx="90805" cy="104775"/>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2" name="Ink 71"/>
              <p14:cNvContentPartPr/>
              <p14:nvPr/>
            </p14:nvContentPartPr>
            <p14:xfrm>
              <a:off x="6329045" y="899795"/>
              <a:ext cx="123825" cy="171450"/>
            </p14:xfrm>
          </p:contentPart>
        </mc:Choice>
        <mc:Fallback xmlns="">
          <p:pic>
            <p:nvPicPr>
              <p:cNvPr id="72" name="Ink 71"/>
            </p:nvPicPr>
            <p:blipFill>
              <a:blip r:embed="rId138"/>
            </p:blipFill>
            <p:spPr>
              <a:xfrm>
                <a:off x="6329045" y="899795"/>
                <a:ext cx="123825" cy="171450"/>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3" name="Ink 72"/>
              <p14:cNvContentPartPr/>
              <p14:nvPr/>
            </p14:nvContentPartPr>
            <p14:xfrm>
              <a:off x="6286500" y="1156970"/>
              <a:ext cx="194945" cy="219075"/>
            </p14:xfrm>
          </p:contentPart>
        </mc:Choice>
        <mc:Fallback xmlns="">
          <p:pic>
            <p:nvPicPr>
              <p:cNvPr id="73" name="Ink 72"/>
            </p:nvPicPr>
            <p:blipFill>
              <a:blip r:embed="rId140"/>
            </p:blipFill>
            <p:spPr>
              <a:xfrm>
                <a:off x="6286500" y="1156970"/>
                <a:ext cx="194945" cy="219075"/>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4" name="Ink 73"/>
              <p14:cNvContentPartPr/>
              <p14:nvPr/>
            </p14:nvContentPartPr>
            <p14:xfrm>
              <a:off x="6286500" y="1266825"/>
              <a:ext cx="242570" cy="381000"/>
            </p14:xfrm>
          </p:contentPart>
        </mc:Choice>
        <mc:Fallback xmlns="">
          <p:pic>
            <p:nvPicPr>
              <p:cNvPr id="74" name="Ink 73"/>
            </p:nvPicPr>
            <p:blipFill>
              <a:blip r:embed="rId142"/>
            </p:blipFill>
            <p:spPr>
              <a:xfrm>
                <a:off x="6286500" y="1266825"/>
                <a:ext cx="242570" cy="38100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5" name="Ink 74"/>
              <p14:cNvContentPartPr/>
              <p14:nvPr/>
            </p14:nvContentPartPr>
            <p14:xfrm>
              <a:off x="6591300" y="861695"/>
              <a:ext cx="123825" cy="161925"/>
            </p14:xfrm>
          </p:contentPart>
        </mc:Choice>
        <mc:Fallback xmlns="">
          <p:pic>
            <p:nvPicPr>
              <p:cNvPr id="75" name="Ink 74"/>
            </p:nvPicPr>
            <p:blipFill>
              <a:blip r:embed="rId144"/>
            </p:blipFill>
            <p:spPr>
              <a:xfrm>
                <a:off x="6591300" y="861695"/>
                <a:ext cx="123825" cy="16192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6" name="Ink 75"/>
              <p14:cNvContentPartPr/>
              <p14:nvPr/>
            </p14:nvContentPartPr>
            <p14:xfrm>
              <a:off x="6972300" y="909320"/>
              <a:ext cx="33020" cy="190500"/>
            </p14:xfrm>
          </p:contentPart>
        </mc:Choice>
        <mc:Fallback xmlns="">
          <p:pic>
            <p:nvPicPr>
              <p:cNvPr id="76" name="Ink 75"/>
            </p:nvPicPr>
            <p:blipFill>
              <a:blip r:embed="rId146"/>
            </p:blipFill>
            <p:spPr>
              <a:xfrm>
                <a:off x="6972300" y="909320"/>
                <a:ext cx="33020" cy="190500"/>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7" name="Ink 76"/>
              <p14:cNvContentPartPr/>
              <p14:nvPr/>
            </p14:nvContentPartPr>
            <p14:xfrm>
              <a:off x="6633845" y="1147445"/>
              <a:ext cx="14605" cy="119380"/>
            </p14:xfrm>
          </p:contentPart>
        </mc:Choice>
        <mc:Fallback xmlns="">
          <p:pic>
            <p:nvPicPr>
              <p:cNvPr id="77" name="Ink 76"/>
            </p:nvPicPr>
            <p:blipFill>
              <a:blip r:embed="rId148"/>
            </p:blipFill>
            <p:spPr>
              <a:xfrm>
                <a:off x="6633845" y="1147445"/>
                <a:ext cx="14605" cy="119380"/>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8" name="Ink 77"/>
              <p14:cNvContentPartPr/>
              <p14:nvPr/>
            </p14:nvContentPartPr>
            <p14:xfrm>
              <a:off x="6858000" y="1181100"/>
              <a:ext cx="118745" cy="80645"/>
            </p14:xfrm>
          </p:contentPart>
        </mc:Choice>
        <mc:Fallback xmlns="">
          <p:pic>
            <p:nvPicPr>
              <p:cNvPr id="78" name="Ink 77"/>
            </p:nvPicPr>
            <p:blipFill>
              <a:blip r:embed="rId150"/>
            </p:blipFill>
            <p:spPr>
              <a:xfrm>
                <a:off x="6858000" y="1181100"/>
                <a:ext cx="118745" cy="80645"/>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79" name="Ink 78"/>
              <p14:cNvContentPartPr/>
              <p14:nvPr/>
            </p14:nvContentPartPr>
            <p14:xfrm>
              <a:off x="6624320" y="1409700"/>
              <a:ext cx="360" cy="147320"/>
            </p14:xfrm>
          </p:contentPart>
        </mc:Choice>
        <mc:Fallback xmlns="">
          <p:pic>
            <p:nvPicPr>
              <p:cNvPr id="79" name="Ink 78"/>
            </p:nvPicPr>
            <p:blipFill>
              <a:blip r:embed="rId152"/>
            </p:blipFill>
            <p:spPr>
              <a:xfrm>
                <a:off x="6624320" y="1409700"/>
                <a:ext cx="360" cy="147320"/>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0" name="Ink 79"/>
              <p14:cNvContentPartPr/>
              <p14:nvPr/>
            </p14:nvContentPartPr>
            <p14:xfrm>
              <a:off x="6877050" y="1390650"/>
              <a:ext cx="19050" cy="180975"/>
            </p14:xfrm>
          </p:contentPart>
        </mc:Choice>
        <mc:Fallback xmlns="">
          <p:pic>
            <p:nvPicPr>
              <p:cNvPr id="80" name="Ink 79"/>
            </p:nvPicPr>
            <p:blipFill>
              <a:blip r:embed="rId154"/>
            </p:blipFill>
            <p:spPr>
              <a:xfrm>
                <a:off x="6877050" y="1390650"/>
                <a:ext cx="19050" cy="180975"/>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1" name="Ink 80"/>
              <p14:cNvContentPartPr/>
              <p14:nvPr/>
            </p14:nvContentPartPr>
            <p14:xfrm>
              <a:off x="7338695" y="904875"/>
              <a:ext cx="138430" cy="147320"/>
            </p14:xfrm>
          </p:contentPart>
        </mc:Choice>
        <mc:Fallback xmlns="">
          <p:pic>
            <p:nvPicPr>
              <p:cNvPr id="81" name="Ink 80"/>
            </p:nvPicPr>
            <p:blipFill>
              <a:blip r:embed="rId156"/>
            </p:blipFill>
            <p:spPr>
              <a:xfrm>
                <a:off x="7338695" y="904875"/>
                <a:ext cx="138430" cy="14732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2" name="Ink 81"/>
              <p14:cNvContentPartPr/>
              <p14:nvPr/>
            </p14:nvContentPartPr>
            <p14:xfrm>
              <a:off x="7524750" y="1000125"/>
              <a:ext cx="23495" cy="61595"/>
            </p14:xfrm>
          </p:contentPart>
        </mc:Choice>
        <mc:Fallback xmlns="">
          <p:pic>
            <p:nvPicPr>
              <p:cNvPr id="82" name="Ink 81"/>
            </p:nvPicPr>
            <p:blipFill>
              <a:blip r:embed="rId158"/>
            </p:blipFill>
            <p:spPr>
              <a:xfrm>
                <a:off x="7524750" y="1000125"/>
                <a:ext cx="23495" cy="61595"/>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3" name="Ink 82"/>
              <p14:cNvContentPartPr/>
              <p14:nvPr/>
            </p14:nvContentPartPr>
            <p14:xfrm>
              <a:off x="7329170" y="1066800"/>
              <a:ext cx="119380" cy="238125"/>
            </p14:xfrm>
          </p:contentPart>
        </mc:Choice>
        <mc:Fallback xmlns="">
          <p:pic>
            <p:nvPicPr>
              <p:cNvPr id="83" name="Ink 82"/>
            </p:nvPicPr>
            <p:blipFill>
              <a:blip r:embed="rId160"/>
            </p:blipFill>
            <p:spPr>
              <a:xfrm>
                <a:off x="7329170" y="1066800"/>
                <a:ext cx="119380" cy="238125"/>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4" name="Ink 83"/>
              <p14:cNvContentPartPr/>
              <p14:nvPr/>
            </p14:nvContentPartPr>
            <p14:xfrm>
              <a:off x="7481570" y="1185545"/>
              <a:ext cx="171450" cy="147955"/>
            </p14:xfrm>
          </p:contentPart>
        </mc:Choice>
        <mc:Fallback xmlns="">
          <p:pic>
            <p:nvPicPr>
              <p:cNvPr id="84" name="Ink 83"/>
            </p:nvPicPr>
            <p:blipFill>
              <a:blip r:embed="rId162"/>
            </p:blipFill>
            <p:spPr>
              <a:xfrm>
                <a:off x="7481570" y="1185545"/>
                <a:ext cx="171450" cy="147955"/>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5" name="Ink 84"/>
              <p14:cNvContentPartPr/>
              <p14:nvPr/>
            </p14:nvContentPartPr>
            <p14:xfrm>
              <a:off x="7367270" y="1333500"/>
              <a:ext cx="167005" cy="123825"/>
            </p14:xfrm>
          </p:contentPart>
        </mc:Choice>
        <mc:Fallback xmlns="">
          <p:pic>
            <p:nvPicPr>
              <p:cNvPr id="85" name="Ink 84"/>
            </p:nvPicPr>
            <p:blipFill>
              <a:blip r:embed="rId164"/>
            </p:blipFill>
            <p:spPr>
              <a:xfrm>
                <a:off x="7367270" y="1333500"/>
                <a:ext cx="167005" cy="12382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6" name="Ink 85"/>
              <p14:cNvContentPartPr/>
              <p14:nvPr/>
            </p14:nvContentPartPr>
            <p14:xfrm>
              <a:off x="7477125" y="1376045"/>
              <a:ext cx="123825" cy="180975"/>
            </p14:xfrm>
          </p:contentPart>
        </mc:Choice>
        <mc:Fallback xmlns="">
          <p:pic>
            <p:nvPicPr>
              <p:cNvPr id="86" name="Ink 85"/>
            </p:nvPicPr>
            <p:blipFill>
              <a:blip r:embed="rId166"/>
            </p:blipFill>
            <p:spPr>
              <a:xfrm>
                <a:off x="7477125" y="1376045"/>
                <a:ext cx="123825" cy="180975"/>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7" name="Ink 86"/>
              <p14:cNvContentPartPr/>
              <p14:nvPr/>
            </p14:nvContentPartPr>
            <p14:xfrm>
              <a:off x="6324600" y="1766570"/>
              <a:ext cx="13970" cy="186055"/>
            </p14:xfrm>
          </p:contentPart>
        </mc:Choice>
        <mc:Fallback xmlns="">
          <p:pic>
            <p:nvPicPr>
              <p:cNvPr id="87" name="Ink 86"/>
            </p:nvPicPr>
            <p:blipFill>
              <a:blip r:embed="rId168"/>
            </p:blipFill>
            <p:spPr>
              <a:xfrm>
                <a:off x="6324600" y="1766570"/>
                <a:ext cx="13970" cy="18605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8" name="Ink 87"/>
              <p14:cNvContentPartPr/>
              <p14:nvPr/>
            </p14:nvContentPartPr>
            <p14:xfrm>
              <a:off x="6562725" y="1747520"/>
              <a:ext cx="128270" cy="152400"/>
            </p14:xfrm>
          </p:contentPart>
        </mc:Choice>
        <mc:Fallback xmlns="">
          <p:pic>
            <p:nvPicPr>
              <p:cNvPr id="88" name="Ink 87"/>
            </p:nvPicPr>
            <p:blipFill>
              <a:blip r:embed="rId170"/>
            </p:blipFill>
            <p:spPr>
              <a:xfrm>
                <a:off x="6562725" y="1747520"/>
                <a:ext cx="128270" cy="152400"/>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89" name="Ink 88"/>
              <p14:cNvContentPartPr/>
              <p14:nvPr/>
            </p14:nvContentPartPr>
            <p14:xfrm>
              <a:off x="6886575" y="1762125"/>
              <a:ext cx="104775" cy="166370"/>
            </p14:xfrm>
          </p:contentPart>
        </mc:Choice>
        <mc:Fallback xmlns="">
          <p:pic>
            <p:nvPicPr>
              <p:cNvPr id="89" name="Ink 88"/>
            </p:nvPicPr>
            <p:blipFill>
              <a:blip r:embed="rId172"/>
            </p:blipFill>
            <p:spPr>
              <a:xfrm>
                <a:off x="6886575" y="1762125"/>
                <a:ext cx="104775" cy="166370"/>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0" name="Ink 89"/>
              <p14:cNvContentPartPr/>
              <p14:nvPr/>
            </p14:nvContentPartPr>
            <p14:xfrm>
              <a:off x="6629400" y="1985645"/>
              <a:ext cx="104775" cy="142875"/>
            </p14:xfrm>
          </p:contentPart>
        </mc:Choice>
        <mc:Fallback xmlns="">
          <p:pic>
            <p:nvPicPr>
              <p:cNvPr id="90" name="Ink 89"/>
            </p:nvPicPr>
            <p:blipFill>
              <a:blip r:embed="rId174"/>
            </p:blipFill>
            <p:spPr>
              <a:xfrm>
                <a:off x="6629400" y="1985645"/>
                <a:ext cx="104775" cy="142875"/>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1" name="Ink 90"/>
              <p14:cNvContentPartPr/>
              <p14:nvPr/>
            </p14:nvContentPartPr>
            <p14:xfrm>
              <a:off x="6910070" y="2009775"/>
              <a:ext cx="38100" cy="209550"/>
            </p14:xfrm>
          </p:contentPart>
        </mc:Choice>
        <mc:Fallback xmlns="">
          <p:pic>
            <p:nvPicPr>
              <p:cNvPr id="91" name="Ink 90"/>
            </p:nvPicPr>
            <p:blipFill>
              <a:blip r:embed="rId176"/>
            </p:blipFill>
            <p:spPr>
              <a:xfrm>
                <a:off x="6910070" y="2009775"/>
                <a:ext cx="38100" cy="209550"/>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2" name="Ink 91"/>
              <p14:cNvContentPartPr/>
              <p14:nvPr/>
            </p14:nvContentPartPr>
            <p14:xfrm>
              <a:off x="6605270" y="2299970"/>
              <a:ext cx="5080" cy="147955"/>
            </p14:xfrm>
          </p:contentPart>
        </mc:Choice>
        <mc:Fallback xmlns="">
          <p:pic>
            <p:nvPicPr>
              <p:cNvPr id="92" name="Ink 91"/>
            </p:nvPicPr>
            <p:blipFill>
              <a:blip r:embed="rId178"/>
            </p:blipFill>
            <p:spPr>
              <a:xfrm>
                <a:off x="6605270" y="2299970"/>
                <a:ext cx="5080" cy="147955"/>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3" name="Ink 92"/>
              <p14:cNvContentPartPr/>
              <p14:nvPr/>
            </p14:nvContentPartPr>
            <p14:xfrm>
              <a:off x="6871970" y="2328545"/>
              <a:ext cx="90805" cy="157480"/>
            </p14:xfrm>
          </p:contentPart>
        </mc:Choice>
        <mc:Fallback xmlns="">
          <p:pic>
            <p:nvPicPr>
              <p:cNvPr id="93" name="Ink 92"/>
            </p:nvPicPr>
            <p:blipFill>
              <a:blip r:embed="rId180"/>
            </p:blipFill>
            <p:spPr>
              <a:xfrm>
                <a:off x="6871970" y="2328545"/>
                <a:ext cx="90805" cy="157480"/>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4" name="Ink 93"/>
              <p14:cNvContentPartPr/>
              <p14:nvPr/>
            </p14:nvContentPartPr>
            <p14:xfrm>
              <a:off x="6572250" y="2638425"/>
              <a:ext cx="47625" cy="290195"/>
            </p14:xfrm>
          </p:contentPart>
        </mc:Choice>
        <mc:Fallback xmlns="">
          <p:pic>
            <p:nvPicPr>
              <p:cNvPr id="94" name="Ink 93"/>
            </p:nvPicPr>
            <p:blipFill>
              <a:blip r:embed="rId182"/>
            </p:blipFill>
            <p:spPr>
              <a:xfrm>
                <a:off x="6572250" y="2638425"/>
                <a:ext cx="47625" cy="290195"/>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5" name="Ink 94"/>
              <p14:cNvContentPartPr/>
              <p14:nvPr/>
            </p14:nvContentPartPr>
            <p14:xfrm>
              <a:off x="6972300" y="2623820"/>
              <a:ext cx="4445" cy="233680"/>
            </p14:xfrm>
          </p:contentPart>
        </mc:Choice>
        <mc:Fallback xmlns="">
          <p:pic>
            <p:nvPicPr>
              <p:cNvPr id="95" name="Ink 94"/>
            </p:nvPicPr>
            <p:blipFill>
              <a:blip r:embed="rId184"/>
            </p:blipFill>
            <p:spPr>
              <a:xfrm>
                <a:off x="6972300" y="2623820"/>
                <a:ext cx="4445" cy="233680"/>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6" name="Ink 95"/>
              <p14:cNvContentPartPr/>
              <p14:nvPr/>
            </p14:nvContentPartPr>
            <p14:xfrm>
              <a:off x="6772275" y="2290445"/>
              <a:ext cx="13970" cy="633730"/>
            </p14:xfrm>
          </p:contentPart>
        </mc:Choice>
        <mc:Fallback xmlns="">
          <p:pic>
            <p:nvPicPr>
              <p:cNvPr id="96" name="Ink 95"/>
            </p:nvPicPr>
            <p:blipFill>
              <a:blip r:embed="rId186"/>
            </p:blipFill>
            <p:spPr>
              <a:xfrm>
                <a:off x="6772275" y="2290445"/>
                <a:ext cx="13970" cy="633730"/>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7" name="Ink 96"/>
              <p14:cNvContentPartPr/>
              <p14:nvPr/>
            </p14:nvContentPartPr>
            <p14:xfrm>
              <a:off x="6381750" y="2305050"/>
              <a:ext cx="71120" cy="737870"/>
            </p14:xfrm>
          </p:contentPart>
        </mc:Choice>
        <mc:Fallback xmlns="">
          <p:pic>
            <p:nvPicPr>
              <p:cNvPr id="97" name="Ink 96"/>
            </p:nvPicPr>
            <p:blipFill>
              <a:blip r:embed="rId188"/>
            </p:blipFill>
            <p:spPr>
              <a:xfrm>
                <a:off x="6381750" y="2305050"/>
                <a:ext cx="71120" cy="73787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8" name="Ink 97"/>
              <p14:cNvContentPartPr/>
              <p14:nvPr/>
            </p14:nvContentPartPr>
            <p14:xfrm>
              <a:off x="6309995" y="2000250"/>
              <a:ext cx="5080" cy="180975"/>
            </p14:xfrm>
          </p:contentPart>
        </mc:Choice>
        <mc:Fallback xmlns="">
          <p:pic>
            <p:nvPicPr>
              <p:cNvPr id="98" name="Ink 97"/>
            </p:nvPicPr>
            <p:blipFill>
              <a:blip r:embed="rId190"/>
            </p:blipFill>
            <p:spPr>
              <a:xfrm>
                <a:off x="6309995" y="2000250"/>
                <a:ext cx="5080" cy="180975"/>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99" name="Ink 98"/>
              <p14:cNvContentPartPr/>
              <p14:nvPr/>
            </p14:nvContentPartPr>
            <p14:xfrm>
              <a:off x="6334125" y="2328545"/>
              <a:ext cx="13970" cy="209550"/>
            </p14:xfrm>
          </p:contentPart>
        </mc:Choice>
        <mc:Fallback xmlns="">
          <p:pic>
            <p:nvPicPr>
              <p:cNvPr id="99" name="Ink 98"/>
            </p:nvPicPr>
            <p:blipFill>
              <a:blip r:embed="rId192"/>
            </p:blipFill>
            <p:spPr>
              <a:xfrm>
                <a:off x="6334125" y="2328545"/>
                <a:ext cx="13970" cy="209550"/>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0" name="Ink 99"/>
              <p14:cNvContentPartPr/>
              <p14:nvPr/>
            </p14:nvContentPartPr>
            <p14:xfrm>
              <a:off x="6324600" y="2700020"/>
              <a:ext cx="13970" cy="228600"/>
            </p14:xfrm>
          </p:contentPart>
        </mc:Choice>
        <mc:Fallback xmlns="">
          <p:pic>
            <p:nvPicPr>
              <p:cNvPr id="100" name="Ink 99"/>
            </p:nvPicPr>
            <p:blipFill>
              <a:blip r:embed="rId194"/>
            </p:blipFill>
            <p:spPr>
              <a:xfrm>
                <a:off x="6324600" y="2700020"/>
                <a:ext cx="13970" cy="228600"/>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1" name="Ink 100"/>
              <p14:cNvContentPartPr/>
              <p14:nvPr/>
            </p14:nvContentPartPr>
            <p14:xfrm>
              <a:off x="7077075" y="2324100"/>
              <a:ext cx="104775" cy="628650"/>
            </p14:xfrm>
          </p:contentPart>
        </mc:Choice>
        <mc:Fallback xmlns="">
          <p:pic>
            <p:nvPicPr>
              <p:cNvPr id="101" name="Ink 100"/>
            </p:nvPicPr>
            <p:blipFill>
              <a:blip r:embed="rId196"/>
            </p:blipFill>
            <p:spPr>
              <a:xfrm>
                <a:off x="7077075" y="2324100"/>
                <a:ext cx="104775" cy="628650"/>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2" name="Ink 101"/>
              <p14:cNvContentPartPr/>
              <p14:nvPr/>
            </p14:nvContentPartPr>
            <p14:xfrm>
              <a:off x="7277100" y="1690370"/>
              <a:ext cx="204470" cy="195580"/>
            </p14:xfrm>
          </p:contentPart>
        </mc:Choice>
        <mc:Fallback xmlns="">
          <p:pic>
            <p:nvPicPr>
              <p:cNvPr id="102" name="Ink 101"/>
            </p:nvPicPr>
            <p:blipFill>
              <a:blip r:embed="rId198"/>
            </p:blipFill>
            <p:spPr>
              <a:xfrm>
                <a:off x="7277100" y="1690370"/>
                <a:ext cx="204470" cy="195580"/>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3" name="Ink 102"/>
              <p14:cNvContentPartPr/>
              <p14:nvPr/>
            </p14:nvContentPartPr>
            <p14:xfrm>
              <a:off x="7477125" y="1733550"/>
              <a:ext cx="194945" cy="180975"/>
            </p14:xfrm>
          </p:contentPart>
        </mc:Choice>
        <mc:Fallback xmlns="">
          <p:pic>
            <p:nvPicPr>
              <p:cNvPr id="103" name="Ink 102"/>
            </p:nvPicPr>
            <p:blipFill>
              <a:blip r:embed="rId200"/>
            </p:blipFill>
            <p:spPr>
              <a:xfrm>
                <a:off x="7477125" y="1733550"/>
                <a:ext cx="194945" cy="180975"/>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4" name="Ink 103"/>
              <p14:cNvContentPartPr/>
              <p14:nvPr/>
            </p14:nvContentPartPr>
            <p14:xfrm>
              <a:off x="7315200" y="1838325"/>
              <a:ext cx="166370" cy="200025"/>
            </p14:xfrm>
          </p:contentPart>
        </mc:Choice>
        <mc:Fallback xmlns="">
          <p:pic>
            <p:nvPicPr>
              <p:cNvPr id="104" name="Ink 103"/>
            </p:nvPicPr>
            <p:blipFill>
              <a:blip r:embed="rId202"/>
            </p:blipFill>
            <p:spPr>
              <a:xfrm>
                <a:off x="7315200" y="1838325"/>
                <a:ext cx="166370" cy="200025"/>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5" name="Ink 104"/>
              <p14:cNvContentPartPr/>
              <p14:nvPr/>
            </p14:nvContentPartPr>
            <p14:xfrm>
              <a:off x="7452995" y="1962150"/>
              <a:ext cx="119380" cy="219075"/>
            </p14:xfrm>
          </p:contentPart>
        </mc:Choice>
        <mc:Fallback xmlns="">
          <p:pic>
            <p:nvPicPr>
              <p:cNvPr id="105" name="Ink 104"/>
            </p:nvPicPr>
            <p:blipFill>
              <a:blip r:embed="rId204"/>
            </p:blipFill>
            <p:spPr>
              <a:xfrm>
                <a:off x="7452995" y="1962150"/>
                <a:ext cx="119380" cy="219075"/>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6" name="Ink 105"/>
              <p14:cNvContentPartPr/>
              <p14:nvPr/>
            </p14:nvContentPartPr>
            <p14:xfrm>
              <a:off x="7462520" y="1976120"/>
              <a:ext cx="138430" cy="14605"/>
            </p14:xfrm>
          </p:contentPart>
        </mc:Choice>
        <mc:Fallback xmlns="">
          <p:pic>
            <p:nvPicPr>
              <p:cNvPr id="106" name="Ink 105"/>
            </p:nvPicPr>
            <p:blipFill>
              <a:blip r:embed="rId206"/>
            </p:blipFill>
            <p:spPr>
              <a:xfrm>
                <a:off x="7462520" y="1976120"/>
                <a:ext cx="138430" cy="14605"/>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7" name="Ink 106"/>
              <p14:cNvContentPartPr/>
              <p14:nvPr/>
            </p14:nvContentPartPr>
            <p14:xfrm>
              <a:off x="7372350" y="2200275"/>
              <a:ext cx="147320" cy="228600"/>
            </p14:xfrm>
          </p:contentPart>
        </mc:Choice>
        <mc:Fallback xmlns="">
          <p:pic>
            <p:nvPicPr>
              <p:cNvPr id="107" name="Ink 106"/>
            </p:nvPicPr>
            <p:blipFill>
              <a:blip r:embed="rId208"/>
            </p:blipFill>
            <p:spPr>
              <a:xfrm>
                <a:off x="7372350" y="2200275"/>
                <a:ext cx="147320" cy="228600"/>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8" name="Ink 107"/>
              <p14:cNvContentPartPr/>
              <p14:nvPr/>
            </p14:nvContentPartPr>
            <p14:xfrm>
              <a:off x="7477125" y="2290445"/>
              <a:ext cx="85725" cy="176530"/>
            </p14:xfrm>
          </p:contentPart>
        </mc:Choice>
        <mc:Fallback xmlns="">
          <p:pic>
            <p:nvPicPr>
              <p:cNvPr id="108" name="Ink 107"/>
            </p:nvPicPr>
            <p:blipFill>
              <a:blip r:embed="rId210"/>
            </p:blipFill>
            <p:spPr>
              <a:xfrm>
                <a:off x="7477125" y="2290445"/>
                <a:ext cx="85725" cy="176530"/>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09" name="Ink 108"/>
              <p14:cNvContentPartPr/>
              <p14:nvPr/>
            </p14:nvContentPartPr>
            <p14:xfrm>
              <a:off x="7424420" y="2538095"/>
              <a:ext cx="152400" cy="233680"/>
            </p14:xfrm>
          </p:contentPart>
        </mc:Choice>
        <mc:Fallback xmlns="">
          <p:pic>
            <p:nvPicPr>
              <p:cNvPr id="109" name="Ink 108"/>
            </p:nvPicPr>
            <p:blipFill>
              <a:blip r:embed="rId212"/>
            </p:blipFill>
            <p:spPr>
              <a:xfrm>
                <a:off x="7424420" y="2538095"/>
                <a:ext cx="152400" cy="233680"/>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0" name="Ink 109"/>
              <p14:cNvContentPartPr/>
              <p14:nvPr/>
            </p14:nvContentPartPr>
            <p14:xfrm>
              <a:off x="7600950" y="2642870"/>
              <a:ext cx="95250" cy="257175"/>
            </p14:xfrm>
          </p:contentPart>
        </mc:Choice>
        <mc:Fallback xmlns="">
          <p:pic>
            <p:nvPicPr>
              <p:cNvPr id="110" name="Ink 109"/>
            </p:nvPicPr>
            <p:blipFill>
              <a:blip r:embed="rId214"/>
            </p:blipFill>
            <p:spPr>
              <a:xfrm>
                <a:off x="7600950" y="2642870"/>
                <a:ext cx="95250" cy="257175"/>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1" name="Ink 110"/>
              <p14:cNvContentPartPr/>
              <p14:nvPr/>
            </p14:nvContentPartPr>
            <p14:xfrm>
              <a:off x="7624445" y="2728595"/>
              <a:ext cx="128905" cy="24130"/>
            </p14:xfrm>
          </p:contentPart>
        </mc:Choice>
        <mc:Fallback xmlns="">
          <p:pic>
            <p:nvPicPr>
              <p:cNvPr id="111" name="Ink 110"/>
            </p:nvPicPr>
            <p:blipFill>
              <a:blip r:embed="rId216"/>
            </p:blipFill>
            <p:spPr>
              <a:xfrm>
                <a:off x="7624445" y="2728595"/>
                <a:ext cx="128905" cy="2413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2" name="Ink 111"/>
              <p14:cNvContentPartPr/>
              <p14:nvPr/>
            </p14:nvContentPartPr>
            <p14:xfrm>
              <a:off x="6624320" y="2990850"/>
              <a:ext cx="157480" cy="1852295"/>
            </p14:xfrm>
          </p:contentPart>
        </mc:Choice>
        <mc:Fallback xmlns="">
          <p:pic>
            <p:nvPicPr>
              <p:cNvPr id="112" name="Ink 111"/>
            </p:nvPicPr>
            <p:blipFill>
              <a:blip r:embed="rId218"/>
            </p:blipFill>
            <p:spPr>
              <a:xfrm>
                <a:off x="6624320" y="2990850"/>
                <a:ext cx="157480" cy="1852295"/>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3" name="Ink 112"/>
              <p14:cNvContentPartPr/>
              <p14:nvPr/>
            </p14:nvContentPartPr>
            <p14:xfrm>
              <a:off x="6791325" y="3009900"/>
              <a:ext cx="633095" cy="266700"/>
            </p14:xfrm>
          </p:contentPart>
        </mc:Choice>
        <mc:Fallback xmlns="">
          <p:pic>
            <p:nvPicPr>
              <p:cNvPr id="113" name="Ink 112"/>
            </p:nvPicPr>
            <p:blipFill>
              <a:blip r:embed="rId220"/>
            </p:blipFill>
            <p:spPr>
              <a:xfrm>
                <a:off x="6791325" y="3009900"/>
                <a:ext cx="633095" cy="266700"/>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4" name="Ink 113"/>
              <p14:cNvContentPartPr/>
              <p14:nvPr/>
            </p14:nvContentPartPr>
            <p14:xfrm>
              <a:off x="6629400" y="4629150"/>
              <a:ext cx="704850" cy="223520"/>
            </p14:xfrm>
          </p:contentPart>
        </mc:Choice>
        <mc:Fallback xmlns="">
          <p:pic>
            <p:nvPicPr>
              <p:cNvPr id="114" name="Ink 113"/>
            </p:nvPicPr>
            <p:blipFill>
              <a:blip r:embed="rId222"/>
            </p:blipFill>
            <p:spPr>
              <a:xfrm>
                <a:off x="6629400" y="4629150"/>
                <a:ext cx="704850" cy="22352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5" name="Ink 114"/>
              <p14:cNvContentPartPr/>
              <p14:nvPr/>
            </p14:nvContentPartPr>
            <p14:xfrm>
              <a:off x="7291070" y="3242945"/>
              <a:ext cx="81280" cy="1323975"/>
            </p14:xfrm>
          </p:contentPart>
        </mc:Choice>
        <mc:Fallback xmlns="">
          <p:pic>
            <p:nvPicPr>
              <p:cNvPr id="115" name="Ink 114"/>
            </p:nvPicPr>
            <p:blipFill>
              <a:blip r:embed="rId224"/>
            </p:blipFill>
            <p:spPr>
              <a:xfrm>
                <a:off x="7291070" y="3242945"/>
                <a:ext cx="81280" cy="1323975"/>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6" name="Ink 115"/>
              <p14:cNvContentPartPr/>
              <p14:nvPr/>
            </p14:nvContentPartPr>
            <p14:xfrm>
              <a:off x="7267575" y="3219450"/>
              <a:ext cx="360" cy="38100"/>
            </p14:xfrm>
          </p:contentPart>
        </mc:Choice>
        <mc:Fallback xmlns="">
          <p:pic>
            <p:nvPicPr>
              <p:cNvPr id="116" name="Ink 115"/>
            </p:nvPicPr>
            <p:blipFill>
              <a:blip r:embed="rId226"/>
            </p:blipFill>
            <p:spPr>
              <a:xfrm>
                <a:off x="7267575" y="3219450"/>
                <a:ext cx="360" cy="38100"/>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7" name="Ink 116"/>
              <p14:cNvContentPartPr/>
              <p14:nvPr/>
            </p14:nvContentPartPr>
            <p14:xfrm>
              <a:off x="6033770" y="657225"/>
              <a:ext cx="219075" cy="990600"/>
            </p14:xfrm>
          </p:contentPart>
        </mc:Choice>
        <mc:Fallback xmlns="">
          <p:pic>
            <p:nvPicPr>
              <p:cNvPr id="117" name="Ink 116"/>
            </p:nvPicPr>
            <p:blipFill>
              <a:blip r:embed="rId228"/>
            </p:blipFill>
            <p:spPr>
              <a:xfrm>
                <a:off x="6033770" y="657225"/>
                <a:ext cx="219075" cy="990600"/>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8" name="Ink 117"/>
              <p14:cNvContentPartPr/>
              <p14:nvPr/>
            </p14:nvContentPartPr>
            <p14:xfrm>
              <a:off x="5924550" y="1762125"/>
              <a:ext cx="295275" cy="1414145"/>
            </p14:xfrm>
          </p:contentPart>
        </mc:Choice>
        <mc:Fallback xmlns="">
          <p:pic>
            <p:nvPicPr>
              <p:cNvPr id="118" name="Ink 117"/>
            </p:nvPicPr>
            <p:blipFill>
              <a:blip r:embed="rId230"/>
            </p:blipFill>
            <p:spPr>
              <a:xfrm>
                <a:off x="5924550" y="1762125"/>
                <a:ext cx="295275" cy="1414145"/>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19" name="Ink 118"/>
              <p14:cNvContentPartPr/>
              <p14:nvPr/>
            </p14:nvContentPartPr>
            <p14:xfrm>
              <a:off x="1971675" y="971550"/>
              <a:ext cx="57150" cy="152400"/>
            </p14:xfrm>
          </p:contentPart>
        </mc:Choice>
        <mc:Fallback xmlns="">
          <p:pic>
            <p:nvPicPr>
              <p:cNvPr id="119" name="Ink 118"/>
            </p:nvPicPr>
            <p:blipFill>
              <a:blip r:embed="rId232"/>
            </p:blipFill>
            <p:spPr>
              <a:xfrm>
                <a:off x="1971675" y="971550"/>
                <a:ext cx="57150" cy="15240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0" name="Ink 119"/>
              <p14:cNvContentPartPr/>
              <p14:nvPr/>
            </p14:nvContentPartPr>
            <p14:xfrm>
              <a:off x="2061845" y="947420"/>
              <a:ext cx="62230" cy="152400"/>
            </p14:xfrm>
          </p:contentPart>
        </mc:Choice>
        <mc:Fallback xmlns="">
          <p:pic>
            <p:nvPicPr>
              <p:cNvPr id="120" name="Ink 119"/>
            </p:nvPicPr>
            <p:blipFill>
              <a:blip r:embed="rId234"/>
            </p:blipFill>
            <p:spPr>
              <a:xfrm>
                <a:off x="2061845" y="947420"/>
                <a:ext cx="62230" cy="152400"/>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1" name="Ink 120"/>
              <p14:cNvContentPartPr/>
              <p14:nvPr/>
            </p14:nvContentPartPr>
            <p14:xfrm>
              <a:off x="1985645" y="1109345"/>
              <a:ext cx="85725" cy="133350"/>
            </p14:xfrm>
          </p:contentPart>
        </mc:Choice>
        <mc:Fallback xmlns="">
          <p:pic>
            <p:nvPicPr>
              <p:cNvPr id="121" name="Ink 120"/>
            </p:nvPicPr>
            <p:blipFill>
              <a:blip r:embed="rId236"/>
            </p:blipFill>
            <p:spPr>
              <a:xfrm>
                <a:off x="1985645" y="1109345"/>
                <a:ext cx="85725" cy="133350"/>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2" name="Ink 121"/>
              <p14:cNvContentPartPr/>
              <p14:nvPr/>
            </p14:nvContentPartPr>
            <p14:xfrm>
              <a:off x="2085975" y="1114425"/>
              <a:ext cx="13970" cy="166370"/>
            </p14:xfrm>
          </p:contentPart>
        </mc:Choice>
        <mc:Fallback xmlns="">
          <p:pic>
            <p:nvPicPr>
              <p:cNvPr id="122" name="Ink 121"/>
            </p:nvPicPr>
            <p:blipFill>
              <a:blip r:embed="rId238"/>
            </p:blipFill>
            <p:spPr>
              <a:xfrm>
                <a:off x="2085975" y="1114425"/>
                <a:ext cx="13970" cy="166370"/>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3" name="Ink 122"/>
              <p14:cNvContentPartPr/>
              <p14:nvPr/>
            </p14:nvContentPartPr>
            <p14:xfrm>
              <a:off x="2023745" y="1333500"/>
              <a:ext cx="19050" cy="137795"/>
            </p14:xfrm>
          </p:contentPart>
        </mc:Choice>
        <mc:Fallback xmlns="">
          <p:pic>
            <p:nvPicPr>
              <p:cNvPr id="123" name="Ink 122"/>
            </p:nvPicPr>
            <p:blipFill>
              <a:blip r:embed="rId240"/>
            </p:blipFill>
            <p:spPr>
              <a:xfrm>
                <a:off x="2023745" y="1333500"/>
                <a:ext cx="19050" cy="137795"/>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4" name="Ink 123"/>
              <p14:cNvContentPartPr/>
              <p14:nvPr/>
            </p14:nvContentPartPr>
            <p14:xfrm>
              <a:off x="2061845" y="1323975"/>
              <a:ext cx="85725" cy="137795"/>
            </p14:xfrm>
          </p:contentPart>
        </mc:Choice>
        <mc:Fallback xmlns="">
          <p:pic>
            <p:nvPicPr>
              <p:cNvPr id="124" name="Ink 123"/>
            </p:nvPicPr>
            <p:blipFill>
              <a:blip r:embed="rId242"/>
            </p:blipFill>
            <p:spPr>
              <a:xfrm>
                <a:off x="2061845" y="1323975"/>
                <a:ext cx="85725" cy="137795"/>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5" name="Ink 124"/>
              <p14:cNvContentPartPr/>
              <p14:nvPr/>
            </p14:nvContentPartPr>
            <p14:xfrm>
              <a:off x="1966595" y="1552575"/>
              <a:ext cx="52705" cy="128270"/>
            </p14:xfrm>
          </p:contentPart>
        </mc:Choice>
        <mc:Fallback xmlns="">
          <p:pic>
            <p:nvPicPr>
              <p:cNvPr id="125" name="Ink 124"/>
            </p:nvPicPr>
            <p:blipFill>
              <a:blip r:embed="rId244"/>
            </p:blipFill>
            <p:spPr>
              <a:xfrm>
                <a:off x="1966595" y="1552575"/>
                <a:ext cx="52705" cy="128270"/>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26" name="Ink 125"/>
              <p14:cNvContentPartPr/>
              <p14:nvPr/>
            </p14:nvContentPartPr>
            <p14:xfrm>
              <a:off x="2047875" y="1552575"/>
              <a:ext cx="9525" cy="109220"/>
            </p14:xfrm>
          </p:contentPart>
        </mc:Choice>
        <mc:Fallback xmlns="">
          <p:pic>
            <p:nvPicPr>
              <p:cNvPr id="126" name="Ink 125"/>
            </p:nvPicPr>
            <p:blipFill>
              <a:blip r:embed="rId246"/>
            </p:blipFill>
            <p:spPr>
              <a:xfrm>
                <a:off x="2047875" y="1552575"/>
                <a:ext cx="9525" cy="10922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27" name="Ink 126"/>
              <p14:cNvContentPartPr/>
              <p14:nvPr/>
            </p14:nvContentPartPr>
            <p14:xfrm>
              <a:off x="3947795" y="109220"/>
              <a:ext cx="186055" cy="371475"/>
            </p14:xfrm>
          </p:contentPart>
        </mc:Choice>
        <mc:Fallback xmlns="">
          <p:pic>
            <p:nvPicPr>
              <p:cNvPr id="127" name="Ink 126"/>
            </p:nvPicPr>
            <p:blipFill>
              <a:blip r:embed="rId248"/>
            </p:blipFill>
            <p:spPr>
              <a:xfrm>
                <a:off x="3947795" y="109220"/>
                <a:ext cx="186055" cy="371475"/>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28" name="Ink 127"/>
              <p14:cNvContentPartPr/>
              <p14:nvPr/>
            </p14:nvContentPartPr>
            <p14:xfrm>
              <a:off x="4138295" y="381000"/>
              <a:ext cx="176530" cy="219075"/>
            </p14:xfrm>
          </p:contentPart>
        </mc:Choice>
        <mc:Fallback xmlns="">
          <p:pic>
            <p:nvPicPr>
              <p:cNvPr id="128" name="Ink 127"/>
            </p:nvPicPr>
            <p:blipFill>
              <a:blip r:embed="rId250"/>
            </p:blipFill>
            <p:spPr>
              <a:xfrm>
                <a:off x="4138295" y="381000"/>
                <a:ext cx="176530" cy="219075"/>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29" name="Ink 128"/>
              <p14:cNvContentPartPr/>
              <p14:nvPr/>
            </p14:nvContentPartPr>
            <p14:xfrm>
              <a:off x="4414520" y="166370"/>
              <a:ext cx="104775" cy="205105"/>
            </p14:xfrm>
          </p:contentPart>
        </mc:Choice>
        <mc:Fallback xmlns="">
          <p:pic>
            <p:nvPicPr>
              <p:cNvPr id="129" name="Ink 128"/>
            </p:nvPicPr>
            <p:blipFill>
              <a:blip r:embed="rId252"/>
            </p:blipFill>
            <p:spPr>
              <a:xfrm>
                <a:off x="4414520" y="166370"/>
                <a:ext cx="104775" cy="205105"/>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30" name="Ink 129"/>
              <p14:cNvContentPartPr/>
              <p14:nvPr/>
            </p14:nvContentPartPr>
            <p14:xfrm>
              <a:off x="4509770" y="356870"/>
              <a:ext cx="33655" cy="205105"/>
            </p14:xfrm>
          </p:contentPart>
        </mc:Choice>
        <mc:Fallback xmlns="">
          <p:pic>
            <p:nvPicPr>
              <p:cNvPr id="130" name="Ink 129"/>
            </p:nvPicPr>
            <p:blipFill>
              <a:blip r:embed="rId254"/>
            </p:blipFill>
            <p:spPr>
              <a:xfrm>
                <a:off x="4509770" y="356870"/>
                <a:ext cx="33655" cy="205105"/>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1" name="Ink 130"/>
              <p14:cNvContentPartPr/>
              <p14:nvPr/>
            </p14:nvContentPartPr>
            <p14:xfrm>
              <a:off x="4595495" y="175895"/>
              <a:ext cx="104775" cy="262255"/>
            </p14:xfrm>
          </p:contentPart>
        </mc:Choice>
        <mc:Fallback xmlns="">
          <p:pic>
            <p:nvPicPr>
              <p:cNvPr id="131" name="Ink 130"/>
            </p:nvPicPr>
            <p:blipFill>
              <a:blip r:embed="rId256"/>
            </p:blipFill>
            <p:spPr>
              <a:xfrm>
                <a:off x="4595495" y="175895"/>
                <a:ext cx="104775" cy="262255"/>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2" name="Ink 131"/>
              <p14:cNvContentPartPr/>
              <p14:nvPr/>
            </p14:nvContentPartPr>
            <p14:xfrm>
              <a:off x="4738370" y="352425"/>
              <a:ext cx="57150" cy="166370"/>
            </p14:xfrm>
          </p:contentPart>
        </mc:Choice>
        <mc:Fallback xmlns="">
          <p:pic>
            <p:nvPicPr>
              <p:cNvPr id="132" name="Ink 131"/>
            </p:nvPicPr>
            <p:blipFill>
              <a:blip r:embed="rId258"/>
            </p:blipFill>
            <p:spPr>
              <a:xfrm>
                <a:off x="4738370" y="352425"/>
                <a:ext cx="57150" cy="166370"/>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3" name="Ink 132"/>
              <p14:cNvContentPartPr/>
              <p14:nvPr/>
            </p14:nvContentPartPr>
            <p14:xfrm>
              <a:off x="4895850" y="242570"/>
              <a:ext cx="166370" cy="14605"/>
            </p14:xfrm>
          </p:contentPart>
        </mc:Choice>
        <mc:Fallback xmlns="">
          <p:pic>
            <p:nvPicPr>
              <p:cNvPr id="133" name="Ink 132"/>
            </p:nvPicPr>
            <p:blipFill>
              <a:blip r:embed="rId260"/>
            </p:blipFill>
            <p:spPr>
              <a:xfrm>
                <a:off x="4895850" y="242570"/>
                <a:ext cx="166370" cy="14605"/>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4" name="Ink 133"/>
              <p14:cNvContentPartPr/>
              <p14:nvPr/>
            </p14:nvContentPartPr>
            <p14:xfrm>
              <a:off x="4905375" y="318770"/>
              <a:ext cx="142875" cy="5080"/>
            </p14:xfrm>
          </p:contentPart>
        </mc:Choice>
        <mc:Fallback xmlns="">
          <p:pic>
            <p:nvPicPr>
              <p:cNvPr id="134" name="Ink 133"/>
            </p:nvPicPr>
            <p:blipFill>
              <a:blip r:embed="rId262"/>
            </p:blipFill>
            <p:spPr>
              <a:xfrm>
                <a:off x="4905375" y="318770"/>
                <a:ext cx="142875" cy="5080"/>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5" name="Ink 134"/>
              <p14:cNvContentPartPr/>
              <p14:nvPr/>
            </p14:nvContentPartPr>
            <p14:xfrm>
              <a:off x="5166995" y="209550"/>
              <a:ext cx="360" cy="175895"/>
            </p14:xfrm>
          </p:contentPart>
        </mc:Choice>
        <mc:Fallback xmlns="">
          <p:pic>
            <p:nvPicPr>
              <p:cNvPr id="135" name="Ink 134"/>
            </p:nvPicPr>
            <p:blipFill>
              <a:blip r:embed="rId264"/>
            </p:blipFill>
            <p:spPr>
              <a:xfrm>
                <a:off x="5166995" y="209550"/>
                <a:ext cx="360" cy="175895"/>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36" name="Ink 135"/>
              <p14:cNvContentPartPr/>
              <p14:nvPr/>
            </p14:nvContentPartPr>
            <p14:xfrm>
              <a:off x="5257800" y="175895"/>
              <a:ext cx="123825" cy="200025"/>
            </p14:xfrm>
          </p:contentPart>
        </mc:Choice>
        <mc:Fallback xmlns="">
          <p:pic>
            <p:nvPicPr>
              <p:cNvPr id="136" name="Ink 135"/>
            </p:nvPicPr>
            <p:blipFill>
              <a:blip r:embed="rId266"/>
            </p:blipFill>
            <p:spPr>
              <a:xfrm>
                <a:off x="5257800" y="175895"/>
                <a:ext cx="123825" cy="200025"/>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37" name="Ink 136"/>
              <p14:cNvContentPartPr/>
              <p14:nvPr/>
            </p14:nvContentPartPr>
            <p14:xfrm>
              <a:off x="5429250" y="166370"/>
              <a:ext cx="23495" cy="319405"/>
            </p14:xfrm>
          </p:contentPart>
        </mc:Choice>
        <mc:Fallback xmlns="">
          <p:pic>
            <p:nvPicPr>
              <p:cNvPr id="137" name="Ink 136"/>
            </p:nvPicPr>
            <p:blipFill>
              <a:blip r:embed="rId268"/>
            </p:blipFill>
            <p:spPr>
              <a:xfrm>
                <a:off x="5429250" y="166370"/>
                <a:ext cx="23495" cy="319405"/>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38" name="Ink 137"/>
              <p14:cNvContentPartPr/>
              <p14:nvPr/>
            </p14:nvContentPartPr>
            <p14:xfrm>
              <a:off x="5052695" y="13970"/>
              <a:ext cx="633730" cy="628650"/>
            </p14:xfrm>
          </p:contentPart>
        </mc:Choice>
        <mc:Fallback xmlns="">
          <p:pic>
            <p:nvPicPr>
              <p:cNvPr id="138" name="Ink 137"/>
            </p:nvPicPr>
            <p:blipFill>
              <a:blip r:embed="rId270"/>
            </p:blipFill>
            <p:spPr>
              <a:xfrm>
                <a:off x="5052695" y="13970"/>
                <a:ext cx="633730" cy="628650"/>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39" name="Ink 138"/>
              <p14:cNvContentPartPr/>
              <p14:nvPr/>
            </p14:nvContentPartPr>
            <p14:xfrm>
              <a:off x="7205345" y="1899920"/>
              <a:ext cx="633730" cy="381000"/>
            </p14:xfrm>
          </p:contentPart>
        </mc:Choice>
        <mc:Fallback xmlns="">
          <p:pic>
            <p:nvPicPr>
              <p:cNvPr id="139" name="Ink 138"/>
            </p:nvPicPr>
            <p:blipFill>
              <a:blip r:embed="rId272"/>
            </p:blipFill>
            <p:spPr>
              <a:xfrm>
                <a:off x="7205345" y="1899920"/>
                <a:ext cx="633730" cy="381000"/>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40" name="Ink 139"/>
              <p14:cNvContentPartPr/>
              <p14:nvPr/>
            </p14:nvContentPartPr>
            <p14:xfrm>
              <a:off x="1585595" y="1009650"/>
              <a:ext cx="85725" cy="185420"/>
            </p14:xfrm>
          </p:contentPart>
        </mc:Choice>
        <mc:Fallback xmlns="">
          <p:pic>
            <p:nvPicPr>
              <p:cNvPr id="140" name="Ink 139"/>
            </p:nvPicPr>
            <p:blipFill>
              <a:blip r:embed="rId274"/>
            </p:blipFill>
            <p:spPr>
              <a:xfrm>
                <a:off x="1585595" y="1009650"/>
                <a:ext cx="85725" cy="185420"/>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41" name="Ink 140"/>
              <p14:cNvContentPartPr/>
              <p14:nvPr/>
            </p14:nvContentPartPr>
            <p14:xfrm>
              <a:off x="1699895" y="1166495"/>
              <a:ext cx="360" cy="114300"/>
            </p14:xfrm>
          </p:contentPart>
        </mc:Choice>
        <mc:Fallback xmlns="">
          <p:pic>
            <p:nvPicPr>
              <p:cNvPr id="141" name="Ink 140"/>
            </p:nvPicPr>
            <p:blipFill>
              <a:blip r:embed="rId276"/>
            </p:blipFill>
            <p:spPr>
              <a:xfrm>
                <a:off x="1699895" y="1166495"/>
                <a:ext cx="360" cy="114300"/>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2" name="Ink 141"/>
              <p14:cNvContentPartPr/>
              <p14:nvPr/>
            </p14:nvContentPartPr>
            <p14:xfrm>
              <a:off x="1557020" y="2933700"/>
              <a:ext cx="114300" cy="166370"/>
            </p14:xfrm>
          </p:contentPart>
        </mc:Choice>
        <mc:Fallback xmlns="">
          <p:pic>
            <p:nvPicPr>
              <p:cNvPr id="142" name="Ink 141"/>
            </p:nvPicPr>
            <p:blipFill>
              <a:blip r:embed="rId278"/>
            </p:blipFill>
            <p:spPr>
              <a:xfrm>
                <a:off x="1557020" y="2933700"/>
                <a:ext cx="114300" cy="166370"/>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43" name="Ink 142"/>
              <p14:cNvContentPartPr/>
              <p14:nvPr/>
            </p14:nvContentPartPr>
            <p14:xfrm>
              <a:off x="1661795" y="3014345"/>
              <a:ext cx="81280" cy="161925"/>
            </p14:xfrm>
          </p:contentPart>
        </mc:Choice>
        <mc:Fallback xmlns="">
          <p:pic>
            <p:nvPicPr>
              <p:cNvPr id="143" name="Ink 142"/>
            </p:nvPicPr>
            <p:blipFill>
              <a:blip r:embed="rId280"/>
            </p:blipFill>
            <p:spPr>
              <a:xfrm>
                <a:off x="1661795" y="3014345"/>
                <a:ext cx="81280" cy="161925"/>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44" name="Ink 143"/>
              <p14:cNvContentPartPr/>
              <p14:nvPr/>
            </p14:nvContentPartPr>
            <p14:xfrm>
              <a:off x="1709420" y="3004820"/>
              <a:ext cx="119380" cy="9525"/>
            </p14:xfrm>
          </p:contentPart>
        </mc:Choice>
        <mc:Fallback xmlns="">
          <p:pic>
            <p:nvPicPr>
              <p:cNvPr id="144" name="Ink 143"/>
            </p:nvPicPr>
            <p:blipFill>
              <a:blip r:embed="rId282"/>
            </p:blipFill>
            <p:spPr>
              <a:xfrm>
                <a:off x="1709420" y="3004820"/>
                <a:ext cx="119380" cy="9525"/>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45" name="Ink 144"/>
              <p14:cNvContentPartPr/>
              <p14:nvPr/>
            </p14:nvContentPartPr>
            <p14:xfrm>
              <a:off x="2962275" y="1642745"/>
              <a:ext cx="66675" cy="14605"/>
            </p14:xfrm>
          </p:contentPart>
        </mc:Choice>
        <mc:Fallback xmlns="">
          <p:pic>
            <p:nvPicPr>
              <p:cNvPr id="145" name="Ink 144"/>
            </p:nvPicPr>
            <p:blipFill>
              <a:blip r:embed="rId284"/>
            </p:blipFill>
            <p:spPr>
              <a:xfrm>
                <a:off x="2962275" y="1642745"/>
                <a:ext cx="66675" cy="14605"/>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46" name="Ink 145"/>
              <p14:cNvContentPartPr/>
              <p14:nvPr/>
            </p14:nvContentPartPr>
            <p14:xfrm>
              <a:off x="3076575" y="1509395"/>
              <a:ext cx="190500" cy="186055"/>
            </p14:xfrm>
          </p:contentPart>
        </mc:Choice>
        <mc:Fallback xmlns="">
          <p:pic>
            <p:nvPicPr>
              <p:cNvPr id="146" name="Ink 145"/>
            </p:nvPicPr>
            <p:blipFill>
              <a:blip r:embed="rId286"/>
            </p:blipFill>
            <p:spPr>
              <a:xfrm>
                <a:off x="3076575" y="1509395"/>
                <a:ext cx="190500" cy="186055"/>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47" name="Ink 146"/>
              <p14:cNvContentPartPr/>
              <p14:nvPr/>
            </p14:nvContentPartPr>
            <p14:xfrm>
              <a:off x="3324225" y="1642745"/>
              <a:ext cx="13970" cy="186055"/>
            </p14:xfrm>
          </p:contentPart>
        </mc:Choice>
        <mc:Fallback xmlns="">
          <p:pic>
            <p:nvPicPr>
              <p:cNvPr id="147" name="Ink 146"/>
            </p:nvPicPr>
            <p:blipFill>
              <a:blip r:embed="rId288"/>
            </p:blipFill>
            <p:spPr>
              <a:xfrm>
                <a:off x="3324225" y="1642745"/>
                <a:ext cx="13970" cy="186055"/>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48" name="Ink 147"/>
              <p14:cNvContentPartPr/>
              <p14:nvPr/>
            </p14:nvContentPartPr>
            <p14:xfrm>
              <a:off x="2957195" y="3119120"/>
              <a:ext cx="109855" cy="14605"/>
            </p14:xfrm>
          </p:contentPart>
        </mc:Choice>
        <mc:Fallback xmlns="">
          <p:pic>
            <p:nvPicPr>
              <p:cNvPr id="148" name="Ink 147"/>
            </p:nvPicPr>
            <p:blipFill>
              <a:blip r:embed="rId290"/>
            </p:blipFill>
            <p:spPr>
              <a:xfrm>
                <a:off x="2957195" y="3119120"/>
                <a:ext cx="109855" cy="14605"/>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49" name="Ink 148"/>
              <p14:cNvContentPartPr/>
              <p14:nvPr/>
            </p14:nvContentPartPr>
            <p14:xfrm>
              <a:off x="3086100" y="3038475"/>
              <a:ext cx="142875" cy="161925"/>
            </p14:xfrm>
          </p:contentPart>
        </mc:Choice>
        <mc:Fallback xmlns="">
          <p:pic>
            <p:nvPicPr>
              <p:cNvPr id="149" name="Ink 148"/>
            </p:nvPicPr>
            <p:blipFill>
              <a:blip r:embed="rId292"/>
            </p:blipFill>
            <p:spPr>
              <a:xfrm>
                <a:off x="3086100" y="3038475"/>
                <a:ext cx="142875" cy="161925"/>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50" name="Ink 149"/>
              <p14:cNvContentPartPr/>
              <p14:nvPr/>
            </p14:nvContentPartPr>
            <p14:xfrm>
              <a:off x="3209925" y="3133725"/>
              <a:ext cx="99695" cy="185420"/>
            </p14:xfrm>
          </p:contentPart>
        </mc:Choice>
        <mc:Fallback xmlns="">
          <p:pic>
            <p:nvPicPr>
              <p:cNvPr id="150" name="Ink 149"/>
            </p:nvPicPr>
            <p:blipFill>
              <a:blip r:embed="rId294"/>
            </p:blipFill>
            <p:spPr>
              <a:xfrm>
                <a:off x="3209925" y="3133725"/>
                <a:ext cx="99695" cy="185420"/>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1" name="Ink 150"/>
              <p14:cNvContentPartPr/>
              <p14:nvPr/>
            </p14:nvContentPartPr>
            <p14:xfrm>
              <a:off x="3257550" y="3105150"/>
              <a:ext cx="109220" cy="28575"/>
            </p14:xfrm>
          </p:contentPart>
        </mc:Choice>
        <mc:Fallback xmlns="">
          <p:pic>
            <p:nvPicPr>
              <p:cNvPr id="151" name="Ink 150"/>
            </p:nvPicPr>
            <p:blipFill>
              <a:blip r:embed="rId296"/>
            </p:blipFill>
            <p:spPr>
              <a:xfrm>
                <a:off x="3257550" y="3105150"/>
                <a:ext cx="109220" cy="28575"/>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2" name="Ink 151"/>
              <p14:cNvContentPartPr/>
              <p14:nvPr/>
            </p14:nvContentPartPr>
            <p14:xfrm>
              <a:off x="3061970" y="2705100"/>
              <a:ext cx="1748155" cy="414020"/>
            </p14:xfrm>
          </p:contentPart>
        </mc:Choice>
        <mc:Fallback xmlns="">
          <p:pic>
            <p:nvPicPr>
              <p:cNvPr id="152" name="Ink 151"/>
            </p:nvPicPr>
            <p:blipFill>
              <a:blip r:embed="rId298"/>
            </p:blipFill>
            <p:spPr>
              <a:xfrm>
                <a:off x="3061970" y="2705100"/>
                <a:ext cx="1748155" cy="414020"/>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53" name="Ink 152"/>
              <p14:cNvContentPartPr/>
              <p14:nvPr/>
            </p14:nvContentPartPr>
            <p14:xfrm>
              <a:off x="4585970" y="2971800"/>
              <a:ext cx="309880" cy="347345"/>
            </p14:xfrm>
          </p:contentPart>
        </mc:Choice>
        <mc:Fallback xmlns="">
          <p:pic>
            <p:nvPicPr>
              <p:cNvPr id="153" name="Ink 152"/>
            </p:nvPicPr>
            <p:blipFill>
              <a:blip r:embed="rId300"/>
            </p:blipFill>
            <p:spPr>
              <a:xfrm>
                <a:off x="4585970" y="2971800"/>
                <a:ext cx="309880" cy="347345"/>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54" name="Ink 153"/>
              <p14:cNvContentPartPr/>
              <p14:nvPr/>
            </p14:nvContentPartPr>
            <p14:xfrm>
              <a:off x="4966970" y="3242945"/>
              <a:ext cx="161925" cy="228600"/>
            </p14:xfrm>
          </p:contentPart>
        </mc:Choice>
        <mc:Fallback xmlns="">
          <p:pic>
            <p:nvPicPr>
              <p:cNvPr id="154" name="Ink 153"/>
            </p:nvPicPr>
            <p:blipFill>
              <a:blip r:embed="rId302"/>
            </p:blipFill>
            <p:spPr>
              <a:xfrm>
                <a:off x="4966970" y="3242945"/>
                <a:ext cx="161925" cy="228600"/>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55" name="Ink 154"/>
              <p14:cNvContentPartPr/>
              <p14:nvPr/>
            </p14:nvContentPartPr>
            <p14:xfrm>
              <a:off x="5038725" y="3228975"/>
              <a:ext cx="152400" cy="13970"/>
            </p14:xfrm>
          </p:contentPart>
        </mc:Choice>
        <mc:Fallback xmlns="">
          <p:pic>
            <p:nvPicPr>
              <p:cNvPr id="155" name="Ink 154"/>
            </p:nvPicPr>
            <p:blipFill>
              <a:blip r:embed="rId304"/>
            </p:blipFill>
            <p:spPr>
              <a:xfrm>
                <a:off x="5038725" y="3228975"/>
                <a:ext cx="152400" cy="1397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Background</a:t>
            </a:r>
            <a:endParaRPr lang="en-GB"/>
          </a:p>
        </p:txBody>
      </p:sp>
      <p:sp>
        <p:nvSpPr>
          <p:cNvPr id="66" name="Google Shape;6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Logic gates (AND, OR, NOT, XOR, etc.)</a:t>
            </a:r>
            <a:endParaRPr lang="en-GB"/>
          </a:p>
          <a:p>
            <a:pPr marL="457200" lvl="0" indent="-342900" algn="l" rtl="0">
              <a:lnSpc>
                <a:spcPct val="115000"/>
              </a:lnSpc>
              <a:spcBef>
                <a:spcPts val="0"/>
              </a:spcBef>
              <a:spcAft>
                <a:spcPts val="0"/>
              </a:spcAft>
              <a:buSzPts val="1800"/>
              <a:buChar char="●"/>
            </a:pPr>
            <a:r>
              <a:rPr lang="en-GB"/>
              <a:t>Boolean algebra</a:t>
            </a:r>
            <a:endParaRPr lang="en-GB"/>
          </a:p>
          <a:p>
            <a:pPr marL="457200" lvl="0" indent="-342900" algn="l" rtl="0">
              <a:lnSpc>
                <a:spcPct val="115000"/>
              </a:lnSpc>
              <a:spcBef>
                <a:spcPts val="0"/>
              </a:spcBef>
              <a:spcAft>
                <a:spcPts val="0"/>
              </a:spcAft>
              <a:buSzPts val="1800"/>
              <a:buChar char="●"/>
            </a:pPr>
            <a:r>
              <a:rPr lang="en-GB"/>
              <a:t>Truth tables</a:t>
            </a:r>
            <a:endParaRPr lang="en-GB"/>
          </a:p>
          <a:p>
            <a:pPr marL="457200" lvl="0" indent="-342900" algn="l" rtl="0">
              <a:lnSpc>
                <a:spcPct val="115000"/>
              </a:lnSpc>
              <a:spcBef>
                <a:spcPts val="0"/>
              </a:spcBef>
              <a:spcAft>
                <a:spcPts val="0"/>
              </a:spcAft>
              <a:buSzPts val="1800"/>
              <a:buChar char="●"/>
            </a:pPr>
            <a:r>
              <a:rPr lang="en-GB"/>
              <a:t>Logic functions</a:t>
            </a:r>
            <a:endParaRPr lang="en-GB"/>
          </a:p>
          <a:p>
            <a:pPr marL="457200" lvl="0" indent="-342900" algn="l" rtl="0">
              <a:lnSpc>
                <a:spcPct val="115000"/>
              </a:lnSpc>
              <a:spcBef>
                <a:spcPts val="0"/>
              </a:spcBef>
              <a:spcAft>
                <a:spcPts val="0"/>
              </a:spcAft>
              <a:buSzPts val="1800"/>
              <a:buChar char="●"/>
            </a:pPr>
            <a:r>
              <a:rPr lang="en-GB"/>
              <a:t>Logic function synthesis by	</a:t>
            </a:r>
            <a:endParaRPr lang="en-GB"/>
          </a:p>
          <a:p>
            <a:pPr marL="914400" lvl="1" indent="-317500" algn="l" rtl="0">
              <a:lnSpc>
                <a:spcPct val="115000"/>
              </a:lnSpc>
              <a:spcBef>
                <a:spcPts val="0"/>
              </a:spcBef>
              <a:spcAft>
                <a:spcPts val="0"/>
              </a:spcAft>
              <a:buSzPts val="1400"/>
              <a:buChar char="○"/>
            </a:pPr>
            <a:r>
              <a:rPr lang="en-GB"/>
              <a:t>Sum of Products (SOP)</a:t>
            </a:r>
            <a:endParaRPr lang="en-GB"/>
          </a:p>
          <a:p>
            <a:pPr marL="914400" lvl="1" indent="-317500" algn="l" rtl="0">
              <a:lnSpc>
                <a:spcPct val="115000"/>
              </a:lnSpc>
              <a:spcBef>
                <a:spcPts val="0"/>
              </a:spcBef>
              <a:spcAft>
                <a:spcPts val="0"/>
              </a:spcAft>
              <a:buSzPts val="1400"/>
              <a:buChar char="○"/>
            </a:pPr>
            <a:r>
              <a:rPr lang="en-GB"/>
              <a:t>Product of Sums (POS)</a:t>
            </a:r>
            <a:endParaRPr lang="en-GB"/>
          </a:p>
          <a:p>
            <a:pPr marL="914400" lvl="1" indent="-317500" algn="l" rtl="0">
              <a:lnSpc>
                <a:spcPct val="115000"/>
              </a:lnSpc>
              <a:spcBef>
                <a:spcPts val="0"/>
              </a:spcBef>
              <a:spcAft>
                <a:spcPts val="0"/>
              </a:spcAft>
              <a:buSzPts val="1400"/>
              <a:buChar char="○"/>
            </a:pPr>
            <a:r>
              <a:rPr lang="en-GB"/>
              <a:t>K-maps</a:t>
            </a:r>
            <a:endParaRPr lang="en-GB"/>
          </a:p>
          <a:p>
            <a:pPr marL="457200" lvl="0" indent="-342900" algn="l" rtl="0">
              <a:lnSpc>
                <a:spcPct val="115000"/>
              </a:lnSpc>
              <a:spcBef>
                <a:spcPts val="0"/>
              </a:spcBef>
              <a:spcAft>
                <a:spcPts val="0"/>
              </a:spcAft>
              <a:buSzPts val="1800"/>
              <a:buChar char="●"/>
            </a:pPr>
            <a:r>
              <a:rPr lang="en-GB"/>
              <a:t>Logic blocks (MUX, DEMUX)</a:t>
            </a:r>
            <a:endParaRPr lang="en-GB"/>
          </a:p>
          <a:p>
            <a:pPr marL="457200" lvl="0" indent="-342900" algn="l" rtl="0">
              <a:lnSpc>
                <a:spcPct val="115000"/>
              </a:lnSpc>
              <a:spcBef>
                <a:spcPts val="0"/>
              </a:spcBef>
              <a:spcAft>
                <a:spcPts val="0"/>
              </a:spcAft>
              <a:buSzPts val="1800"/>
              <a:buChar char="●"/>
            </a:pPr>
            <a:r>
              <a:rPr lang="en-GB"/>
              <a:t>Sequential elements (Latch, Flip-flop)</a:t>
            </a:r>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xmlns:p14="http://schemas.microsoft.com/office/powerpoint/2010/main">
        <mc:Choice Requires="p14">
          <p:contentPart r:id="rId1" p14:bwMode="auto">
            <p14:nvContentPartPr>
              <p14:cNvPr id="4" name="Ink 3"/>
              <p14:cNvContentPartPr/>
              <p14:nvPr/>
            </p14:nvContentPartPr>
            <p14:xfrm>
              <a:off x="2109470" y="371475"/>
              <a:ext cx="142875" cy="375920"/>
            </p14:xfrm>
          </p:contentPart>
        </mc:Choice>
        <mc:Fallback xmlns="">
          <p:pic>
            <p:nvPicPr>
              <p:cNvPr id="4" name="Ink 3"/>
            </p:nvPicPr>
            <p:blipFill>
              <a:blip r:embed="rId2"/>
            </p:blipFill>
            <p:spPr>
              <a:xfrm>
                <a:off x="2109470" y="371475"/>
                <a:ext cx="142875" cy="375920"/>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5" name="Ink 4"/>
              <p14:cNvContentPartPr/>
              <p14:nvPr/>
            </p14:nvContentPartPr>
            <p14:xfrm>
              <a:off x="2419350" y="428625"/>
              <a:ext cx="90170" cy="242570"/>
            </p14:xfrm>
          </p:contentPart>
        </mc:Choice>
        <mc:Fallback xmlns="">
          <p:pic>
            <p:nvPicPr>
              <p:cNvPr id="5" name="Ink 4"/>
            </p:nvPicPr>
            <p:blipFill>
              <a:blip r:embed="rId4"/>
            </p:blipFill>
            <p:spPr>
              <a:xfrm>
                <a:off x="2419350" y="428625"/>
                <a:ext cx="90170" cy="242570"/>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6" name="Ink 5"/>
              <p14:cNvContentPartPr/>
              <p14:nvPr/>
            </p14:nvContentPartPr>
            <p14:xfrm>
              <a:off x="2385695" y="200025"/>
              <a:ext cx="109855" cy="137795"/>
            </p14:xfrm>
          </p:contentPart>
        </mc:Choice>
        <mc:Fallback xmlns="">
          <p:pic>
            <p:nvPicPr>
              <p:cNvPr id="6" name="Ink 5"/>
            </p:nvPicPr>
            <p:blipFill>
              <a:blip r:embed="rId6"/>
            </p:blipFill>
            <p:spPr>
              <a:xfrm>
                <a:off x="2385695" y="200025"/>
                <a:ext cx="109855" cy="13779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7" name="Ink 6"/>
              <p14:cNvContentPartPr/>
              <p14:nvPr/>
            </p14:nvContentPartPr>
            <p14:xfrm>
              <a:off x="2376170" y="375920"/>
              <a:ext cx="233680" cy="338455"/>
            </p14:xfrm>
          </p:contentPart>
        </mc:Choice>
        <mc:Fallback xmlns="">
          <p:pic>
            <p:nvPicPr>
              <p:cNvPr id="7" name="Ink 6"/>
            </p:nvPicPr>
            <p:blipFill>
              <a:blip r:embed="rId8"/>
            </p:blipFill>
            <p:spPr>
              <a:xfrm>
                <a:off x="2376170" y="375920"/>
                <a:ext cx="233680" cy="33845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8" name="Ink 7"/>
              <p14:cNvContentPartPr/>
              <p14:nvPr/>
            </p14:nvContentPartPr>
            <p14:xfrm>
              <a:off x="2071370" y="1147445"/>
              <a:ext cx="66675" cy="1195705"/>
            </p14:xfrm>
          </p:contentPart>
        </mc:Choice>
        <mc:Fallback xmlns="">
          <p:pic>
            <p:nvPicPr>
              <p:cNvPr id="8" name="Ink 7"/>
            </p:nvPicPr>
            <p:blipFill>
              <a:blip r:embed="rId10"/>
            </p:blipFill>
            <p:spPr>
              <a:xfrm>
                <a:off x="2071370" y="1147445"/>
                <a:ext cx="66675" cy="119570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9" name="Ink 8"/>
              <p14:cNvContentPartPr/>
              <p14:nvPr/>
            </p14:nvContentPartPr>
            <p14:xfrm>
              <a:off x="2143125" y="1133475"/>
              <a:ext cx="375920" cy="175895"/>
            </p14:xfrm>
          </p:contentPart>
        </mc:Choice>
        <mc:Fallback xmlns="">
          <p:pic>
            <p:nvPicPr>
              <p:cNvPr id="9" name="Ink 8"/>
            </p:nvPicPr>
            <p:blipFill>
              <a:blip r:embed="rId12"/>
            </p:blipFill>
            <p:spPr>
              <a:xfrm>
                <a:off x="2143125" y="1133475"/>
                <a:ext cx="375920" cy="17589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0" name="Ink 9"/>
              <p14:cNvContentPartPr/>
              <p14:nvPr/>
            </p14:nvContentPartPr>
            <p14:xfrm>
              <a:off x="2105025" y="2171700"/>
              <a:ext cx="423545" cy="147320"/>
            </p14:xfrm>
          </p:contentPart>
        </mc:Choice>
        <mc:Fallback xmlns="">
          <p:pic>
            <p:nvPicPr>
              <p:cNvPr id="10" name="Ink 9"/>
            </p:nvPicPr>
            <p:blipFill>
              <a:blip r:embed="rId14"/>
            </p:blipFill>
            <p:spPr>
              <a:xfrm>
                <a:off x="2105025" y="2171700"/>
                <a:ext cx="423545" cy="147320"/>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1" name="Ink 10"/>
              <p14:cNvContentPartPr/>
              <p14:nvPr/>
            </p14:nvContentPartPr>
            <p14:xfrm>
              <a:off x="2505075" y="1285875"/>
              <a:ext cx="42545" cy="904875"/>
            </p14:xfrm>
          </p:contentPart>
        </mc:Choice>
        <mc:Fallback xmlns="">
          <p:pic>
            <p:nvPicPr>
              <p:cNvPr id="11" name="Ink 10"/>
            </p:nvPicPr>
            <p:blipFill>
              <a:blip r:embed="rId16"/>
            </p:blipFill>
            <p:spPr>
              <a:xfrm>
                <a:off x="2505075" y="1285875"/>
                <a:ext cx="42545" cy="904875"/>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2" name="Ink 11"/>
              <p14:cNvContentPartPr/>
              <p14:nvPr/>
            </p14:nvContentPartPr>
            <p14:xfrm>
              <a:off x="1871345" y="1295400"/>
              <a:ext cx="266700" cy="360"/>
            </p14:xfrm>
          </p:contentPart>
        </mc:Choice>
        <mc:Fallback xmlns="">
          <p:pic>
            <p:nvPicPr>
              <p:cNvPr id="12" name="Ink 11"/>
            </p:nvPicPr>
            <p:blipFill>
              <a:blip r:embed="rId18"/>
            </p:blipFill>
            <p:spPr>
              <a:xfrm>
                <a:off x="1871345" y="1295400"/>
                <a:ext cx="266700" cy="36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3" name="Ink 12"/>
              <p14:cNvContentPartPr/>
              <p14:nvPr/>
            </p14:nvContentPartPr>
            <p14:xfrm>
              <a:off x="1871345" y="1543050"/>
              <a:ext cx="281305" cy="9525"/>
            </p14:xfrm>
          </p:contentPart>
        </mc:Choice>
        <mc:Fallback xmlns="">
          <p:pic>
            <p:nvPicPr>
              <p:cNvPr id="13" name="Ink 12"/>
            </p:nvPicPr>
            <p:blipFill>
              <a:blip r:embed="rId20"/>
            </p:blipFill>
            <p:spPr>
              <a:xfrm>
                <a:off x="1871345" y="1543050"/>
                <a:ext cx="281305" cy="9525"/>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4" name="Ink 13"/>
              <p14:cNvContentPartPr/>
              <p14:nvPr/>
            </p14:nvContentPartPr>
            <p14:xfrm>
              <a:off x="1895475" y="1766570"/>
              <a:ext cx="257175" cy="24130"/>
            </p14:xfrm>
          </p:contentPart>
        </mc:Choice>
        <mc:Fallback xmlns="">
          <p:pic>
            <p:nvPicPr>
              <p:cNvPr id="14" name="Ink 13"/>
            </p:nvPicPr>
            <p:blipFill>
              <a:blip r:embed="rId22"/>
            </p:blipFill>
            <p:spPr>
              <a:xfrm>
                <a:off x="1895475" y="1766570"/>
                <a:ext cx="257175" cy="2413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5" name="Ink 14"/>
              <p14:cNvContentPartPr/>
              <p14:nvPr/>
            </p14:nvContentPartPr>
            <p14:xfrm>
              <a:off x="1857375" y="2014220"/>
              <a:ext cx="285750" cy="38100"/>
            </p14:xfrm>
          </p:contentPart>
        </mc:Choice>
        <mc:Fallback xmlns="">
          <p:pic>
            <p:nvPicPr>
              <p:cNvPr id="15" name="Ink 14"/>
            </p:nvPicPr>
            <p:blipFill>
              <a:blip r:embed="rId24"/>
            </p:blipFill>
            <p:spPr>
              <a:xfrm>
                <a:off x="1857375" y="2014220"/>
                <a:ext cx="285750" cy="38100"/>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6" name="Ink 15"/>
              <p14:cNvContentPartPr/>
              <p14:nvPr/>
            </p14:nvContentPartPr>
            <p14:xfrm>
              <a:off x="1690370" y="1042670"/>
              <a:ext cx="152400" cy="209550"/>
            </p14:xfrm>
          </p:contentPart>
        </mc:Choice>
        <mc:Fallback xmlns="">
          <p:pic>
            <p:nvPicPr>
              <p:cNvPr id="16" name="Ink 15"/>
            </p:nvPicPr>
            <p:blipFill>
              <a:blip r:embed="rId26"/>
            </p:blipFill>
            <p:spPr>
              <a:xfrm>
                <a:off x="1690370" y="1042670"/>
                <a:ext cx="152400" cy="209550"/>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7" name="Ink 16"/>
              <p14:cNvContentPartPr/>
              <p14:nvPr/>
            </p14:nvContentPartPr>
            <p14:xfrm>
              <a:off x="1857375" y="1181100"/>
              <a:ext cx="42545" cy="80645"/>
            </p14:xfrm>
          </p:contentPart>
        </mc:Choice>
        <mc:Fallback xmlns="">
          <p:pic>
            <p:nvPicPr>
              <p:cNvPr id="17" name="Ink 16"/>
            </p:nvPicPr>
            <p:blipFill>
              <a:blip r:embed="rId28"/>
            </p:blipFill>
            <p:spPr>
              <a:xfrm>
                <a:off x="1857375" y="1181100"/>
                <a:ext cx="42545" cy="80645"/>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8" name="Ink 17"/>
              <p14:cNvContentPartPr/>
              <p14:nvPr/>
            </p14:nvContentPartPr>
            <p14:xfrm>
              <a:off x="1690370" y="1409700"/>
              <a:ext cx="104775" cy="142875"/>
            </p14:xfrm>
          </p:contentPart>
        </mc:Choice>
        <mc:Fallback xmlns="">
          <p:pic>
            <p:nvPicPr>
              <p:cNvPr id="18" name="Ink 17"/>
            </p:nvPicPr>
            <p:blipFill>
              <a:blip r:embed="rId30"/>
            </p:blipFill>
            <p:spPr>
              <a:xfrm>
                <a:off x="1690370" y="1409700"/>
                <a:ext cx="104775" cy="142875"/>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9" name="Ink 18"/>
              <p14:cNvContentPartPr/>
              <p14:nvPr/>
            </p14:nvContentPartPr>
            <p14:xfrm>
              <a:off x="1828800" y="1499870"/>
              <a:ext cx="9525" cy="147955"/>
            </p14:xfrm>
          </p:contentPart>
        </mc:Choice>
        <mc:Fallback xmlns="">
          <p:pic>
            <p:nvPicPr>
              <p:cNvPr id="19" name="Ink 18"/>
            </p:nvPicPr>
            <p:blipFill>
              <a:blip r:embed="rId32"/>
            </p:blipFill>
            <p:spPr>
              <a:xfrm>
                <a:off x="1828800" y="1499870"/>
                <a:ext cx="9525" cy="147955"/>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0" name="Ink 19"/>
              <p14:cNvContentPartPr/>
              <p14:nvPr/>
            </p14:nvContentPartPr>
            <p14:xfrm>
              <a:off x="1709420" y="1642745"/>
              <a:ext cx="167005" cy="152400"/>
            </p14:xfrm>
          </p:contentPart>
        </mc:Choice>
        <mc:Fallback xmlns="">
          <p:pic>
            <p:nvPicPr>
              <p:cNvPr id="20" name="Ink 19"/>
            </p:nvPicPr>
            <p:blipFill>
              <a:blip r:embed="rId34"/>
            </p:blipFill>
            <p:spPr>
              <a:xfrm>
                <a:off x="1709420" y="1642745"/>
                <a:ext cx="167005" cy="152400"/>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1" name="Ink 20"/>
              <p14:cNvContentPartPr/>
              <p14:nvPr/>
            </p14:nvContentPartPr>
            <p14:xfrm>
              <a:off x="1823720" y="1737995"/>
              <a:ext cx="95250" cy="123825"/>
            </p14:xfrm>
          </p:contentPart>
        </mc:Choice>
        <mc:Fallback xmlns="">
          <p:pic>
            <p:nvPicPr>
              <p:cNvPr id="21" name="Ink 20"/>
            </p:nvPicPr>
            <p:blipFill>
              <a:blip r:embed="rId36"/>
            </p:blipFill>
            <p:spPr>
              <a:xfrm>
                <a:off x="1823720" y="1737995"/>
                <a:ext cx="95250" cy="123825"/>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2" name="Ink 21"/>
              <p14:cNvContentPartPr/>
              <p14:nvPr/>
            </p14:nvContentPartPr>
            <p14:xfrm>
              <a:off x="1614170" y="2000250"/>
              <a:ext cx="152400" cy="137795"/>
            </p14:xfrm>
          </p:contentPart>
        </mc:Choice>
        <mc:Fallback xmlns="">
          <p:pic>
            <p:nvPicPr>
              <p:cNvPr id="22" name="Ink 21"/>
            </p:nvPicPr>
            <p:blipFill>
              <a:blip r:embed="rId38"/>
            </p:blipFill>
            <p:spPr>
              <a:xfrm>
                <a:off x="1614170" y="2000250"/>
                <a:ext cx="152400" cy="13779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3" name="Ink 22"/>
              <p14:cNvContentPartPr/>
              <p14:nvPr/>
            </p14:nvContentPartPr>
            <p14:xfrm>
              <a:off x="1790700" y="2090420"/>
              <a:ext cx="76200" cy="157480"/>
            </p14:xfrm>
          </p:contentPart>
        </mc:Choice>
        <mc:Fallback xmlns="">
          <p:pic>
            <p:nvPicPr>
              <p:cNvPr id="23" name="Ink 22"/>
            </p:nvPicPr>
            <p:blipFill>
              <a:blip r:embed="rId40"/>
            </p:blipFill>
            <p:spPr>
              <a:xfrm>
                <a:off x="1790700" y="2090420"/>
                <a:ext cx="76200" cy="157480"/>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4" name="Ink 23"/>
              <p14:cNvContentPartPr/>
              <p14:nvPr/>
            </p14:nvContentPartPr>
            <p14:xfrm>
              <a:off x="2185670" y="1266825"/>
              <a:ext cx="100330" cy="123825"/>
            </p14:xfrm>
          </p:contentPart>
        </mc:Choice>
        <mc:Fallback xmlns="">
          <p:pic>
            <p:nvPicPr>
              <p:cNvPr id="24" name="Ink 23"/>
            </p:nvPicPr>
            <p:blipFill>
              <a:blip r:embed="rId42"/>
            </p:blipFill>
            <p:spPr>
              <a:xfrm>
                <a:off x="2185670" y="1266825"/>
                <a:ext cx="100330" cy="12382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5" name="Ink 24"/>
              <p14:cNvContentPartPr/>
              <p14:nvPr/>
            </p14:nvContentPartPr>
            <p14:xfrm>
              <a:off x="2305050" y="1266825"/>
              <a:ext cx="90170" cy="114300"/>
            </p14:xfrm>
          </p:contentPart>
        </mc:Choice>
        <mc:Fallback xmlns="">
          <p:pic>
            <p:nvPicPr>
              <p:cNvPr id="25" name="Ink 24"/>
            </p:nvPicPr>
            <p:blipFill>
              <a:blip r:embed="rId44"/>
            </p:blipFill>
            <p:spPr>
              <a:xfrm>
                <a:off x="2305050" y="1266825"/>
                <a:ext cx="90170" cy="114300"/>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6" name="Ink 25"/>
              <p14:cNvContentPartPr/>
              <p14:nvPr/>
            </p14:nvContentPartPr>
            <p14:xfrm>
              <a:off x="2214245" y="1490345"/>
              <a:ext cx="76200" cy="100330"/>
            </p14:xfrm>
          </p:contentPart>
        </mc:Choice>
        <mc:Fallback xmlns="">
          <p:pic>
            <p:nvPicPr>
              <p:cNvPr id="26" name="Ink 25"/>
            </p:nvPicPr>
            <p:blipFill>
              <a:blip r:embed="rId46"/>
            </p:blipFill>
            <p:spPr>
              <a:xfrm>
                <a:off x="2214245" y="1490345"/>
                <a:ext cx="76200" cy="100330"/>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7" name="Ink 26"/>
              <p14:cNvContentPartPr/>
              <p14:nvPr/>
            </p14:nvContentPartPr>
            <p14:xfrm>
              <a:off x="2333625" y="1499870"/>
              <a:ext cx="360" cy="243205"/>
            </p14:xfrm>
          </p:contentPart>
        </mc:Choice>
        <mc:Fallback xmlns="">
          <p:pic>
            <p:nvPicPr>
              <p:cNvPr id="27" name="Ink 26"/>
            </p:nvPicPr>
            <p:blipFill>
              <a:blip r:embed="rId48"/>
            </p:blipFill>
            <p:spPr>
              <a:xfrm>
                <a:off x="2333625" y="1499870"/>
                <a:ext cx="360" cy="24320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8" name="Ink 27"/>
              <p14:cNvContentPartPr/>
              <p14:nvPr/>
            </p14:nvContentPartPr>
            <p14:xfrm>
              <a:off x="2242820" y="1752600"/>
              <a:ext cx="9525" cy="166370"/>
            </p14:xfrm>
          </p:contentPart>
        </mc:Choice>
        <mc:Fallback xmlns="">
          <p:pic>
            <p:nvPicPr>
              <p:cNvPr id="28" name="Ink 27"/>
            </p:nvPicPr>
            <p:blipFill>
              <a:blip r:embed="rId50"/>
            </p:blipFill>
            <p:spPr>
              <a:xfrm>
                <a:off x="2242820" y="1752600"/>
                <a:ext cx="9525" cy="16637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9" name="Ink 28"/>
              <p14:cNvContentPartPr/>
              <p14:nvPr/>
            </p14:nvContentPartPr>
            <p14:xfrm>
              <a:off x="2319020" y="1757045"/>
              <a:ext cx="28575" cy="104775"/>
            </p14:xfrm>
          </p:contentPart>
        </mc:Choice>
        <mc:Fallback xmlns="">
          <p:pic>
            <p:nvPicPr>
              <p:cNvPr id="29" name="Ink 28"/>
            </p:nvPicPr>
            <p:blipFill>
              <a:blip r:embed="rId52"/>
            </p:blipFill>
            <p:spPr>
              <a:xfrm>
                <a:off x="2319020" y="1757045"/>
                <a:ext cx="28575" cy="10477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0" name="Ink 29"/>
              <p14:cNvContentPartPr/>
              <p14:nvPr/>
            </p14:nvContentPartPr>
            <p14:xfrm>
              <a:off x="2328545" y="1771650"/>
              <a:ext cx="52705" cy="128270"/>
            </p14:xfrm>
          </p:contentPart>
        </mc:Choice>
        <mc:Fallback xmlns="">
          <p:pic>
            <p:nvPicPr>
              <p:cNvPr id="30" name="Ink 29"/>
            </p:nvPicPr>
            <p:blipFill>
              <a:blip r:embed="rId54"/>
            </p:blipFill>
            <p:spPr>
              <a:xfrm>
                <a:off x="2328545" y="1771650"/>
                <a:ext cx="52705" cy="12827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1" name="Ink 30"/>
              <p14:cNvContentPartPr/>
              <p14:nvPr/>
            </p14:nvContentPartPr>
            <p14:xfrm>
              <a:off x="2185670" y="2009775"/>
              <a:ext cx="43180" cy="152400"/>
            </p14:xfrm>
          </p:contentPart>
        </mc:Choice>
        <mc:Fallback xmlns="">
          <p:pic>
            <p:nvPicPr>
              <p:cNvPr id="31" name="Ink 30"/>
            </p:nvPicPr>
            <p:blipFill>
              <a:blip r:embed="rId56"/>
            </p:blipFill>
            <p:spPr>
              <a:xfrm>
                <a:off x="2185670" y="2009775"/>
                <a:ext cx="43180" cy="15240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2" name="Ink 31"/>
              <p14:cNvContentPartPr/>
              <p14:nvPr/>
            </p14:nvContentPartPr>
            <p14:xfrm>
              <a:off x="2271395" y="1990725"/>
              <a:ext cx="360" cy="128270"/>
            </p14:xfrm>
          </p:contentPart>
        </mc:Choice>
        <mc:Fallback xmlns="">
          <p:pic>
            <p:nvPicPr>
              <p:cNvPr id="32" name="Ink 31"/>
            </p:nvPicPr>
            <p:blipFill>
              <a:blip r:embed="rId58"/>
            </p:blipFill>
            <p:spPr>
              <a:xfrm>
                <a:off x="2271395" y="1990725"/>
                <a:ext cx="360" cy="12827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3" name="Ink 32"/>
              <p14:cNvContentPartPr/>
              <p14:nvPr/>
            </p14:nvContentPartPr>
            <p14:xfrm>
              <a:off x="2266950" y="985520"/>
              <a:ext cx="28575" cy="285750"/>
            </p14:xfrm>
          </p:contentPart>
        </mc:Choice>
        <mc:Fallback xmlns="">
          <p:pic>
            <p:nvPicPr>
              <p:cNvPr id="33" name="Ink 32"/>
            </p:nvPicPr>
            <p:blipFill>
              <a:blip r:embed="rId60"/>
            </p:blipFill>
            <p:spPr>
              <a:xfrm>
                <a:off x="2266950" y="985520"/>
                <a:ext cx="28575" cy="285750"/>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4" name="Ink 33"/>
              <p14:cNvContentPartPr/>
              <p14:nvPr/>
            </p14:nvContentPartPr>
            <p14:xfrm>
              <a:off x="2376170" y="1014095"/>
              <a:ext cx="360" cy="243205"/>
            </p14:xfrm>
          </p:contentPart>
        </mc:Choice>
        <mc:Fallback xmlns="">
          <p:pic>
            <p:nvPicPr>
              <p:cNvPr id="34" name="Ink 33"/>
            </p:nvPicPr>
            <p:blipFill>
              <a:blip r:embed="rId48"/>
            </p:blipFill>
            <p:spPr>
              <a:xfrm>
                <a:off x="2376170" y="1014095"/>
                <a:ext cx="360" cy="243205"/>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5" name="Ink 34"/>
              <p14:cNvContentPartPr/>
              <p14:nvPr/>
            </p14:nvContentPartPr>
            <p14:xfrm>
              <a:off x="2176145" y="756920"/>
              <a:ext cx="62230" cy="142875"/>
            </p14:xfrm>
          </p:contentPart>
        </mc:Choice>
        <mc:Fallback xmlns="">
          <p:pic>
            <p:nvPicPr>
              <p:cNvPr id="35" name="Ink 34"/>
            </p:nvPicPr>
            <p:blipFill>
              <a:blip r:embed="rId63"/>
            </p:blipFill>
            <p:spPr>
              <a:xfrm>
                <a:off x="2176145" y="756920"/>
                <a:ext cx="62230" cy="142875"/>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6" name="Ink 35"/>
              <p14:cNvContentPartPr/>
              <p14:nvPr/>
            </p14:nvContentPartPr>
            <p14:xfrm>
              <a:off x="2280920" y="866775"/>
              <a:ext cx="360" cy="66675"/>
            </p14:xfrm>
          </p:contentPart>
        </mc:Choice>
        <mc:Fallback xmlns="">
          <p:pic>
            <p:nvPicPr>
              <p:cNvPr id="36" name="Ink 35"/>
            </p:nvPicPr>
            <p:blipFill>
              <a:blip r:embed="rId65"/>
            </p:blipFill>
            <p:spPr>
              <a:xfrm>
                <a:off x="2280920" y="866775"/>
                <a:ext cx="360" cy="66675"/>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7" name="Ink 36"/>
              <p14:cNvContentPartPr/>
              <p14:nvPr/>
            </p14:nvContentPartPr>
            <p14:xfrm>
              <a:off x="2366645" y="809625"/>
              <a:ext cx="52705" cy="142875"/>
            </p14:xfrm>
          </p:contentPart>
        </mc:Choice>
        <mc:Fallback xmlns="">
          <p:pic>
            <p:nvPicPr>
              <p:cNvPr id="37" name="Ink 36"/>
            </p:nvPicPr>
            <p:blipFill>
              <a:blip r:embed="rId67"/>
            </p:blipFill>
            <p:spPr>
              <a:xfrm>
                <a:off x="2366645" y="809625"/>
                <a:ext cx="52705" cy="142875"/>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8" name="Ink 37"/>
              <p14:cNvContentPartPr/>
              <p14:nvPr/>
            </p14:nvContentPartPr>
            <p14:xfrm>
              <a:off x="2404745" y="918845"/>
              <a:ext cx="95250" cy="100330"/>
            </p14:xfrm>
          </p:contentPart>
        </mc:Choice>
        <mc:Fallback xmlns="">
          <p:pic>
            <p:nvPicPr>
              <p:cNvPr id="38" name="Ink 37"/>
            </p:nvPicPr>
            <p:blipFill>
              <a:blip r:embed="rId69"/>
            </p:blipFill>
            <p:spPr>
              <a:xfrm>
                <a:off x="2404745" y="918845"/>
                <a:ext cx="95250" cy="100330"/>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9" name="Ink 38"/>
              <p14:cNvContentPartPr/>
              <p14:nvPr/>
            </p14:nvContentPartPr>
            <p14:xfrm>
              <a:off x="2009775" y="2857500"/>
              <a:ext cx="114300" cy="1352550"/>
            </p14:xfrm>
          </p:contentPart>
        </mc:Choice>
        <mc:Fallback xmlns="">
          <p:pic>
            <p:nvPicPr>
              <p:cNvPr id="39" name="Ink 38"/>
            </p:nvPicPr>
            <p:blipFill>
              <a:blip r:embed="rId71"/>
            </p:blipFill>
            <p:spPr>
              <a:xfrm>
                <a:off x="2009775" y="2857500"/>
                <a:ext cx="114300" cy="1352550"/>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0" name="Ink 39"/>
              <p14:cNvContentPartPr/>
              <p14:nvPr/>
            </p14:nvContentPartPr>
            <p14:xfrm>
              <a:off x="2143125" y="2861945"/>
              <a:ext cx="366395" cy="224155"/>
            </p14:xfrm>
          </p:contentPart>
        </mc:Choice>
        <mc:Fallback xmlns="">
          <p:pic>
            <p:nvPicPr>
              <p:cNvPr id="40" name="Ink 39"/>
            </p:nvPicPr>
            <p:blipFill>
              <a:blip r:embed="rId73"/>
            </p:blipFill>
            <p:spPr>
              <a:xfrm>
                <a:off x="2143125" y="2861945"/>
                <a:ext cx="366395" cy="224155"/>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1" name="Ink 40"/>
              <p14:cNvContentPartPr/>
              <p14:nvPr/>
            </p14:nvContentPartPr>
            <p14:xfrm>
              <a:off x="2009775" y="4023995"/>
              <a:ext cx="404495" cy="167005"/>
            </p14:xfrm>
          </p:contentPart>
        </mc:Choice>
        <mc:Fallback xmlns="">
          <p:pic>
            <p:nvPicPr>
              <p:cNvPr id="41" name="Ink 40"/>
            </p:nvPicPr>
            <p:blipFill>
              <a:blip r:embed="rId75"/>
            </p:blipFill>
            <p:spPr>
              <a:xfrm>
                <a:off x="2009775" y="4023995"/>
                <a:ext cx="404495" cy="167005"/>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2" name="Ink 41"/>
              <p14:cNvContentPartPr/>
              <p14:nvPr/>
            </p14:nvContentPartPr>
            <p14:xfrm>
              <a:off x="2242820" y="3081020"/>
              <a:ext cx="281305" cy="1043305"/>
            </p14:xfrm>
          </p:contentPart>
        </mc:Choice>
        <mc:Fallback xmlns="">
          <p:pic>
            <p:nvPicPr>
              <p:cNvPr id="42" name="Ink 41"/>
            </p:nvPicPr>
            <p:blipFill>
              <a:blip r:embed="rId77"/>
            </p:blipFill>
            <p:spPr>
              <a:xfrm>
                <a:off x="2242820" y="3081020"/>
                <a:ext cx="281305" cy="1043305"/>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3" name="Ink 42"/>
              <p14:cNvContentPartPr/>
              <p14:nvPr/>
            </p14:nvContentPartPr>
            <p14:xfrm>
              <a:off x="1880870" y="3081020"/>
              <a:ext cx="252730" cy="14605"/>
            </p14:xfrm>
          </p:contentPart>
        </mc:Choice>
        <mc:Fallback xmlns="">
          <p:pic>
            <p:nvPicPr>
              <p:cNvPr id="43" name="Ink 42"/>
            </p:nvPicPr>
            <p:blipFill>
              <a:blip r:embed="rId79"/>
            </p:blipFill>
            <p:spPr>
              <a:xfrm>
                <a:off x="1880870" y="3081020"/>
                <a:ext cx="252730" cy="1460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4" name="Ink 43"/>
              <p14:cNvContentPartPr/>
              <p14:nvPr/>
            </p14:nvContentPartPr>
            <p14:xfrm>
              <a:off x="1581150" y="2861945"/>
              <a:ext cx="233045" cy="295275"/>
            </p14:xfrm>
          </p:contentPart>
        </mc:Choice>
        <mc:Fallback xmlns="">
          <p:pic>
            <p:nvPicPr>
              <p:cNvPr id="44" name="Ink 43"/>
            </p:nvPicPr>
            <p:blipFill>
              <a:blip r:embed="rId81"/>
            </p:blipFill>
            <p:spPr>
              <a:xfrm>
                <a:off x="1581150" y="2861945"/>
                <a:ext cx="233045" cy="29527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5" name="Ink 44"/>
              <p14:cNvContentPartPr/>
              <p14:nvPr/>
            </p14:nvContentPartPr>
            <p14:xfrm>
              <a:off x="1737995" y="3076575"/>
              <a:ext cx="252730" cy="200025"/>
            </p14:xfrm>
          </p:contentPart>
        </mc:Choice>
        <mc:Fallback xmlns="">
          <p:pic>
            <p:nvPicPr>
              <p:cNvPr id="45" name="Ink 44"/>
            </p:nvPicPr>
            <p:blipFill>
              <a:blip r:embed="rId83"/>
            </p:blipFill>
            <p:spPr>
              <a:xfrm>
                <a:off x="1737995" y="3076575"/>
                <a:ext cx="252730" cy="200025"/>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6" name="Ink 45"/>
              <p14:cNvContentPartPr/>
              <p14:nvPr/>
            </p14:nvContentPartPr>
            <p14:xfrm>
              <a:off x="1876425" y="3376295"/>
              <a:ext cx="252095" cy="43180"/>
            </p14:xfrm>
          </p:contentPart>
        </mc:Choice>
        <mc:Fallback xmlns="">
          <p:pic>
            <p:nvPicPr>
              <p:cNvPr id="46" name="Ink 45"/>
            </p:nvPicPr>
            <p:blipFill>
              <a:blip r:embed="rId85"/>
            </p:blipFill>
            <p:spPr>
              <a:xfrm>
                <a:off x="1876425" y="3376295"/>
                <a:ext cx="252095" cy="43180"/>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7" name="Ink 46"/>
              <p14:cNvContentPartPr/>
              <p14:nvPr/>
            </p14:nvContentPartPr>
            <p14:xfrm>
              <a:off x="1576070" y="3309620"/>
              <a:ext cx="195580" cy="171450"/>
            </p14:xfrm>
          </p:contentPart>
        </mc:Choice>
        <mc:Fallback xmlns="">
          <p:pic>
            <p:nvPicPr>
              <p:cNvPr id="47" name="Ink 46"/>
            </p:nvPicPr>
            <p:blipFill>
              <a:blip r:embed="rId87"/>
            </p:blipFill>
            <p:spPr>
              <a:xfrm>
                <a:off x="1576070" y="3309620"/>
                <a:ext cx="195580" cy="17145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8" name="Ink 47"/>
              <p14:cNvContentPartPr/>
              <p14:nvPr/>
            </p14:nvContentPartPr>
            <p14:xfrm>
              <a:off x="1781175" y="3366770"/>
              <a:ext cx="61595" cy="114300"/>
            </p14:xfrm>
          </p:contentPart>
        </mc:Choice>
        <mc:Fallback xmlns="">
          <p:pic>
            <p:nvPicPr>
              <p:cNvPr id="48" name="Ink 47"/>
            </p:nvPicPr>
            <p:blipFill>
              <a:blip r:embed="rId89"/>
            </p:blipFill>
            <p:spPr>
              <a:xfrm>
                <a:off x="1781175" y="3366770"/>
                <a:ext cx="61595" cy="114300"/>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9" name="Ink 48"/>
              <p14:cNvContentPartPr/>
              <p14:nvPr/>
            </p14:nvContentPartPr>
            <p14:xfrm>
              <a:off x="1766570" y="3362325"/>
              <a:ext cx="119380" cy="4445"/>
            </p14:xfrm>
          </p:contentPart>
        </mc:Choice>
        <mc:Fallback xmlns="">
          <p:pic>
            <p:nvPicPr>
              <p:cNvPr id="49" name="Ink 48"/>
            </p:nvPicPr>
            <p:blipFill>
              <a:blip r:embed="rId91"/>
            </p:blipFill>
            <p:spPr>
              <a:xfrm>
                <a:off x="1766570" y="3362325"/>
                <a:ext cx="119380" cy="444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0" name="Ink 49"/>
              <p14:cNvContentPartPr/>
              <p14:nvPr/>
            </p14:nvContentPartPr>
            <p14:xfrm>
              <a:off x="1880870" y="3705225"/>
              <a:ext cx="186055" cy="360"/>
            </p14:xfrm>
          </p:contentPart>
        </mc:Choice>
        <mc:Fallback xmlns="">
          <p:pic>
            <p:nvPicPr>
              <p:cNvPr id="50" name="Ink 49"/>
            </p:nvPicPr>
            <p:blipFill>
              <a:blip r:embed="rId93"/>
            </p:blipFill>
            <p:spPr>
              <a:xfrm>
                <a:off x="1880870" y="3705225"/>
                <a:ext cx="186055" cy="360"/>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1" name="Ink 50"/>
              <p14:cNvContentPartPr/>
              <p14:nvPr/>
            </p14:nvContentPartPr>
            <p14:xfrm>
              <a:off x="1895475" y="3976370"/>
              <a:ext cx="137795" cy="9525"/>
            </p14:xfrm>
          </p:contentPart>
        </mc:Choice>
        <mc:Fallback xmlns="">
          <p:pic>
            <p:nvPicPr>
              <p:cNvPr id="51" name="Ink 50"/>
            </p:nvPicPr>
            <p:blipFill>
              <a:blip r:embed="rId95"/>
            </p:blipFill>
            <p:spPr>
              <a:xfrm>
                <a:off x="1895475" y="3976370"/>
                <a:ext cx="137795" cy="9525"/>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2" name="Ink 51"/>
              <p14:cNvContentPartPr/>
              <p14:nvPr/>
            </p14:nvContentPartPr>
            <p14:xfrm>
              <a:off x="2195195" y="3061970"/>
              <a:ext cx="85725" cy="119380"/>
            </p14:xfrm>
          </p:contentPart>
        </mc:Choice>
        <mc:Fallback xmlns="">
          <p:pic>
            <p:nvPicPr>
              <p:cNvPr id="52" name="Ink 51"/>
            </p:nvPicPr>
            <p:blipFill>
              <a:blip r:embed="rId97"/>
            </p:blipFill>
            <p:spPr>
              <a:xfrm>
                <a:off x="2195195" y="3061970"/>
                <a:ext cx="85725" cy="11938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3" name="Ink 52"/>
              <p14:cNvContentPartPr/>
              <p14:nvPr/>
            </p14:nvContentPartPr>
            <p14:xfrm>
              <a:off x="2319020" y="3090545"/>
              <a:ext cx="71755" cy="128905"/>
            </p14:xfrm>
          </p:contentPart>
        </mc:Choice>
        <mc:Fallback xmlns="">
          <p:pic>
            <p:nvPicPr>
              <p:cNvPr id="53" name="Ink 52"/>
            </p:nvPicPr>
            <p:blipFill>
              <a:blip r:embed="rId99"/>
            </p:blipFill>
            <p:spPr>
              <a:xfrm>
                <a:off x="2319020" y="3090545"/>
                <a:ext cx="71755" cy="128905"/>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4" name="Ink 53"/>
              <p14:cNvContentPartPr/>
              <p14:nvPr/>
            </p14:nvContentPartPr>
            <p14:xfrm>
              <a:off x="2214245" y="3305175"/>
              <a:ext cx="81280" cy="133350"/>
            </p14:xfrm>
          </p:contentPart>
        </mc:Choice>
        <mc:Fallback xmlns="">
          <p:pic>
            <p:nvPicPr>
              <p:cNvPr id="54" name="Ink 53"/>
            </p:nvPicPr>
            <p:blipFill>
              <a:blip r:embed="rId101"/>
            </p:blipFill>
            <p:spPr>
              <a:xfrm>
                <a:off x="2214245" y="3305175"/>
                <a:ext cx="81280" cy="133350"/>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5" name="Ink 54"/>
              <p14:cNvContentPartPr/>
              <p14:nvPr/>
            </p14:nvContentPartPr>
            <p14:xfrm>
              <a:off x="2352675" y="3286125"/>
              <a:ext cx="9525" cy="200025"/>
            </p14:xfrm>
          </p:contentPart>
        </mc:Choice>
        <mc:Fallback xmlns="">
          <p:pic>
            <p:nvPicPr>
              <p:cNvPr id="55" name="Ink 54"/>
            </p:nvPicPr>
            <p:blipFill>
              <a:blip r:embed="rId103"/>
            </p:blipFill>
            <p:spPr>
              <a:xfrm>
                <a:off x="2352675" y="3286125"/>
                <a:ext cx="9525" cy="200025"/>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6" name="Ink 55"/>
              <p14:cNvContentPartPr/>
              <p14:nvPr/>
            </p14:nvContentPartPr>
            <p14:xfrm>
              <a:off x="2195195" y="3652520"/>
              <a:ext cx="9525" cy="152400"/>
            </p14:xfrm>
          </p:contentPart>
        </mc:Choice>
        <mc:Fallback xmlns="">
          <p:pic>
            <p:nvPicPr>
              <p:cNvPr id="56" name="Ink 55"/>
            </p:nvPicPr>
            <p:blipFill>
              <a:blip r:embed="rId105"/>
            </p:blipFill>
            <p:spPr>
              <a:xfrm>
                <a:off x="2195195" y="3652520"/>
                <a:ext cx="9525" cy="152400"/>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7" name="Ink 56"/>
              <p14:cNvContentPartPr/>
              <p14:nvPr/>
            </p14:nvContentPartPr>
            <p14:xfrm>
              <a:off x="2305050" y="3652520"/>
              <a:ext cx="33020" cy="100330"/>
            </p14:xfrm>
          </p:contentPart>
        </mc:Choice>
        <mc:Fallback xmlns="">
          <p:pic>
            <p:nvPicPr>
              <p:cNvPr id="57" name="Ink 56"/>
            </p:nvPicPr>
            <p:blipFill>
              <a:blip r:embed="rId107"/>
            </p:blipFill>
            <p:spPr>
              <a:xfrm>
                <a:off x="2305050" y="3652520"/>
                <a:ext cx="33020" cy="100330"/>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8" name="Ink 57"/>
              <p14:cNvContentPartPr/>
              <p14:nvPr/>
            </p14:nvContentPartPr>
            <p14:xfrm>
              <a:off x="2143125" y="3905250"/>
              <a:ext cx="13970" cy="161925"/>
            </p14:xfrm>
          </p:contentPart>
        </mc:Choice>
        <mc:Fallback xmlns="">
          <p:pic>
            <p:nvPicPr>
              <p:cNvPr id="58" name="Ink 57"/>
            </p:nvPicPr>
            <p:blipFill>
              <a:blip r:embed="rId109"/>
            </p:blipFill>
            <p:spPr>
              <a:xfrm>
                <a:off x="2143125" y="3905250"/>
                <a:ext cx="13970" cy="16192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9" name="Ink 58"/>
              <p14:cNvContentPartPr/>
              <p14:nvPr/>
            </p14:nvContentPartPr>
            <p14:xfrm>
              <a:off x="2214245" y="3886200"/>
              <a:ext cx="19050" cy="171450"/>
            </p14:xfrm>
          </p:contentPart>
        </mc:Choice>
        <mc:Fallback xmlns="">
          <p:pic>
            <p:nvPicPr>
              <p:cNvPr id="59" name="Ink 58"/>
            </p:nvPicPr>
            <p:blipFill>
              <a:blip r:embed="rId111"/>
            </p:blipFill>
            <p:spPr>
              <a:xfrm>
                <a:off x="2214245" y="3886200"/>
                <a:ext cx="19050" cy="171450"/>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0" name="Ink 59"/>
              <p14:cNvContentPartPr/>
              <p14:nvPr/>
            </p14:nvContentPartPr>
            <p14:xfrm>
              <a:off x="2261870" y="2752725"/>
              <a:ext cx="9525" cy="156845"/>
            </p14:xfrm>
          </p:contentPart>
        </mc:Choice>
        <mc:Fallback xmlns="">
          <p:pic>
            <p:nvPicPr>
              <p:cNvPr id="60" name="Ink 59"/>
            </p:nvPicPr>
            <p:blipFill>
              <a:blip r:embed="rId113"/>
            </p:blipFill>
            <p:spPr>
              <a:xfrm>
                <a:off x="2261870" y="2752725"/>
                <a:ext cx="9525" cy="15684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1" name="Ink 60"/>
              <p14:cNvContentPartPr/>
              <p14:nvPr/>
            </p14:nvContentPartPr>
            <p14:xfrm>
              <a:off x="2376170" y="2809875"/>
              <a:ext cx="360" cy="209550"/>
            </p14:xfrm>
          </p:contentPart>
        </mc:Choice>
        <mc:Fallback xmlns="">
          <p:pic>
            <p:nvPicPr>
              <p:cNvPr id="61" name="Ink 60"/>
            </p:nvPicPr>
            <p:blipFill>
              <a:blip r:embed="rId115"/>
            </p:blipFill>
            <p:spPr>
              <a:xfrm>
                <a:off x="2376170" y="2809875"/>
                <a:ext cx="360" cy="209550"/>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2" name="Ink 61"/>
              <p14:cNvContentPartPr/>
              <p14:nvPr/>
            </p14:nvContentPartPr>
            <p14:xfrm>
              <a:off x="2152650" y="2519045"/>
              <a:ext cx="85725" cy="171450"/>
            </p14:xfrm>
          </p:contentPart>
        </mc:Choice>
        <mc:Fallback xmlns="">
          <p:pic>
            <p:nvPicPr>
              <p:cNvPr id="62" name="Ink 61"/>
            </p:nvPicPr>
            <p:blipFill>
              <a:blip r:embed="rId117"/>
            </p:blipFill>
            <p:spPr>
              <a:xfrm>
                <a:off x="2152650" y="2519045"/>
                <a:ext cx="85725" cy="171450"/>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3" name="Ink 62"/>
              <p14:cNvContentPartPr/>
              <p14:nvPr/>
            </p14:nvContentPartPr>
            <p14:xfrm>
              <a:off x="2233295" y="2628900"/>
              <a:ext cx="14605" cy="42545"/>
            </p14:xfrm>
          </p:contentPart>
        </mc:Choice>
        <mc:Fallback xmlns="">
          <p:pic>
            <p:nvPicPr>
              <p:cNvPr id="63" name="Ink 62"/>
            </p:nvPicPr>
            <p:blipFill>
              <a:blip r:embed="rId119"/>
            </p:blipFill>
            <p:spPr>
              <a:xfrm>
                <a:off x="2233295" y="2628900"/>
                <a:ext cx="14605" cy="42545"/>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4" name="Ink 63"/>
              <p14:cNvContentPartPr/>
              <p14:nvPr/>
            </p14:nvContentPartPr>
            <p14:xfrm>
              <a:off x="2352675" y="2609850"/>
              <a:ext cx="47625" cy="137795"/>
            </p14:xfrm>
          </p:contentPart>
        </mc:Choice>
        <mc:Fallback xmlns="">
          <p:pic>
            <p:nvPicPr>
              <p:cNvPr id="64" name="Ink 63"/>
            </p:nvPicPr>
            <p:blipFill>
              <a:blip r:embed="rId121"/>
            </p:blipFill>
            <p:spPr>
              <a:xfrm>
                <a:off x="2352675" y="2609850"/>
                <a:ext cx="47625" cy="137795"/>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5" name="Ink 64"/>
              <p14:cNvContentPartPr/>
              <p14:nvPr/>
            </p14:nvContentPartPr>
            <p14:xfrm>
              <a:off x="2428875" y="2667000"/>
              <a:ext cx="66675" cy="99695"/>
            </p14:xfrm>
          </p:contentPart>
        </mc:Choice>
        <mc:Fallback xmlns="">
          <p:pic>
            <p:nvPicPr>
              <p:cNvPr id="65" name="Ink 64"/>
            </p:nvPicPr>
            <p:blipFill>
              <a:blip r:embed="rId123"/>
            </p:blipFill>
            <p:spPr>
              <a:xfrm>
                <a:off x="2428875" y="2667000"/>
                <a:ext cx="66675" cy="99695"/>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6" name="Ink 65"/>
              <p14:cNvContentPartPr/>
              <p14:nvPr/>
            </p14:nvContentPartPr>
            <p14:xfrm>
              <a:off x="2571750" y="1685925"/>
              <a:ext cx="2095500" cy="699770"/>
            </p14:xfrm>
          </p:contentPart>
        </mc:Choice>
        <mc:Fallback xmlns="">
          <p:pic>
            <p:nvPicPr>
              <p:cNvPr id="66" name="Ink 65"/>
            </p:nvPicPr>
            <p:blipFill>
              <a:blip r:embed="rId125"/>
            </p:blipFill>
            <p:spPr>
              <a:xfrm>
                <a:off x="2571750" y="1685925"/>
                <a:ext cx="2095500" cy="699770"/>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7" name="Ink 66"/>
              <p14:cNvContentPartPr/>
              <p14:nvPr/>
            </p14:nvContentPartPr>
            <p14:xfrm>
              <a:off x="2519045" y="2781300"/>
              <a:ext cx="2443480" cy="795020"/>
            </p14:xfrm>
          </p:contentPart>
        </mc:Choice>
        <mc:Fallback xmlns="">
          <p:pic>
            <p:nvPicPr>
              <p:cNvPr id="67" name="Ink 66"/>
            </p:nvPicPr>
            <p:blipFill>
              <a:blip r:embed="rId127"/>
            </p:blipFill>
            <p:spPr>
              <a:xfrm>
                <a:off x="2519045" y="2781300"/>
                <a:ext cx="2443480" cy="795020"/>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8" name="Ink 67"/>
              <p14:cNvContentPartPr/>
              <p14:nvPr/>
            </p14:nvContentPartPr>
            <p14:xfrm>
              <a:off x="4614545" y="2371725"/>
              <a:ext cx="180975" cy="4445"/>
            </p14:xfrm>
          </p:contentPart>
        </mc:Choice>
        <mc:Fallback xmlns="">
          <p:pic>
            <p:nvPicPr>
              <p:cNvPr id="68" name="Ink 67"/>
            </p:nvPicPr>
            <p:blipFill>
              <a:blip r:embed="rId129"/>
            </p:blipFill>
            <p:spPr>
              <a:xfrm>
                <a:off x="4614545" y="2371725"/>
                <a:ext cx="180975" cy="4445"/>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9" name="Ink 68"/>
              <p14:cNvContentPartPr/>
              <p14:nvPr/>
            </p14:nvContentPartPr>
            <p14:xfrm>
              <a:off x="5405120" y="2014220"/>
              <a:ext cx="90805" cy="1647825"/>
            </p14:xfrm>
          </p:contentPart>
        </mc:Choice>
        <mc:Fallback xmlns="">
          <p:pic>
            <p:nvPicPr>
              <p:cNvPr id="69" name="Ink 68"/>
            </p:nvPicPr>
            <p:blipFill>
              <a:blip r:embed="rId131"/>
            </p:blipFill>
            <p:spPr>
              <a:xfrm>
                <a:off x="5405120" y="2014220"/>
                <a:ext cx="90805" cy="1647825"/>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0" name="Ink 69"/>
              <p14:cNvContentPartPr/>
              <p14:nvPr/>
            </p14:nvContentPartPr>
            <p14:xfrm>
              <a:off x="5395595" y="1680845"/>
              <a:ext cx="790575" cy="400050"/>
            </p14:xfrm>
          </p:contentPart>
        </mc:Choice>
        <mc:Fallback xmlns="">
          <p:pic>
            <p:nvPicPr>
              <p:cNvPr id="70" name="Ink 69"/>
            </p:nvPicPr>
            <p:blipFill>
              <a:blip r:embed="rId133"/>
            </p:blipFill>
            <p:spPr>
              <a:xfrm>
                <a:off x="5395595" y="1680845"/>
                <a:ext cx="790575" cy="400050"/>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1" name="Ink 70"/>
              <p14:cNvContentPartPr/>
              <p14:nvPr/>
            </p14:nvContentPartPr>
            <p14:xfrm>
              <a:off x="5524500" y="3314700"/>
              <a:ext cx="785495" cy="361950"/>
            </p14:xfrm>
          </p:contentPart>
        </mc:Choice>
        <mc:Fallback xmlns="">
          <p:pic>
            <p:nvPicPr>
              <p:cNvPr id="71" name="Ink 70"/>
            </p:nvPicPr>
            <p:blipFill>
              <a:blip r:embed="rId135"/>
            </p:blipFill>
            <p:spPr>
              <a:xfrm>
                <a:off x="5524500" y="3314700"/>
                <a:ext cx="785495" cy="36195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2" name="Ink 71"/>
              <p14:cNvContentPartPr/>
              <p14:nvPr/>
            </p14:nvContentPartPr>
            <p14:xfrm>
              <a:off x="6200775" y="1957070"/>
              <a:ext cx="28575" cy="1362075"/>
            </p14:xfrm>
          </p:contentPart>
        </mc:Choice>
        <mc:Fallback xmlns="">
          <p:pic>
            <p:nvPicPr>
              <p:cNvPr id="72" name="Ink 71"/>
            </p:nvPicPr>
            <p:blipFill>
              <a:blip r:embed="rId137"/>
            </p:blipFill>
            <p:spPr>
              <a:xfrm>
                <a:off x="6200775" y="1957070"/>
                <a:ext cx="28575" cy="1362075"/>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3" name="Ink 72"/>
              <p14:cNvContentPartPr/>
              <p14:nvPr/>
            </p14:nvContentPartPr>
            <p14:xfrm>
              <a:off x="6219825" y="2571750"/>
              <a:ext cx="509270" cy="52070"/>
            </p14:xfrm>
          </p:contentPart>
        </mc:Choice>
        <mc:Fallback xmlns="">
          <p:pic>
            <p:nvPicPr>
              <p:cNvPr id="73" name="Ink 72"/>
            </p:nvPicPr>
            <p:blipFill>
              <a:blip r:embed="rId139"/>
            </p:blipFill>
            <p:spPr>
              <a:xfrm>
                <a:off x="6219825" y="2571750"/>
                <a:ext cx="509270" cy="52070"/>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4" name="Ink 73"/>
              <p14:cNvContentPartPr/>
              <p14:nvPr/>
            </p14:nvContentPartPr>
            <p14:xfrm>
              <a:off x="6905625" y="2247900"/>
              <a:ext cx="209550" cy="704850"/>
            </p14:xfrm>
          </p:contentPart>
        </mc:Choice>
        <mc:Fallback xmlns="">
          <p:pic>
            <p:nvPicPr>
              <p:cNvPr id="74" name="Ink 73"/>
            </p:nvPicPr>
            <p:blipFill>
              <a:blip r:embed="rId141"/>
            </p:blipFill>
            <p:spPr>
              <a:xfrm>
                <a:off x="6905625" y="2247900"/>
                <a:ext cx="209550" cy="704850"/>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5" name="Ink 74"/>
              <p14:cNvContentPartPr/>
              <p14:nvPr/>
            </p14:nvContentPartPr>
            <p14:xfrm>
              <a:off x="6915150" y="2667000"/>
              <a:ext cx="118745" cy="9525"/>
            </p14:xfrm>
          </p:contentPart>
        </mc:Choice>
        <mc:Fallback xmlns="">
          <p:pic>
            <p:nvPicPr>
              <p:cNvPr id="75" name="Ink 74"/>
            </p:nvPicPr>
            <p:blipFill>
              <a:blip r:embed="rId143"/>
            </p:blipFill>
            <p:spPr>
              <a:xfrm>
                <a:off x="6915150" y="2667000"/>
                <a:ext cx="118745" cy="9525"/>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6" name="Ink 75"/>
              <p14:cNvContentPartPr/>
              <p14:nvPr/>
            </p14:nvContentPartPr>
            <p14:xfrm>
              <a:off x="5562600" y="2090420"/>
              <a:ext cx="200025" cy="209550"/>
            </p14:xfrm>
          </p:contentPart>
        </mc:Choice>
        <mc:Fallback xmlns="">
          <p:pic>
            <p:nvPicPr>
              <p:cNvPr id="76" name="Ink 75"/>
            </p:nvPicPr>
            <p:blipFill>
              <a:blip r:embed="rId145"/>
            </p:blipFill>
            <p:spPr>
              <a:xfrm>
                <a:off x="5562600" y="2090420"/>
                <a:ext cx="200025" cy="209550"/>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7" name="Ink 76"/>
              <p14:cNvContentPartPr/>
              <p14:nvPr/>
            </p14:nvContentPartPr>
            <p14:xfrm>
              <a:off x="5810250" y="2047875"/>
              <a:ext cx="166370" cy="223520"/>
            </p14:xfrm>
          </p:contentPart>
        </mc:Choice>
        <mc:Fallback xmlns="">
          <p:pic>
            <p:nvPicPr>
              <p:cNvPr id="77" name="Ink 76"/>
            </p:nvPicPr>
            <p:blipFill>
              <a:blip r:embed="rId147"/>
            </p:blipFill>
            <p:spPr>
              <a:xfrm>
                <a:off x="5810250" y="2047875"/>
                <a:ext cx="166370" cy="223520"/>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8" name="Ink 77"/>
              <p14:cNvContentPartPr/>
              <p14:nvPr/>
            </p14:nvContentPartPr>
            <p14:xfrm>
              <a:off x="5624195" y="2409825"/>
              <a:ext cx="195580" cy="204470"/>
            </p14:xfrm>
          </p:contentPart>
        </mc:Choice>
        <mc:Fallback xmlns="">
          <p:pic>
            <p:nvPicPr>
              <p:cNvPr id="78" name="Ink 77"/>
            </p:nvPicPr>
            <p:blipFill>
              <a:blip r:embed="rId149"/>
            </p:blipFill>
            <p:spPr>
              <a:xfrm>
                <a:off x="5624195" y="2409825"/>
                <a:ext cx="195580" cy="204470"/>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9" name="Ink 78"/>
              <p14:cNvContentPartPr/>
              <p14:nvPr/>
            </p14:nvContentPartPr>
            <p14:xfrm>
              <a:off x="5895975" y="2428875"/>
              <a:ext cx="4445" cy="356870"/>
            </p14:xfrm>
          </p:contentPart>
        </mc:Choice>
        <mc:Fallback xmlns="">
          <p:pic>
            <p:nvPicPr>
              <p:cNvPr id="79" name="Ink 78"/>
            </p:nvPicPr>
            <p:blipFill>
              <a:blip r:embed="rId151"/>
            </p:blipFill>
            <p:spPr>
              <a:xfrm>
                <a:off x="5895975" y="2428875"/>
                <a:ext cx="4445" cy="35687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0" name="Ink 79"/>
              <p14:cNvContentPartPr/>
              <p14:nvPr/>
            </p14:nvContentPartPr>
            <p14:xfrm>
              <a:off x="5676900" y="2847975"/>
              <a:ext cx="95250" cy="247650"/>
            </p14:xfrm>
          </p:contentPart>
        </mc:Choice>
        <mc:Fallback xmlns="">
          <p:pic>
            <p:nvPicPr>
              <p:cNvPr id="80" name="Ink 79"/>
            </p:nvPicPr>
            <p:blipFill>
              <a:blip r:embed="rId153"/>
            </p:blipFill>
            <p:spPr>
              <a:xfrm>
                <a:off x="5676900" y="2847975"/>
                <a:ext cx="95250" cy="247650"/>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1" name="Ink 80"/>
              <p14:cNvContentPartPr/>
              <p14:nvPr/>
            </p14:nvContentPartPr>
            <p14:xfrm>
              <a:off x="5838825" y="2766695"/>
              <a:ext cx="104775" cy="247650"/>
            </p14:xfrm>
          </p:contentPart>
        </mc:Choice>
        <mc:Fallback xmlns="">
          <p:pic>
            <p:nvPicPr>
              <p:cNvPr id="81" name="Ink 80"/>
            </p:nvPicPr>
            <p:blipFill>
              <a:blip r:embed="rId155"/>
            </p:blipFill>
            <p:spPr>
              <a:xfrm>
                <a:off x="5838825" y="2766695"/>
                <a:ext cx="104775" cy="24765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2" name="Ink 81"/>
              <p14:cNvContentPartPr/>
              <p14:nvPr/>
            </p14:nvContentPartPr>
            <p14:xfrm>
              <a:off x="5753100" y="3133725"/>
              <a:ext cx="28575" cy="247650"/>
            </p14:xfrm>
          </p:contentPart>
        </mc:Choice>
        <mc:Fallback xmlns="">
          <p:pic>
            <p:nvPicPr>
              <p:cNvPr id="82" name="Ink 81"/>
            </p:nvPicPr>
            <p:blipFill>
              <a:blip r:embed="rId157"/>
            </p:blipFill>
            <p:spPr>
              <a:xfrm>
                <a:off x="5753100" y="3133725"/>
                <a:ext cx="28575" cy="247650"/>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3" name="Ink 82"/>
              <p14:cNvContentPartPr/>
              <p14:nvPr/>
            </p14:nvContentPartPr>
            <p14:xfrm>
              <a:off x="5919470" y="3086100"/>
              <a:ext cx="9525" cy="290195"/>
            </p14:xfrm>
          </p:contentPart>
        </mc:Choice>
        <mc:Fallback xmlns="">
          <p:pic>
            <p:nvPicPr>
              <p:cNvPr id="83" name="Ink 82"/>
            </p:nvPicPr>
            <p:blipFill>
              <a:blip r:embed="rId159"/>
            </p:blipFill>
            <p:spPr>
              <a:xfrm>
                <a:off x="5919470" y="3086100"/>
                <a:ext cx="9525" cy="290195"/>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4" name="Ink 83"/>
              <p14:cNvContentPartPr/>
              <p14:nvPr/>
            </p14:nvContentPartPr>
            <p14:xfrm>
              <a:off x="5229225" y="2257425"/>
              <a:ext cx="242570" cy="42545"/>
            </p14:xfrm>
          </p:contentPart>
        </mc:Choice>
        <mc:Fallback xmlns="">
          <p:pic>
            <p:nvPicPr>
              <p:cNvPr id="84" name="Ink 83"/>
            </p:nvPicPr>
            <p:blipFill>
              <a:blip r:embed="rId161"/>
            </p:blipFill>
            <p:spPr>
              <a:xfrm>
                <a:off x="5229225" y="2257425"/>
                <a:ext cx="242570" cy="42545"/>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5" name="Ink 84"/>
              <p14:cNvContentPartPr/>
              <p14:nvPr/>
            </p14:nvContentPartPr>
            <p14:xfrm>
              <a:off x="5286375" y="2533650"/>
              <a:ext cx="204470" cy="19050"/>
            </p14:xfrm>
          </p:contentPart>
        </mc:Choice>
        <mc:Fallback xmlns="">
          <p:pic>
            <p:nvPicPr>
              <p:cNvPr id="85" name="Ink 84"/>
            </p:nvPicPr>
            <p:blipFill>
              <a:blip r:embed="rId163"/>
            </p:blipFill>
            <p:spPr>
              <a:xfrm>
                <a:off x="5286375" y="2533650"/>
                <a:ext cx="204470" cy="19050"/>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6" name="Ink 85"/>
              <p14:cNvContentPartPr/>
              <p14:nvPr/>
            </p14:nvContentPartPr>
            <p14:xfrm>
              <a:off x="5276850" y="2795270"/>
              <a:ext cx="219075" cy="14605"/>
            </p14:xfrm>
          </p:contentPart>
        </mc:Choice>
        <mc:Fallback xmlns="">
          <p:pic>
            <p:nvPicPr>
              <p:cNvPr id="86" name="Ink 85"/>
            </p:nvPicPr>
            <p:blipFill>
              <a:blip r:embed="rId165"/>
            </p:blipFill>
            <p:spPr>
              <a:xfrm>
                <a:off x="5276850" y="2795270"/>
                <a:ext cx="219075" cy="14605"/>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7" name="Ink 86"/>
              <p14:cNvContentPartPr/>
              <p14:nvPr/>
            </p14:nvContentPartPr>
            <p14:xfrm>
              <a:off x="5290820" y="3242945"/>
              <a:ext cx="214630" cy="9525"/>
            </p14:xfrm>
          </p:contentPart>
        </mc:Choice>
        <mc:Fallback xmlns="">
          <p:pic>
            <p:nvPicPr>
              <p:cNvPr id="87" name="Ink 86"/>
            </p:nvPicPr>
            <p:blipFill>
              <a:blip r:embed="rId167"/>
            </p:blipFill>
            <p:spPr>
              <a:xfrm>
                <a:off x="5290820" y="3242945"/>
                <a:ext cx="214630" cy="952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8" name="Ink 87"/>
              <p14:cNvContentPartPr/>
              <p14:nvPr/>
            </p14:nvContentPartPr>
            <p14:xfrm>
              <a:off x="5624195" y="1419225"/>
              <a:ext cx="9525" cy="385445"/>
            </p14:xfrm>
          </p:contentPart>
        </mc:Choice>
        <mc:Fallback xmlns="">
          <p:pic>
            <p:nvPicPr>
              <p:cNvPr id="88" name="Ink 87"/>
            </p:nvPicPr>
            <p:blipFill>
              <a:blip r:embed="rId169"/>
            </p:blipFill>
            <p:spPr>
              <a:xfrm>
                <a:off x="5624195" y="1419225"/>
                <a:ext cx="9525" cy="385445"/>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89" name="Ink 88"/>
              <p14:cNvContentPartPr/>
              <p14:nvPr/>
            </p14:nvContentPartPr>
            <p14:xfrm>
              <a:off x="5857875" y="1438275"/>
              <a:ext cx="360" cy="457200"/>
            </p14:xfrm>
          </p:contentPart>
        </mc:Choice>
        <mc:Fallback xmlns="">
          <p:pic>
            <p:nvPicPr>
              <p:cNvPr id="89" name="Ink 88"/>
            </p:nvPicPr>
            <p:blipFill>
              <a:blip r:embed="rId171"/>
            </p:blipFill>
            <p:spPr>
              <a:xfrm>
                <a:off x="5857875" y="1438275"/>
                <a:ext cx="360" cy="457200"/>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90" name="Ink 89"/>
              <p14:cNvContentPartPr/>
              <p14:nvPr/>
            </p14:nvContentPartPr>
            <p14:xfrm>
              <a:off x="5438775" y="1085850"/>
              <a:ext cx="152400" cy="242570"/>
            </p14:xfrm>
          </p:contentPart>
        </mc:Choice>
        <mc:Fallback xmlns="">
          <p:pic>
            <p:nvPicPr>
              <p:cNvPr id="90" name="Ink 89"/>
            </p:nvPicPr>
            <p:blipFill>
              <a:blip r:embed="rId173"/>
            </p:blipFill>
            <p:spPr>
              <a:xfrm>
                <a:off x="5438775" y="1085850"/>
                <a:ext cx="152400" cy="242570"/>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1" name="Ink 90"/>
              <p14:cNvContentPartPr/>
              <p14:nvPr/>
            </p14:nvContentPartPr>
            <p14:xfrm>
              <a:off x="5528945" y="1276350"/>
              <a:ext cx="128905" cy="109220"/>
            </p14:xfrm>
          </p:contentPart>
        </mc:Choice>
        <mc:Fallback xmlns="">
          <p:pic>
            <p:nvPicPr>
              <p:cNvPr id="91" name="Ink 90"/>
            </p:nvPicPr>
            <p:blipFill>
              <a:blip r:embed="rId175"/>
            </p:blipFill>
            <p:spPr>
              <a:xfrm>
                <a:off x="5528945" y="1276350"/>
                <a:ext cx="128905" cy="10922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2" name="Ink 91"/>
              <p14:cNvContentPartPr/>
              <p14:nvPr/>
            </p14:nvContentPartPr>
            <p14:xfrm>
              <a:off x="5848350" y="1214120"/>
              <a:ext cx="90170" cy="152400"/>
            </p14:xfrm>
          </p:contentPart>
        </mc:Choice>
        <mc:Fallback xmlns="">
          <p:pic>
            <p:nvPicPr>
              <p:cNvPr id="92" name="Ink 91"/>
            </p:nvPicPr>
            <p:blipFill>
              <a:blip r:embed="rId177"/>
            </p:blipFill>
            <p:spPr>
              <a:xfrm>
                <a:off x="5848350" y="1214120"/>
                <a:ext cx="90170" cy="152400"/>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3" name="Ink 92"/>
              <p14:cNvContentPartPr/>
              <p14:nvPr/>
            </p14:nvContentPartPr>
            <p14:xfrm>
              <a:off x="5519420" y="1995170"/>
              <a:ext cx="567055" cy="390525"/>
            </p14:xfrm>
          </p:contentPart>
        </mc:Choice>
        <mc:Fallback xmlns="">
          <p:pic>
            <p:nvPicPr>
              <p:cNvPr id="93" name="Ink 92"/>
            </p:nvPicPr>
            <p:blipFill>
              <a:blip r:embed="rId179"/>
            </p:blipFill>
            <p:spPr>
              <a:xfrm>
                <a:off x="5519420" y="1995170"/>
                <a:ext cx="567055" cy="390525"/>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4" name="Ink 93"/>
              <p14:cNvContentPartPr/>
              <p14:nvPr/>
            </p14:nvContentPartPr>
            <p14:xfrm>
              <a:off x="5600700" y="2724150"/>
              <a:ext cx="471170" cy="390525"/>
            </p14:xfrm>
          </p:contentPart>
        </mc:Choice>
        <mc:Fallback xmlns="">
          <p:pic>
            <p:nvPicPr>
              <p:cNvPr id="94" name="Ink 93"/>
            </p:nvPicPr>
            <p:blipFill>
              <a:blip r:embed="rId181"/>
            </p:blipFill>
            <p:spPr>
              <a:xfrm>
                <a:off x="5600700" y="2724150"/>
                <a:ext cx="471170" cy="390525"/>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5" name="Ink 94"/>
              <p14:cNvContentPartPr/>
              <p14:nvPr/>
            </p14:nvContentPartPr>
            <p14:xfrm>
              <a:off x="2452370" y="1185545"/>
              <a:ext cx="457200" cy="357505"/>
            </p14:xfrm>
          </p:contentPart>
        </mc:Choice>
        <mc:Fallback xmlns="">
          <p:pic>
            <p:nvPicPr>
              <p:cNvPr id="95" name="Ink 94"/>
            </p:nvPicPr>
            <p:blipFill>
              <a:blip r:embed="rId183"/>
            </p:blipFill>
            <p:spPr>
              <a:xfrm>
                <a:off x="2452370" y="1185545"/>
                <a:ext cx="457200" cy="357505"/>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6" name="Ink 95"/>
              <p14:cNvContentPartPr/>
              <p14:nvPr/>
            </p14:nvContentPartPr>
            <p14:xfrm>
              <a:off x="4781550" y="2233295"/>
              <a:ext cx="509270" cy="133350"/>
            </p14:xfrm>
          </p:contentPart>
        </mc:Choice>
        <mc:Fallback xmlns="">
          <p:pic>
            <p:nvPicPr>
              <p:cNvPr id="96" name="Ink 95"/>
            </p:nvPicPr>
            <p:blipFill>
              <a:blip r:embed="rId185"/>
            </p:blipFill>
            <p:spPr>
              <a:xfrm>
                <a:off x="4781550" y="2233295"/>
                <a:ext cx="509270" cy="133350"/>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97" name="Ink 96"/>
              <p14:cNvContentPartPr/>
              <p14:nvPr/>
            </p14:nvContentPartPr>
            <p14:xfrm>
              <a:off x="2738120" y="3343275"/>
              <a:ext cx="285750" cy="266700"/>
            </p14:xfrm>
          </p:contentPart>
        </mc:Choice>
        <mc:Fallback xmlns="">
          <p:pic>
            <p:nvPicPr>
              <p:cNvPr id="97" name="Ink 96"/>
            </p:nvPicPr>
            <p:blipFill>
              <a:blip r:embed="rId187"/>
            </p:blipFill>
            <p:spPr>
              <a:xfrm>
                <a:off x="2738120" y="3343275"/>
                <a:ext cx="285750" cy="266700"/>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98" name="Ink 97"/>
              <p14:cNvContentPartPr/>
              <p14:nvPr/>
            </p14:nvContentPartPr>
            <p14:xfrm>
              <a:off x="4924425" y="2771775"/>
              <a:ext cx="390525" cy="33020"/>
            </p14:xfrm>
          </p:contentPart>
        </mc:Choice>
        <mc:Fallback xmlns="">
          <p:pic>
            <p:nvPicPr>
              <p:cNvPr id="98" name="Ink 97"/>
            </p:nvPicPr>
            <p:blipFill>
              <a:blip r:embed="rId189"/>
            </p:blipFill>
            <p:spPr>
              <a:xfrm>
                <a:off x="4924425" y="2771775"/>
                <a:ext cx="390525" cy="33020"/>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99" name="Ink 98"/>
              <p14:cNvContentPartPr/>
              <p14:nvPr/>
            </p14:nvContentPartPr>
            <p14:xfrm>
              <a:off x="3804920" y="366395"/>
              <a:ext cx="128905" cy="247650"/>
            </p14:xfrm>
          </p:contentPart>
        </mc:Choice>
        <mc:Fallback xmlns="">
          <p:pic>
            <p:nvPicPr>
              <p:cNvPr id="99" name="Ink 98"/>
            </p:nvPicPr>
            <p:blipFill>
              <a:blip r:embed="rId191"/>
            </p:blipFill>
            <p:spPr>
              <a:xfrm>
                <a:off x="3804920" y="366395"/>
                <a:ext cx="128905" cy="247650"/>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00" name="Ink 99"/>
              <p14:cNvContentPartPr/>
              <p14:nvPr/>
            </p14:nvContentPartPr>
            <p14:xfrm>
              <a:off x="3919220" y="537845"/>
              <a:ext cx="205105" cy="114300"/>
            </p14:xfrm>
          </p:contentPart>
        </mc:Choice>
        <mc:Fallback xmlns="">
          <p:pic>
            <p:nvPicPr>
              <p:cNvPr id="100" name="Ink 99"/>
            </p:nvPicPr>
            <p:blipFill>
              <a:blip r:embed="rId193"/>
            </p:blipFill>
            <p:spPr>
              <a:xfrm>
                <a:off x="3919220" y="537845"/>
                <a:ext cx="205105" cy="114300"/>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1" name="Ink 100"/>
              <p14:cNvContentPartPr/>
              <p14:nvPr/>
            </p14:nvContentPartPr>
            <p14:xfrm>
              <a:off x="4100195" y="371475"/>
              <a:ext cx="142875" cy="180975"/>
            </p14:xfrm>
          </p:contentPart>
        </mc:Choice>
        <mc:Fallback xmlns="">
          <p:pic>
            <p:nvPicPr>
              <p:cNvPr id="101" name="Ink 100"/>
            </p:nvPicPr>
            <p:blipFill>
              <a:blip r:embed="rId195"/>
            </p:blipFill>
            <p:spPr>
              <a:xfrm>
                <a:off x="4100195" y="371475"/>
                <a:ext cx="142875" cy="180975"/>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2" name="Ink 101"/>
              <p14:cNvContentPartPr/>
              <p14:nvPr/>
            </p14:nvContentPartPr>
            <p14:xfrm>
              <a:off x="4347845" y="480695"/>
              <a:ext cx="28575" cy="142875"/>
            </p14:xfrm>
          </p:contentPart>
        </mc:Choice>
        <mc:Fallback xmlns="">
          <p:pic>
            <p:nvPicPr>
              <p:cNvPr id="102" name="Ink 101"/>
            </p:nvPicPr>
            <p:blipFill>
              <a:blip r:embed="rId197"/>
            </p:blipFill>
            <p:spPr>
              <a:xfrm>
                <a:off x="4347845" y="480695"/>
                <a:ext cx="28575" cy="142875"/>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3" name="Ink 102"/>
              <p14:cNvContentPartPr/>
              <p14:nvPr/>
            </p14:nvContentPartPr>
            <p14:xfrm>
              <a:off x="4347845" y="356870"/>
              <a:ext cx="123825" cy="219075"/>
            </p14:xfrm>
          </p:contentPart>
        </mc:Choice>
        <mc:Fallback xmlns="">
          <p:pic>
            <p:nvPicPr>
              <p:cNvPr id="103" name="Ink 102"/>
            </p:nvPicPr>
            <p:blipFill>
              <a:blip r:embed="rId199"/>
            </p:blipFill>
            <p:spPr>
              <a:xfrm>
                <a:off x="4347845" y="356870"/>
                <a:ext cx="123825" cy="219075"/>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04" name="Ink 103"/>
              <p14:cNvContentPartPr/>
              <p14:nvPr/>
            </p14:nvContentPartPr>
            <p14:xfrm>
              <a:off x="4566920" y="471170"/>
              <a:ext cx="47625" cy="100330"/>
            </p14:xfrm>
          </p:contentPart>
        </mc:Choice>
        <mc:Fallback xmlns="">
          <p:pic>
            <p:nvPicPr>
              <p:cNvPr id="104" name="Ink 103"/>
            </p:nvPicPr>
            <p:blipFill>
              <a:blip r:embed="rId201"/>
            </p:blipFill>
            <p:spPr>
              <a:xfrm>
                <a:off x="4566920" y="471170"/>
                <a:ext cx="47625" cy="100330"/>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5" name="Ink 104"/>
              <p14:cNvContentPartPr/>
              <p14:nvPr/>
            </p14:nvContentPartPr>
            <p14:xfrm>
              <a:off x="4791075" y="419100"/>
              <a:ext cx="80645" cy="9525"/>
            </p14:xfrm>
          </p:contentPart>
        </mc:Choice>
        <mc:Fallback xmlns="">
          <p:pic>
            <p:nvPicPr>
              <p:cNvPr id="105" name="Ink 104"/>
            </p:nvPicPr>
            <p:blipFill>
              <a:blip r:embed="rId203"/>
            </p:blipFill>
            <p:spPr>
              <a:xfrm>
                <a:off x="4791075" y="419100"/>
                <a:ext cx="80645" cy="9525"/>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06" name="Ink 105"/>
              <p14:cNvContentPartPr/>
              <p14:nvPr/>
            </p14:nvContentPartPr>
            <p14:xfrm>
              <a:off x="4800600" y="490220"/>
              <a:ext cx="123825" cy="9525"/>
            </p14:xfrm>
          </p:contentPart>
        </mc:Choice>
        <mc:Fallback xmlns="">
          <p:pic>
            <p:nvPicPr>
              <p:cNvPr id="106" name="Ink 105"/>
            </p:nvPicPr>
            <p:blipFill>
              <a:blip r:embed="rId205"/>
            </p:blipFill>
            <p:spPr>
              <a:xfrm>
                <a:off x="4800600" y="490220"/>
                <a:ext cx="123825" cy="9525"/>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07" name="Ink 106"/>
              <p14:cNvContentPartPr/>
              <p14:nvPr/>
            </p14:nvContentPartPr>
            <p14:xfrm>
              <a:off x="5643245" y="304800"/>
              <a:ext cx="386080" cy="190500"/>
            </p14:xfrm>
          </p:contentPart>
        </mc:Choice>
        <mc:Fallback xmlns="">
          <p:pic>
            <p:nvPicPr>
              <p:cNvPr id="107" name="Ink 106"/>
            </p:nvPicPr>
            <p:blipFill>
              <a:blip r:embed="rId207"/>
            </p:blipFill>
            <p:spPr>
              <a:xfrm>
                <a:off x="5643245" y="304800"/>
                <a:ext cx="386080" cy="190500"/>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08" name="Ink 107"/>
              <p14:cNvContentPartPr/>
              <p14:nvPr/>
            </p14:nvContentPartPr>
            <p14:xfrm>
              <a:off x="5119370" y="295275"/>
              <a:ext cx="147955" cy="171450"/>
            </p14:xfrm>
          </p:contentPart>
        </mc:Choice>
        <mc:Fallback xmlns="">
          <p:pic>
            <p:nvPicPr>
              <p:cNvPr id="108" name="Ink 107"/>
            </p:nvPicPr>
            <p:blipFill>
              <a:blip r:embed="rId209"/>
            </p:blipFill>
            <p:spPr>
              <a:xfrm>
                <a:off x="5119370" y="295275"/>
                <a:ext cx="147955" cy="171450"/>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09" name="Ink 108"/>
              <p14:cNvContentPartPr/>
              <p14:nvPr/>
            </p14:nvContentPartPr>
            <p14:xfrm>
              <a:off x="5353050" y="290195"/>
              <a:ext cx="52070" cy="285750"/>
            </p14:xfrm>
          </p:contentPart>
        </mc:Choice>
        <mc:Fallback xmlns="">
          <p:pic>
            <p:nvPicPr>
              <p:cNvPr id="109" name="Ink 108"/>
            </p:nvPicPr>
            <p:blipFill>
              <a:blip r:embed="rId211"/>
            </p:blipFill>
            <p:spPr>
              <a:xfrm>
                <a:off x="5353050" y="290195"/>
                <a:ext cx="52070" cy="285750"/>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10" name="Ink 109"/>
              <p14:cNvContentPartPr/>
              <p14:nvPr/>
            </p14:nvContentPartPr>
            <p14:xfrm>
              <a:off x="5486400" y="323850"/>
              <a:ext cx="90170" cy="142875"/>
            </p14:xfrm>
          </p:contentPart>
        </mc:Choice>
        <mc:Fallback xmlns="">
          <p:pic>
            <p:nvPicPr>
              <p:cNvPr id="110" name="Ink 109"/>
            </p:nvPicPr>
            <p:blipFill>
              <a:blip r:embed="rId213"/>
            </p:blipFill>
            <p:spPr>
              <a:xfrm>
                <a:off x="5486400" y="323850"/>
                <a:ext cx="90170" cy="142875"/>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11" name="Ink 110"/>
              <p14:cNvContentPartPr/>
              <p14:nvPr/>
            </p14:nvContentPartPr>
            <p14:xfrm>
              <a:off x="6109970" y="242570"/>
              <a:ext cx="285750" cy="361950"/>
            </p14:xfrm>
          </p:contentPart>
        </mc:Choice>
        <mc:Fallback xmlns="">
          <p:pic>
            <p:nvPicPr>
              <p:cNvPr id="111" name="Ink 110"/>
            </p:nvPicPr>
            <p:blipFill>
              <a:blip r:embed="rId215"/>
            </p:blipFill>
            <p:spPr>
              <a:xfrm>
                <a:off x="6109970" y="242570"/>
                <a:ext cx="285750" cy="361950"/>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12" name="Ink 111"/>
              <p14:cNvContentPartPr/>
              <p14:nvPr/>
            </p14:nvContentPartPr>
            <p14:xfrm>
              <a:off x="6386195" y="394970"/>
              <a:ext cx="161925" cy="109855"/>
            </p14:xfrm>
          </p:contentPart>
        </mc:Choice>
        <mc:Fallback xmlns="">
          <p:pic>
            <p:nvPicPr>
              <p:cNvPr id="112" name="Ink 111"/>
            </p:nvPicPr>
            <p:blipFill>
              <a:blip r:embed="rId217"/>
            </p:blipFill>
            <p:spPr>
              <a:xfrm>
                <a:off x="6386195" y="394970"/>
                <a:ext cx="161925" cy="109855"/>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13" name="Ink 112"/>
              <p14:cNvContentPartPr/>
              <p14:nvPr/>
            </p14:nvContentPartPr>
            <p14:xfrm>
              <a:off x="2052320" y="718820"/>
              <a:ext cx="595630" cy="314325"/>
            </p14:xfrm>
          </p:contentPart>
        </mc:Choice>
        <mc:Fallback xmlns="">
          <p:pic>
            <p:nvPicPr>
              <p:cNvPr id="113" name="Ink 112"/>
            </p:nvPicPr>
            <p:blipFill>
              <a:blip r:embed="rId219"/>
            </p:blipFill>
            <p:spPr>
              <a:xfrm>
                <a:off x="2052320" y="718820"/>
                <a:ext cx="595630" cy="314325"/>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14" name="Ink 113"/>
              <p14:cNvContentPartPr/>
              <p14:nvPr/>
            </p14:nvContentPartPr>
            <p14:xfrm>
              <a:off x="2061845" y="2419350"/>
              <a:ext cx="552450" cy="433070"/>
            </p14:xfrm>
          </p:contentPart>
        </mc:Choice>
        <mc:Fallback xmlns="">
          <p:pic>
            <p:nvPicPr>
              <p:cNvPr id="114" name="Ink 113"/>
            </p:nvPicPr>
            <p:blipFill>
              <a:blip r:embed="rId221"/>
            </p:blipFill>
            <p:spPr>
              <a:xfrm>
                <a:off x="2061845" y="2419350"/>
                <a:ext cx="552450" cy="433070"/>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15" name="Ink 114"/>
              <p14:cNvContentPartPr/>
              <p14:nvPr/>
            </p14:nvContentPartPr>
            <p14:xfrm>
              <a:off x="5328920" y="600075"/>
              <a:ext cx="266700" cy="61595"/>
            </p14:xfrm>
          </p:contentPart>
        </mc:Choice>
        <mc:Fallback xmlns="">
          <p:pic>
            <p:nvPicPr>
              <p:cNvPr id="115" name="Ink 114"/>
            </p:nvPicPr>
            <p:blipFill>
              <a:blip r:embed="rId223"/>
            </p:blipFill>
            <p:spPr>
              <a:xfrm>
                <a:off x="5328920" y="600075"/>
                <a:ext cx="266700" cy="61595"/>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16" name="Ink 115"/>
              <p14:cNvContentPartPr/>
              <p14:nvPr/>
            </p14:nvContentPartPr>
            <p14:xfrm>
              <a:off x="1537970" y="1585595"/>
              <a:ext cx="457200" cy="333375"/>
            </p14:xfrm>
          </p:contentPart>
        </mc:Choice>
        <mc:Fallback xmlns="">
          <p:pic>
            <p:nvPicPr>
              <p:cNvPr id="116" name="Ink 115"/>
            </p:nvPicPr>
            <p:blipFill>
              <a:blip r:embed="rId225"/>
            </p:blipFill>
            <p:spPr>
              <a:xfrm>
                <a:off x="1537970" y="1585595"/>
                <a:ext cx="457200" cy="333375"/>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17" name="Ink 116"/>
              <p14:cNvContentPartPr/>
              <p14:nvPr/>
            </p14:nvContentPartPr>
            <p14:xfrm>
              <a:off x="2985770" y="1566545"/>
              <a:ext cx="14605" cy="247650"/>
            </p14:xfrm>
          </p:contentPart>
        </mc:Choice>
        <mc:Fallback xmlns="">
          <p:pic>
            <p:nvPicPr>
              <p:cNvPr id="117" name="Ink 116"/>
            </p:nvPicPr>
            <p:blipFill>
              <a:blip r:embed="rId227"/>
            </p:blipFill>
            <p:spPr>
              <a:xfrm>
                <a:off x="2985770" y="1566545"/>
                <a:ext cx="14605" cy="247650"/>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18" name="Ink 117"/>
              <p14:cNvContentPartPr/>
              <p14:nvPr/>
            </p14:nvContentPartPr>
            <p14:xfrm>
              <a:off x="3076575" y="1371600"/>
              <a:ext cx="228600" cy="175895"/>
            </p14:xfrm>
          </p:contentPart>
        </mc:Choice>
        <mc:Fallback xmlns="">
          <p:pic>
            <p:nvPicPr>
              <p:cNvPr id="118" name="Ink 117"/>
            </p:nvPicPr>
            <p:blipFill>
              <a:blip r:embed="rId229"/>
            </p:blipFill>
            <p:spPr>
              <a:xfrm>
                <a:off x="3076575" y="1371600"/>
                <a:ext cx="228600" cy="175895"/>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19" name="Ink 118"/>
              <p14:cNvContentPartPr/>
              <p14:nvPr/>
            </p14:nvContentPartPr>
            <p14:xfrm>
              <a:off x="3309620" y="1466850"/>
              <a:ext cx="209550" cy="156845"/>
            </p14:xfrm>
          </p:contentPart>
        </mc:Choice>
        <mc:Fallback xmlns="">
          <p:pic>
            <p:nvPicPr>
              <p:cNvPr id="119" name="Ink 118"/>
            </p:nvPicPr>
            <p:blipFill>
              <a:blip r:embed="rId231"/>
            </p:blipFill>
            <p:spPr>
              <a:xfrm>
                <a:off x="3309620" y="1466850"/>
                <a:ext cx="209550" cy="156845"/>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20" name="Ink 119"/>
              <p14:cNvContentPartPr/>
              <p14:nvPr/>
            </p14:nvContentPartPr>
            <p14:xfrm>
              <a:off x="4966970" y="99695"/>
              <a:ext cx="319405" cy="533400"/>
            </p14:xfrm>
          </p:contentPart>
        </mc:Choice>
        <mc:Fallback xmlns="">
          <p:pic>
            <p:nvPicPr>
              <p:cNvPr id="120" name="Ink 119"/>
            </p:nvPicPr>
            <p:blipFill>
              <a:blip r:embed="rId233"/>
            </p:blipFill>
            <p:spPr>
              <a:xfrm>
                <a:off x="4966970" y="99695"/>
                <a:ext cx="319405" cy="533400"/>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21" name="Ink 120"/>
              <p14:cNvContentPartPr/>
              <p14:nvPr/>
            </p14:nvContentPartPr>
            <p14:xfrm>
              <a:off x="5347970" y="2014220"/>
              <a:ext cx="552450" cy="400050"/>
            </p14:xfrm>
          </p:contentPart>
        </mc:Choice>
        <mc:Fallback xmlns="">
          <p:pic>
            <p:nvPicPr>
              <p:cNvPr id="121" name="Ink 120"/>
            </p:nvPicPr>
            <p:blipFill>
              <a:blip r:embed="rId235"/>
            </p:blipFill>
            <p:spPr>
              <a:xfrm>
                <a:off x="5347970" y="2014220"/>
                <a:ext cx="552450" cy="400050"/>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22" name="Ink 121"/>
              <p14:cNvContentPartPr/>
              <p14:nvPr/>
            </p14:nvContentPartPr>
            <p14:xfrm>
              <a:off x="3852545" y="2052320"/>
              <a:ext cx="490855" cy="361950"/>
            </p14:xfrm>
          </p:contentPart>
        </mc:Choice>
        <mc:Fallback xmlns="">
          <p:pic>
            <p:nvPicPr>
              <p:cNvPr id="122" name="Ink 121"/>
            </p:nvPicPr>
            <p:blipFill>
              <a:blip r:embed="rId237"/>
            </p:blipFill>
            <p:spPr>
              <a:xfrm>
                <a:off x="3852545" y="2052320"/>
                <a:ext cx="490855" cy="36195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23" name="Ink 122"/>
              <p14:cNvContentPartPr/>
              <p14:nvPr/>
            </p14:nvContentPartPr>
            <p14:xfrm>
              <a:off x="2933700" y="1704975"/>
              <a:ext cx="3890645" cy="1004570"/>
            </p14:xfrm>
          </p:contentPart>
        </mc:Choice>
        <mc:Fallback xmlns="">
          <p:pic>
            <p:nvPicPr>
              <p:cNvPr id="123" name="Ink 122"/>
            </p:nvPicPr>
            <p:blipFill>
              <a:blip r:embed="rId239"/>
            </p:blipFill>
            <p:spPr>
              <a:xfrm>
                <a:off x="2933700" y="1704975"/>
                <a:ext cx="3890645" cy="1004570"/>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24" name="Ink 123"/>
              <p14:cNvContentPartPr/>
              <p14:nvPr/>
            </p14:nvContentPartPr>
            <p14:xfrm>
              <a:off x="7243445" y="2538095"/>
              <a:ext cx="109855" cy="28575"/>
            </p14:xfrm>
          </p:contentPart>
        </mc:Choice>
        <mc:Fallback xmlns="">
          <p:pic>
            <p:nvPicPr>
              <p:cNvPr id="124" name="Ink 123"/>
            </p:nvPicPr>
            <p:blipFill>
              <a:blip r:embed="rId241"/>
            </p:blipFill>
            <p:spPr>
              <a:xfrm>
                <a:off x="7243445" y="2538095"/>
                <a:ext cx="109855" cy="28575"/>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25" name="Ink 124"/>
              <p14:cNvContentPartPr/>
              <p14:nvPr/>
            </p14:nvContentPartPr>
            <p14:xfrm>
              <a:off x="7181850" y="2604770"/>
              <a:ext cx="213995" cy="33655"/>
            </p14:xfrm>
          </p:contentPart>
        </mc:Choice>
        <mc:Fallback xmlns="">
          <p:pic>
            <p:nvPicPr>
              <p:cNvPr id="125" name="Ink 124"/>
            </p:nvPicPr>
            <p:blipFill>
              <a:blip r:embed="rId243"/>
            </p:blipFill>
            <p:spPr>
              <a:xfrm>
                <a:off x="7181850" y="2604770"/>
                <a:ext cx="213995" cy="33655"/>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26" name="Ink 125"/>
              <p14:cNvContentPartPr/>
              <p14:nvPr/>
            </p14:nvContentPartPr>
            <p14:xfrm>
              <a:off x="7424420" y="2442845"/>
              <a:ext cx="266700" cy="243205"/>
            </p14:xfrm>
          </p:contentPart>
        </mc:Choice>
        <mc:Fallback xmlns="">
          <p:pic>
            <p:nvPicPr>
              <p:cNvPr id="126" name="Ink 125"/>
            </p:nvPicPr>
            <p:blipFill>
              <a:blip r:embed="rId245"/>
            </p:blipFill>
            <p:spPr>
              <a:xfrm>
                <a:off x="7424420" y="2442845"/>
                <a:ext cx="266700" cy="243205"/>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27" name="Ink 126"/>
              <p14:cNvContentPartPr/>
              <p14:nvPr/>
            </p14:nvContentPartPr>
            <p14:xfrm>
              <a:off x="7658100" y="2552700"/>
              <a:ext cx="261620" cy="137795"/>
            </p14:xfrm>
          </p:contentPart>
        </mc:Choice>
        <mc:Fallback xmlns="">
          <p:pic>
            <p:nvPicPr>
              <p:cNvPr id="127" name="Ink 126"/>
            </p:nvPicPr>
            <p:blipFill>
              <a:blip r:embed="rId247"/>
            </p:blipFill>
            <p:spPr>
              <a:xfrm>
                <a:off x="7658100" y="2552700"/>
                <a:ext cx="261620" cy="137795"/>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Logic gates</a:t>
            </a:r>
            <a:endParaRPr lang="en-GB"/>
          </a:p>
        </p:txBody>
      </p:sp>
      <p:sp>
        <p:nvSpPr>
          <p:cNvPr id="72" name="Google Shape;7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p>
        </p:txBody>
      </p:sp>
      <p:pic>
        <p:nvPicPr>
          <p:cNvPr id="73" name="Google Shape;73;p4"/>
          <p:cNvPicPr preferRelativeResize="0"/>
          <p:nvPr/>
        </p:nvPicPr>
        <p:blipFill rotWithShape="1">
          <a:blip r:embed="rId1"/>
          <a:srcRect/>
          <a:stretch>
            <a:fillRect/>
          </a:stretch>
        </p:blipFill>
        <p:spPr>
          <a:xfrm>
            <a:off x="311701" y="1152475"/>
            <a:ext cx="5742250" cy="3416399"/>
          </a:xfrm>
          <a:prstGeom prst="rect">
            <a:avLst/>
          </a:prstGeom>
          <a:noFill/>
          <a:ln>
            <a:noFill/>
          </a:ln>
        </p:spPr>
      </p:pic>
      <p:pic>
        <p:nvPicPr>
          <p:cNvPr id="74" name="Google Shape;74;p4"/>
          <p:cNvPicPr preferRelativeResize="0"/>
          <p:nvPr/>
        </p:nvPicPr>
        <p:blipFill rotWithShape="1">
          <a:blip r:embed="rId2"/>
          <a:srcRect/>
          <a:stretch>
            <a:fillRect/>
          </a:stretch>
        </p:blipFill>
        <p:spPr>
          <a:xfrm>
            <a:off x="6043025" y="1161275"/>
            <a:ext cx="1258950" cy="124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Generalized n-input logic gates</a:t>
            </a:r>
            <a:endParaRPr lang="en-GB"/>
          </a:p>
        </p:txBody>
      </p:sp>
      <p:sp>
        <p:nvSpPr>
          <p:cNvPr id="80" name="Google Shape;80;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p>
        </p:txBody>
      </p:sp>
      <p:pic>
        <p:nvPicPr>
          <p:cNvPr id="81" name="Google Shape;81;p5"/>
          <p:cNvPicPr preferRelativeResize="0"/>
          <p:nvPr/>
        </p:nvPicPr>
        <p:blipFill rotWithShape="1">
          <a:blip r:embed="rId1"/>
          <a:srcRect/>
          <a:stretch>
            <a:fillRect/>
          </a:stretch>
        </p:blipFill>
        <p:spPr>
          <a:xfrm>
            <a:off x="344300" y="1231255"/>
            <a:ext cx="8455400" cy="32588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Axioms of Boolean Algebra</a:t>
            </a:r>
            <a:endParaRPr lang="en-GB"/>
          </a:p>
        </p:txBody>
      </p:sp>
      <p:sp>
        <p:nvSpPr>
          <p:cNvPr id="87" name="Google Shape;87;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1a. 0 · 0 = 0</a:t>
            </a:r>
            <a:endParaRPr lang="en-GB"/>
          </a:p>
          <a:p>
            <a:pPr marL="457200" lvl="0" indent="-342900" algn="l" rtl="0">
              <a:lnSpc>
                <a:spcPct val="115000"/>
              </a:lnSpc>
              <a:spcBef>
                <a:spcPts val="0"/>
              </a:spcBef>
              <a:spcAft>
                <a:spcPts val="0"/>
              </a:spcAft>
              <a:buSzPts val="1800"/>
              <a:buChar char="●"/>
            </a:pPr>
            <a:r>
              <a:rPr lang="en-GB"/>
              <a:t>1b. 1 + 1 = 1</a:t>
            </a:r>
            <a:endParaRPr lang="en-GB"/>
          </a:p>
          <a:p>
            <a:pPr marL="457200" lvl="0" indent="-342900" algn="l" rtl="0">
              <a:lnSpc>
                <a:spcPct val="115000"/>
              </a:lnSpc>
              <a:spcBef>
                <a:spcPts val="0"/>
              </a:spcBef>
              <a:spcAft>
                <a:spcPts val="0"/>
              </a:spcAft>
              <a:buSzPts val="1800"/>
              <a:buChar char="●"/>
            </a:pPr>
            <a:r>
              <a:rPr lang="en-GB"/>
              <a:t>2a. 1 · 1 = 1</a:t>
            </a:r>
            <a:endParaRPr lang="en-GB"/>
          </a:p>
          <a:p>
            <a:pPr marL="457200" lvl="0" indent="-342900" algn="l" rtl="0">
              <a:lnSpc>
                <a:spcPct val="115000"/>
              </a:lnSpc>
              <a:spcBef>
                <a:spcPts val="0"/>
              </a:spcBef>
              <a:spcAft>
                <a:spcPts val="0"/>
              </a:spcAft>
              <a:buSzPts val="1800"/>
              <a:buChar char="●"/>
            </a:pPr>
            <a:r>
              <a:rPr lang="en-GB"/>
              <a:t>2b. 0 + 0 = 0</a:t>
            </a:r>
            <a:endParaRPr lang="en-GB"/>
          </a:p>
          <a:p>
            <a:pPr marL="457200" lvl="0" indent="-342900" algn="l" rtl="0">
              <a:lnSpc>
                <a:spcPct val="115000"/>
              </a:lnSpc>
              <a:spcBef>
                <a:spcPts val="0"/>
              </a:spcBef>
              <a:spcAft>
                <a:spcPts val="0"/>
              </a:spcAft>
              <a:buSzPts val="1800"/>
              <a:buChar char="●"/>
            </a:pPr>
            <a:r>
              <a:rPr lang="en-GB"/>
              <a:t>3a. 0 · 1 = 1 · 0 = 0</a:t>
            </a:r>
            <a:endParaRPr lang="en-GB"/>
          </a:p>
          <a:p>
            <a:pPr marL="457200" lvl="0" indent="-342900" algn="l" rtl="0">
              <a:lnSpc>
                <a:spcPct val="115000"/>
              </a:lnSpc>
              <a:spcBef>
                <a:spcPts val="0"/>
              </a:spcBef>
              <a:spcAft>
                <a:spcPts val="0"/>
              </a:spcAft>
              <a:buSzPts val="1800"/>
              <a:buChar char="●"/>
            </a:pPr>
            <a:r>
              <a:rPr lang="en-GB"/>
              <a:t>3b. 1 + 0 = 0 + 1 = 1</a:t>
            </a:r>
            <a:endParaRPr lang="en-GB"/>
          </a:p>
          <a:p>
            <a:pPr marL="457200" lvl="0" indent="-342900" algn="l" rtl="0">
              <a:lnSpc>
                <a:spcPct val="115000"/>
              </a:lnSpc>
              <a:spcBef>
                <a:spcPts val="0"/>
              </a:spcBef>
              <a:spcAft>
                <a:spcPts val="0"/>
              </a:spcAft>
              <a:buSzPts val="1800"/>
              <a:buChar char="●"/>
            </a:pPr>
            <a:r>
              <a:rPr lang="en-GB"/>
              <a:t>4a. If x = 0, then x’ = 1</a:t>
            </a:r>
            <a:endParaRPr lang="en-GB"/>
          </a:p>
          <a:p>
            <a:pPr marL="457200" lvl="0" indent="-342900" algn="l" rtl="0">
              <a:lnSpc>
                <a:spcPct val="115000"/>
              </a:lnSpc>
              <a:spcBef>
                <a:spcPts val="0"/>
              </a:spcBef>
              <a:spcAft>
                <a:spcPts val="0"/>
              </a:spcAft>
              <a:buSzPts val="1800"/>
              <a:buChar char="●"/>
            </a:pPr>
            <a:r>
              <a:rPr lang="en-GB"/>
              <a:t>4b. If x = 1, then x’ = 0</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Boolean Algebra - Single Variable Theorems</a:t>
            </a:r>
            <a:endParaRPr lang="en-GB"/>
          </a:p>
        </p:txBody>
      </p:sp>
      <p:sp>
        <p:nvSpPr>
          <p:cNvPr id="93" name="Google Shape;93;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5a. x · 0 = 0</a:t>
            </a:r>
            <a:endParaRPr lang="en-GB"/>
          </a:p>
          <a:p>
            <a:pPr marL="457200" lvl="0" indent="-342900" algn="l" rtl="0">
              <a:lnSpc>
                <a:spcPct val="115000"/>
              </a:lnSpc>
              <a:spcBef>
                <a:spcPts val="0"/>
              </a:spcBef>
              <a:spcAft>
                <a:spcPts val="0"/>
              </a:spcAft>
              <a:buSzPts val="1800"/>
              <a:buChar char="●"/>
            </a:pPr>
            <a:r>
              <a:rPr lang="en-GB"/>
              <a:t>5b. x + 1 = 1</a:t>
            </a:r>
            <a:endParaRPr lang="en-GB"/>
          </a:p>
          <a:p>
            <a:pPr marL="457200" lvl="0" indent="-342900" algn="l" rtl="0">
              <a:lnSpc>
                <a:spcPct val="115000"/>
              </a:lnSpc>
              <a:spcBef>
                <a:spcPts val="0"/>
              </a:spcBef>
              <a:spcAft>
                <a:spcPts val="0"/>
              </a:spcAft>
              <a:buSzPts val="1800"/>
              <a:buChar char="●"/>
            </a:pPr>
            <a:r>
              <a:rPr lang="en-GB"/>
              <a:t>6a. x · 1 = x</a:t>
            </a:r>
            <a:endParaRPr lang="en-GB"/>
          </a:p>
          <a:p>
            <a:pPr marL="457200" lvl="0" indent="-342900" algn="l" rtl="0">
              <a:lnSpc>
                <a:spcPct val="115000"/>
              </a:lnSpc>
              <a:spcBef>
                <a:spcPts val="0"/>
              </a:spcBef>
              <a:spcAft>
                <a:spcPts val="0"/>
              </a:spcAft>
              <a:buSzPts val="1800"/>
              <a:buChar char="●"/>
            </a:pPr>
            <a:r>
              <a:rPr lang="en-GB"/>
              <a:t>6b. x + 0 = x</a:t>
            </a:r>
            <a:endParaRPr lang="en-GB"/>
          </a:p>
          <a:p>
            <a:pPr marL="457200" lvl="0" indent="-342900" algn="l" rtl="0">
              <a:lnSpc>
                <a:spcPct val="115000"/>
              </a:lnSpc>
              <a:spcBef>
                <a:spcPts val="0"/>
              </a:spcBef>
              <a:spcAft>
                <a:spcPts val="0"/>
              </a:spcAft>
              <a:buSzPts val="1800"/>
              <a:buChar char="●"/>
            </a:pPr>
            <a:r>
              <a:rPr lang="en-GB"/>
              <a:t>7a. x · x = x</a:t>
            </a:r>
            <a:endParaRPr lang="en-GB"/>
          </a:p>
          <a:p>
            <a:pPr marL="457200" lvl="0" indent="-342900" algn="l" rtl="0">
              <a:lnSpc>
                <a:spcPct val="115000"/>
              </a:lnSpc>
              <a:spcBef>
                <a:spcPts val="0"/>
              </a:spcBef>
              <a:spcAft>
                <a:spcPts val="0"/>
              </a:spcAft>
              <a:buSzPts val="1800"/>
              <a:buChar char="●"/>
            </a:pPr>
            <a:r>
              <a:rPr lang="en-GB"/>
              <a:t>7b. x + x = x</a:t>
            </a:r>
            <a:endParaRPr lang="en-GB"/>
          </a:p>
          <a:p>
            <a:pPr marL="457200" lvl="0" indent="-342900" algn="l" rtl="0">
              <a:lnSpc>
                <a:spcPct val="115000"/>
              </a:lnSpc>
              <a:spcBef>
                <a:spcPts val="0"/>
              </a:spcBef>
              <a:spcAft>
                <a:spcPts val="0"/>
              </a:spcAft>
              <a:buSzPts val="1800"/>
              <a:buChar char="●"/>
            </a:pPr>
            <a:r>
              <a:rPr lang="en-GB"/>
              <a:t>8a. x · x’ = 0</a:t>
            </a:r>
            <a:endParaRPr lang="en-GB"/>
          </a:p>
          <a:p>
            <a:pPr marL="457200" lvl="0" indent="-342900" algn="l" rtl="0">
              <a:lnSpc>
                <a:spcPct val="115000"/>
              </a:lnSpc>
              <a:spcBef>
                <a:spcPts val="0"/>
              </a:spcBef>
              <a:spcAft>
                <a:spcPts val="0"/>
              </a:spcAft>
              <a:buSzPts val="1800"/>
              <a:buChar char="●"/>
            </a:pPr>
            <a:r>
              <a:rPr lang="en-GB"/>
              <a:t>8b. x + x’ = 1</a:t>
            </a:r>
            <a:endParaRPr lang="en-GB"/>
          </a:p>
          <a:p>
            <a:pPr marL="457200" lvl="0" indent="-342900" algn="l" rtl="0">
              <a:lnSpc>
                <a:spcPct val="115000"/>
              </a:lnSpc>
              <a:spcBef>
                <a:spcPts val="0"/>
              </a:spcBef>
              <a:spcAft>
                <a:spcPts val="0"/>
              </a:spcAft>
              <a:buSzPts val="1800"/>
              <a:buChar char="●"/>
            </a:pPr>
            <a:r>
              <a:rPr lang="en-GB"/>
              <a:t>9. (x’)’ = x</a:t>
            </a:r>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457200" lvl="0" indent="-388620" algn="l" rtl="0">
              <a:lnSpc>
                <a:spcPct val="100000"/>
              </a:lnSpc>
              <a:spcBef>
                <a:spcPts val="0"/>
              </a:spcBef>
              <a:spcAft>
                <a:spcPts val="0"/>
              </a:spcAft>
              <a:buSzPct val="100000"/>
              <a:buChar char="●"/>
            </a:pPr>
            <a:r>
              <a:rPr lang="en-GB"/>
              <a:t>Boolean Algebra - Two Variable Properties</a:t>
            </a:r>
            <a:endParaRPr lang="en-GB"/>
          </a:p>
        </p:txBody>
      </p:sp>
      <p:sp>
        <p:nvSpPr>
          <p:cNvPr id="99" name="Google Shape;99;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10a. x · y = y · x 			Commutative</a:t>
            </a:r>
            <a:endParaRPr lang="en-GB"/>
          </a:p>
          <a:p>
            <a:pPr marL="457200" lvl="0" indent="-342900" algn="l" rtl="0">
              <a:lnSpc>
                <a:spcPct val="115000"/>
              </a:lnSpc>
              <a:spcBef>
                <a:spcPts val="0"/>
              </a:spcBef>
              <a:spcAft>
                <a:spcPts val="0"/>
              </a:spcAft>
              <a:buSzPts val="1800"/>
              <a:buChar char="●"/>
            </a:pPr>
            <a:r>
              <a:rPr lang="en-GB"/>
              <a:t>10b. x + y = y + x</a:t>
            </a:r>
            <a:endParaRPr lang="en-GB"/>
          </a:p>
          <a:p>
            <a:pPr marL="457200" lvl="0" indent="-342900" algn="l" rtl="0">
              <a:lnSpc>
                <a:spcPct val="115000"/>
              </a:lnSpc>
              <a:spcBef>
                <a:spcPts val="0"/>
              </a:spcBef>
              <a:spcAft>
                <a:spcPts val="0"/>
              </a:spcAft>
              <a:buSzPts val="1800"/>
              <a:buChar char="●"/>
            </a:pPr>
            <a:r>
              <a:rPr lang="en-GB"/>
              <a:t>11a. x · ( y · z) = (x · y) · z 		Associative</a:t>
            </a:r>
            <a:endParaRPr lang="en-GB"/>
          </a:p>
          <a:p>
            <a:pPr marL="457200" lvl="0" indent="-342900" algn="l" rtl="0">
              <a:lnSpc>
                <a:spcPct val="115000"/>
              </a:lnSpc>
              <a:spcBef>
                <a:spcPts val="0"/>
              </a:spcBef>
              <a:spcAft>
                <a:spcPts val="0"/>
              </a:spcAft>
              <a:buSzPts val="1800"/>
              <a:buChar char="●"/>
            </a:pPr>
            <a:r>
              <a:rPr lang="en-GB"/>
              <a:t>11b. x + ( y + z) = (x + y) + z</a:t>
            </a:r>
            <a:endParaRPr lang="en-GB"/>
          </a:p>
          <a:p>
            <a:pPr marL="457200" lvl="0" indent="-342900" algn="l" rtl="0">
              <a:lnSpc>
                <a:spcPct val="115000"/>
              </a:lnSpc>
              <a:spcBef>
                <a:spcPts val="0"/>
              </a:spcBef>
              <a:spcAft>
                <a:spcPts val="0"/>
              </a:spcAft>
              <a:buSzPts val="1800"/>
              <a:buChar char="●"/>
            </a:pPr>
            <a:r>
              <a:rPr lang="en-GB"/>
              <a:t>12a. x · ( y + z) = x · y + x · z 		Distributive</a:t>
            </a:r>
            <a:endParaRPr lang="en-GB"/>
          </a:p>
          <a:p>
            <a:pPr marL="457200" lvl="0" indent="-342900" algn="l" rtl="0">
              <a:lnSpc>
                <a:spcPct val="115000"/>
              </a:lnSpc>
              <a:spcBef>
                <a:spcPts val="0"/>
              </a:spcBef>
              <a:spcAft>
                <a:spcPts val="0"/>
              </a:spcAft>
              <a:buSzPts val="1800"/>
              <a:buChar char="●"/>
            </a:pPr>
            <a:r>
              <a:rPr lang="en-GB"/>
              <a:t>12b. x + y · z = (x + y) · (x + z)</a:t>
            </a:r>
            <a:endParaRPr lang="en-GB"/>
          </a:p>
          <a:p>
            <a:pPr marL="457200" lvl="0" indent="-342900" algn="l" rtl="0">
              <a:lnSpc>
                <a:spcPct val="115000"/>
              </a:lnSpc>
              <a:spcBef>
                <a:spcPts val="0"/>
              </a:spcBef>
              <a:spcAft>
                <a:spcPts val="0"/>
              </a:spcAft>
              <a:buSzPts val="1800"/>
              <a:buChar char="●"/>
            </a:pPr>
            <a:r>
              <a:rPr lang="en-GB"/>
              <a:t>13a. x + x · y = x 			Absorption</a:t>
            </a:r>
            <a:endParaRPr lang="en-GB"/>
          </a:p>
          <a:p>
            <a:pPr marL="457200" lvl="0" indent="-342900" algn="l" rtl="0">
              <a:lnSpc>
                <a:spcPct val="115000"/>
              </a:lnSpc>
              <a:spcBef>
                <a:spcPts val="0"/>
              </a:spcBef>
              <a:spcAft>
                <a:spcPts val="0"/>
              </a:spcAft>
              <a:buSzPts val="1800"/>
              <a:buChar char="●"/>
            </a:pPr>
            <a:r>
              <a:rPr lang="en-GB"/>
              <a:t>13b. x · (x + y) = x</a:t>
            </a:r>
            <a:endParaRPr lang="en-GB"/>
          </a:p>
          <a:p>
            <a:pPr marL="457200" lvl="0" indent="-342900" algn="l" rtl="0">
              <a:lnSpc>
                <a:spcPct val="115000"/>
              </a:lnSpc>
              <a:spcBef>
                <a:spcPts val="0"/>
              </a:spcBef>
              <a:spcAft>
                <a:spcPts val="0"/>
              </a:spcAft>
              <a:buSzPts val="1800"/>
              <a:buChar char="●"/>
            </a:pPr>
            <a:r>
              <a:rPr lang="en-GB"/>
              <a:t>14a. x · y + x · y’ = x 			Combining</a:t>
            </a:r>
            <a:endParaRPr lang="en-GB"/>
          </a:p>
          <a:p>
            <a:pPr marL="457200" lvl="0" indent="-342900" algn="l" rtl="0">
              <a:lnSpc>
                <a:spcPct val="115000"/>
              </a:lnSpc>
              <a:spcBef>
                <a:spcPts val="0"/>
              </a:spcBef>
              <a:spcAft>
                <a:spcPts val="0"/>
              </a:spcAft>
              <a:buSzPts val="1800"/>
              <a:buChar char="●"/>
            </a:pPr>
            <a:r>
              <a:rPr lang="en-GB"/>
              <a:t>14b. (x + y) · (x + y’) = x</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Clr>
                <a:schemeClr val="dk1"/>
              </a:buClr>
              <a:buSzPct val="39000"/>
              <a:buFont typeface="Arial" panose="020B0604020202020204"/>
              <a:buNone/>
            </a:pPr>
            <a:r>
              <a:rPr lang="en-GB"/>
              <a:t>Boolean Algebra - Two &amp; Three Variable Properties</a:t>
            </a:r>
            <a:endParaRPr lang="en-GB"/>
          </a:p>
          <a:p>
            <a:pPr marL="0" lvl="0" indent="0" algn="l" rtl="0">
              <a:lnSpc>
                <a:spcPct val="100000"/>
              </a:lnSpc>
              <a:spcBef>
                <a:spcPts val="0"/>
              </a:spcBef>
              <a:spcAft>
                <a:spcPts val="0"/>
              </a:spcAft>
              <a:buClr>
                <a:schemeClr val="dk1"/>
              </a:buClr>
              <a:buSzPct val="39000"/>
              <a:buFont typeface="Arial" panose="020B0604020202020204"/>
              <a:buNone/>
            </a:pPr>
          </a:p>
          <a:p>
            <a:pPr marL="0" lvl="0" indent="0" algn="l" rtl="0">
              <a:lnSpc>
                <a:spcPct val="100000"/>
              </a:lnSpc>
              <a:spcBef>
                <a:spcPts val="0"/>
              </a:spcBef>
              <a:spcAft>
                <a:spcPts val="0"/>
              </a:spcAft>
              <a:buSzPct val="111000"/>
              <a:buNone/>
            </a:pPr>
          </a:p>
        </p:txBody>
      </p:sp>
      <p:sp>
        <p:nvSpPr>
          <p:cNvPr id="105" name="Google Shape;10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b="1"/>
              <a:t>15a. (x · y)’ = x’ + y’ 			DeMorgan’s theorem</a:t>
            </a:r>
            <a:endParaRPr b="1"/>
          </a:p>
          <a:p>
            <a:pPr marL="457200" lvl="0" indent="-342900" algn="l" rtl="0">
              <a:lnSpc>
                <a:spcPct val="115000"/>
              </a:lnSpc>
              <a:spcBef>
                <a:spcPts val="0"/>
              </a:spcBef>
              <a:spcAft>
                <a:spcPts val="0"/>
              </a:spcAft>
              <a:buSzPts val="1800"/>
              <a:buChar char="●"/>
            </a:pPr>
            <a:r>
              <a:rPr lang="en-GB" b="1"/>
              <a:t>15b. (x + y)’ = x’ · y’</a:t>
            </a:r>
            <a:endParaRPr b="1"/>
          </a:p>
          <a:p>
            <a:pPr marL="457200" lvl="0" indent="-342900" algn="l" rtl="0">
              <a:lnSpc>
                <a:spcPct val="115000"/>
              </a:lnSpc>
              <a:spcBef>
                <a:spcPts val="0"/>
              </a:spcBef>
              <a:spcAft>
                <a:spcPts val="0"/>
              </a:spcAft>
              <a:buSzPts val="1800"/>
              <a:buChar char="●"/>
            </a:pPr>
            <a:r>
              <a:rPr lang="en-GB"/>
              <a:t>16a. x + x’ · y = x + y</a:t>
            </a:r>
            <a:endParaRPr lang="en-GB"/>
          </a:p>
          <a:p>
            <a:pPr marL="457200" lvl="0" indent="-342900" algn="l" rtl="0">
              <a:lnSpc>
                <a:spcPct val="115000"/>
              </a:lnSpc>
              <a:spcBef>
                <a:spcPts val="0"/>
              </a:spcBef>
              <a:spcAft>
                <a:spcPts val="0"/>
              </a:spcAft>
              <a:buSzPts val="1800"/>
              <a:buChar char="●"/>
            </a:pPr>
            <a:r>
              <a:rPr lang="en-GB"/>
              <a:t>16b. x · (x + y) = x · y</a:t>
            </a:r>
            <a:endParaRPr lang="en-GB"/>
          </a:p>
          <a:p>
            <a:pPr marL="457200" lvl="0" indent="-342900" algn="l" rtl="0">
              <a:lnSpc>
                <a:spcPct val="115000"/>
              </a:lnSpc>
              <a:spcBef>
                <a:spcPts val="0"/>
              </a:spcBef>
              <a:spcAft>
                <a:spcPts val="0"/>
              </a:spcAft>
              <a:buSzPts val="1800"/>
              <a:buChar char="●"/>
            </a:pPr>
            <a:r>
              <a:rPr lang="en-GB"/>
              <a:t>17a. x · y + y · z + x’ · z = x · y + x’ · z 	Consensus</a:t>
            </a:r>
            <a:endParaRPr lang="en-GB"/>
          </a:p>
          <a:p>
            <a:pPr marL="457200" lvl="0" indent="-342900" algn="l" rtl="0">
              <a:lnSpc>
                <a:spcPct val="115000"/>
              </a:lnSpc>
              <a:spcBef>
                <a:spcPts val="0"/>
              </a:spcBef>
              <a:spcAft>
                <a:spcPts val="0"/>
              </a:spcAft>
              <a:buSzPts val="1800"/>
              <a:buChar char="●"/>
            </a:pPr>
            <a:r>
              <a:rPr lang="en-GB"/>
              <a:t>17b. (x + y) · (y + z) · (x’ + z) = (x + y) · (x’ + z)</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a:t>Logic Function Synthesis - Three variable SOP &amp; POS</a:t>
            </a:r>
            <a:endParaRPr lang="en-GB"/>
          </a:p>
        </p:txBody>
      </p:sp>
      <p:sp>
        <p:nvSpPr>
          <p:cNvPr id="111" name="Google Shape;111;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GB"/>
              <a:t>Function synthesis from truth table</a:t>
            </a:r>
            <a:endParaRPr lang="en-GB"/>
          </a:p>
        </p:txBody>
      </p:sp>
      <p:pic>
        <p:nvPicPr>
          <p:cNvPr id="112" name="Google Shape;112;p10"/>
          <p:cNvPicPr preferRelativeResize="0"/>
          <p:nvPr/>
        </p:nvPicPr>
        <p:blipFill rotWithShape="1">
          <a:blip r:embed="rId1"/>
          <a:srcRect/>
          <a:stretch>
            <a:fillRect/>
          </a:stretch>
        </p:blipFill>
        <p:spPr>
          <a:xfrm>
            <a:off x="552575" y="1713951"/>
            <a:ext cx="5233276" cy="22934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3372</Words>
  <Application>WPS Presentation</Application>
  <PresentationFormat>On-screen Show (16:9)</PresentationFormat>
  <Paragraphs>146</Paragraphs>
  <Slides>20</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Arial</vt:lpstr>
      <vt:lpstr>SimSun</vt:lpstr>
      <vt:lpstr>Wingdings</vt:lpstr>
      <vt:lpstr>Arial</vt:lpstr>
      <vt:lpstr>Microsoft YaHei</vt:lpstr>
      <vt:lpstr>Arial Unicode MS</vt:lpstr>
      <vt:lpstr>Simple Light</vt:lpstr>
      <vt:lpstr>Review of digital logic design</vt:lpstr>
      <vt:lpstr>Background</vt:lpstr>
      <vt:lpstr>Logic gates</vt:lpstr>
      <vt:lpstr>Generalized n-input logic gates</vt:lpstr>
      <vt:lpstr>Axioms of Boolean Algebra</vt:lpstr>
      <vt:lpstr>Boolean Algebra - Single Variable Theorems</vt:lpstr>
      <vt:lpstr>Boolean Algebra - Two Variable Properties</vt:lpstr>
      <vt:lpstr>Boolean Algebra - Two &amp; Three Variable Properties</vt:lpstr>
      <vt:lpstr>Logic Function Synthesis - Three variable SOP &amp; POS</vt:lpstr>
      <vt:lpstr>Logic Function Synthesis - 2/3/4 variable k-map</vt:lpstr>
      <vt:lpstr>Logic Function Synthesis - 2/3/4 variable k-map</vt:lpstr>
      <vt:lpstr>Multiplexer</vt:lpstr>
      <vt:lpstr>D Latch</vt:lpstr>
      <vt:lpstr>D Latch</vt:lpstr>
      <vt:lpstr>D Flip-flop</vt:lpstr>
      <vt:lpstr>Building D Flip-flops using D Latches</vt:lpstr>
      <vt:lpstr>Building D Flip-flops using D Latches</vt:lpstr>
      <vt:lpstr>Level triggered vs. Edge triggered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Dr. Jahangir Alam</cp:lastModifiedBy>
  <cp:revision>13</cp:revision>
  <dcterms:created xsi:type="dcterms:W3CDTF">2024-10-24T17:48:00Z</dcterms:created>
  <dcterms:modified xsi:type="dcterms:W3CDTF">2025-03-11T05:59:47Z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36A7E95EDB5A427DB9611DA813DC4413_12</vt:lpwstr>
  </property>
  <property fmtid="{D5CDD505-2E9C-101B-9397-08002B2CF9AE}" pid="3" name="KSOProductBuildVer">
    <vt:lpwstr>1033-12.2.0.20326</vt:lpwstr>
  </property>
</Properties>
</file>