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7" r:id="rId3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52" userDrawn="1">
          <p15:clr>
            <a:srgbClr val="A4A3A4"/>
          </p15:clr>
        </p15:guide>
        <p15:guide id="2" pos="2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905AE3-FAED-4E90-953E-8132A5C4BB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52"/>
        <p:guide pos="291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978.000 266.000,'0.010'-0.006,"0.015"-0.010,0.017-0.011,0.017-0.011,0.015-0.010,0.013-0.009,0.010-0.007,0.008-0.005,0.006-0.004,0.004-0.003,0.003-0.002,0.001-0.001,0.001-0.000,0.000-0.000,-0.000 0.000,-0.000 0.000,-0.000 0.000,-0.001 0.000,-0.000 0.000,-0.000 0.000,-0.000 0.000,-0.000 0.000,-0.000 0.000,-0.000 0.000,-0.000 0.000,-0.000 0.000,0.046-0.049,0.071-0.076,0.080-0.086,-0.022 0.040,0.040 0.001,0.037 0.013,0.033 0.022,0.055-0.043,0.024-0.005,0.018 0.012,0.012 0.023,0.063-0.113,-0.067-0.044,-0.083-0.023,-0.069 0.007,-0.067 0.041,-0.053 0.052,-0.041 0.054,-0.029 0.051,-0.020 0.044,-0.013 0.036,-0.007 0.028,-0.003 0.021,-0.000 0.015,0.001 0.010,0.002 0.006,0.003 0.003,0.003 0.001,0.002-0.000,0.002-0.001,0.002-0.002,0.001-0.002,0.001-0.002,0.001-0.001,0.000-0.001,0.000-0.001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1081.000 242.000,'0.018'0.000,"0.027"0.000,0.030 0.000,0.029 0.000,0.026 0.000,0.022 0.000,0.018 0.000,0.013 0.000,0.010 0.000,0.007 0.000,0.004 0.000,0.002 0.000,0.001 0.000,0.000 0.000,-0.001 0.000,0.004-0.018,0.035-0.029,0.041-0.033,0.042-0.034,0.170-0.117,0.083-0.043,-0.047 0.020,0.019-0.011,0.009-0.006,0.002-0.003,-0.001-0.005,-0.052 0.017,-0.062 0.021,-0.063 0.022,-0.060 0.021,-0.053 0.019,-0.045 0.016,-0.036 0.013,0.010-0.029,0.068-0.079,0.119-0.101,0.038-0.003,0.016 0.029,-0.054 0.030,0.004-0.023,-0.018-0.012,-0.032-0.004,-0.261 0.262,0.351-0.299,-0.014 0.046,-0.033 0.055,-0.043 0.056,-0.046 0.052,-0.044 0.046,-0.040 0.039,-0.034 0.031,-0.027 0.024,-0.021 0.017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1116.000 216.000,'-0.008'0.000,"-0.012"0.000,-0.013 0.000,-0.013 0.000,-0.012 0.000,-0.010 0.000,-0.008 0.000,-0.006 0.000,-0.004 0.000,-0.003 0.000,-0.002 0.000,-0.001 0.000,-0.000 0.000,0.000 0.000,0.000 0.000,0.000 0.000,0.000 0.000,0.000 0.000,0.000 0.000,0.000 0.000,0.000 0.000,0.000 0.000,0.000 0.000,0.000 0.000,0.000 0.000,0.000 0.000,0.000 0.000,0.000 0.000,0.000 0.000,0.000 0.000,-0.000 0.000,0.000 0.000,0.000 0.000,0.000 0.000,-0.010 0.014,-0.034 0.022,-0.041 0.025,-0.042 0.026,-0.040 0.025,-0.067 0.023,-0.025-0.005,-0.014-0.014,-0.003-0.001,0.023 0.002,0.029 0.006,0.031 0.007,0.029 0.008,0.025 0.007,0.185-0.113,-0.200 0.248,-0.027 0.096,-0.014 0.066,-0.004 0.042,0.003 0.023,-0.019-0.055,-0.049 0.010,-0.092 0.083,0.013-0.022,0.037-0.033,0.051-0.037,-0.029 0.061,0.020 0.011,0.039-0.007,0.082-0.042,0.036 0.013,0.036-0.004,0.033-0.015,0.022 0.028,0.031-0.035,0.026-0.037,0.020-0.036,0.015-0.016,0.012-0.032,0.007-0.027,0.004-0.022,0.002 0.038,0.000 0.074,-0.003-0.035,-0.001 0.012,-0.001 0.001,-0.001-0.006,-0.006-0.285,0.005 0.452,-0.002 0.021,-0.001-0.006,-0.001-0.084,-0.001-0.030,-0.001-0.033,-0.000-0.032,-0.000 0.100,-0.000 0.021,-0.000-0.001,0.000-0.014,0.000-0.021,0.000-0.024,0.000-0.036,0.000-0.031,0.000-0.029,0.000-0.025,0.025-0.028,0.039-0.005,0.044 0.000,0.045 0.004,0.042 0.006,0.037 0.007,-0.182-0.241,0.269 0.229,0.022-0.014,-0.011-0.017,-0.031-0.018,-0.042-0.017,-0.046-0.015,-0.008-0.006,0.017-0.000,0.031 0.003,0.038 0.006,0.032 0.005,-0.011-0.020,-0.025-0.024,-0.031-0.025,-0.032-0.024,-0.030-0.021,-0.026-0.017,-0.022-0.013,-0.017-0.010,-0.013-0.007,-0.009-0.005,-0.006-0.003,-0.004-0.001,-0.002-0.000,-0.001 0.000,0.000 0.001,0.001 0.001,0.001 0.001,0.001 0.001,0.001 0.001,0.006-0.009,0.031-0.004,0.038-0.005,0.039-0.005,0.038-0.005,0.019-0.005,0.016-0.004,0.008-0.003,0.003-0.003,0.038-0.002,0.003-0.002,0.002-0.001,-0.022-0.001,-0.008-0.000,-0.009-0.000,-0.009-0.000,0.032-0.000,-0.002 0.000,0.000 0.000,-0.010 0.000,-0.024 0.000,-0.027 0.000,-0.027 0.000,-0.024 0.000,-0.020 0.000,-0.016 0.000,-0.004-0.023,0.032-0.036,0.042-0.043,0.045-0.044,0.044-0.041,0.040-0.037,-0.031 0.020,0.005 0.006,-0.002 0.015,-0.006 0.020,-0.256 0.126,0.404-0.139,0.006 0.014,-0.024 0.008,-0.040 0.004,-0.046 0.001,-0.047-0.001,-0.032-0.010,-0.035-0.007,-0.027-0.007,-0.020-0.007,-0.014-0.006,-0.009-0.005,-0.005-0.004,-0.003-0.003,-0.001-0.002,0.001-0.001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1345.000 311.000,'0.011'-0.008,"0.017"-0.012,0.020-0.013,0.020-0.013,0.018-0.012,0.015-0.010,0.012-0.008,0.010-0.006,0.007-0.005,0.005-0.003,0.003-0.002,0.002-0.001,0.001-0.001,0.000-0.000,-0.000 0.000,-0.000 0.000,-0.001 0.000,-0.001 0.000,-0.000 0.000,-0.000 0.000,-0.000 0.000,-0.000 0.000,-0.008 0.228,-0.019 0.350,-0.034 0.039,-0.014 0.070,-0.013 0.027,-0.012-0.004,-0.008 0.841,-0.011 0.437,-0.008 0.222,-0.006-0.296,-0.003 0.049,-0.002-0.012,-0.001-0.054,0.002-1.381,-0.004 1.814,-0.000-0.143,0.000-0.208,0.001-0.200,0.000-0.075,0.001-0.123,0.000-0.147,0.001-0.280,0.000-0.083,0.000-0.090,0.001-0.669,-0.002 0.854,-0.002-0.195,-0.003-0.211,-0.003-0.201,-0.003-0.177,-0.002-0.147,-0.002-0.115,-0.001-0.086,-0.001-0.060,-0.001-0.040,-0.000-0.024,-0.000-0.012,-0.000-0.004,0.000 0.002,0.000 0.005,0.000 0.006,0.000 0.006,0.000 0.006,0.000 0.005,0.000 0.004,0.000 0.003,0.000 0.002,0.000 0.002,0.000 0.001,0.000 0.001,0.000 0.000,0.000 0.000,-0.000-0.000,0.000-0.000,0.000-0.000,0.000-0.000,0.000-0.000,-0.000-0.000,0.000-0.000,0.000-0.000,0.000-0.000,0.000-0.000,0.000-0.000,0.000-0.000,-0.000 0.000,0.000 0.000,0.000 0.000,0.000 0.000,0.000 0.000,0.000 0.000,0.000 0.000,0.000 0.000,-0.000 0.000,0.000 0.000,0.000 0.000,0.000 0.000,0.002-0.065,0.002-0.109,0.003-0.123,0.010 0.361,-0.005-0.456,0.002-0.119,0.001-0.087,0.001-0.060,0.003 0.617,-0.001-0.983,0.001-0.111,0.001-0.049,0.000 1.072,0.000-1.203,0.000 0.043,0.000 0.090,-0.000 1.091,0.001-1.004,-0.000 0.121,0.000 0.141,-0.000-0.026,-0.000 0.042,-0.000 0.079,-0.083-0.020,-0.066-0.033,-0.050 0.025,-0.036 0.061,-0.039-0.039,0.017 0.061,0.032 0.052,0.038-0.013,0.039 0.031,0.037 0.056,0.043 0.192,0.018 0.047,0.015 0.045,0.012 0.041,0.010 0.036,0.008 0.030,0.005 0.025,0.004 0.020,0.005-0.138,0.002-0.011,0.000 0.017,-0.001 0.032,-0.001 0.038,-0.002 0.039,-0.002 0.029,-0.001 0.007,-0.001-0.001,-0.001-0.006,-0.001-0.009,-0.000-0.009,-0.000 0.058,-0.000-0.002,-0.000-0.002,-0.000-0.002,0.000-0.002,0.000-0.002,0.000-0.001,0.000-0.001,0.000-0.041,0.000 0.019,0.000 0.024,0.000 0.026,0.000 0.024,0.000 0.022,0.000 0.018,0.000 0.015,0.000 0.012,-0.006 0.017,-0.009 0.032,-0.010 0.032,-0.010 0.030,-0.009 0.026,-0.008 0.021,-0.006 0.016,-0.005 0.012,-0.003 0.008,-0.002 0.005,-0.001 0.003,-0.001 0.001,-0.000 0.000,0.000-0.000,0.000-0.001,0.000-0.001,0.000-0.001,0.000-0.001,0.000-0.001,0.000-0.001,0.000-0.000,0.000-0.000,0.000-0.000,0.000-0.000,0.000-0.000,0.000-0.000,0.000 0.000,0.000 0.000,0.000 0.000,0.000 0.000,0.000 0.000,0.000 0.000,0.000 0.000,-0.000 0.000,0.000 0.000,0.000 0.000,0.000 0.000,0.000 0.000,-0.000 0.000,0.000 0.000,-0.000 0.000,0.000 0.000,-0.000 0.000,-0.100-0.006,-0.085 0.017,-0.059 0.021,-0.037 0.022,-0.067 0.109,-0.006 0.063,0.008 0.039,0.016 0.020,0.311-0.276,-0.425 0.370,-0.056 0.073,-0.022 0.058,-0.034-0.037,-0.027-0.005,0.016-0.019,0.045-0.027,-0.134 0.122,0.041-0.041,0.064-0.071,0.074-0.084,0.074-0.086,0.139-0.053,-0.018 0.049,-0.090 0.106,0.000 0.002,0.010-0.021,0.017-0.037,0.317-0.286,-0.398 0.354,0.024-0.012,0.048-0.028,0.061-0.036,0.065-0.039,0.063-0.038,0.057-0.035,0.026-0.025,0.010-0.027,-0.004-0.022,-0.013-0.017,-0.018-0.012,-0.019-0.008,-0.019-0.005,0.013 0.008,-0.018 0.047,-0.019 0.059,-0.059 0.117,0.038-0.002,0.053-0.031,0.058-0.045,0.055-0.050,0.048-0.048,0.040-0.043,0.031-0.036,0.023-0.028,0.016-0.021,0.011-0.015,0.006-0.010,0.003-0.006,0.001-0.003,-0.000-0.001,-0.001 0.000,-0.002 0.001,-0.002 0.001,-0.002 0.001,-0.001 0.001,-0.001 0.001,-0.001 0.001,-0.001 0.001,-0.000 0.001,-0.000 0.000,-0.000 0.000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1330.000 350.000,'0.022'-0.005,"0.033"-0.008,0.038-0.010,0.038-0.009,0.035-0.009,0.030-0.007,0.024-0.006,0.019-0.005,0.014-0.004,0.010-0.002,0.006-0.002,0.004-0.001,0.002-0.000,0.000-0.000,-0.000 0.000,-0.016 0.011,0.015 0.007,0.018 0.008,0.019 0.008,0.019 0.008,0.402-0.121,0.313-0.095,0.213-0.070,0.263-0.101,0.042-0.052,-0.026-0.037,-0.070-0.024,0.485-0.280,0.068-0.092,-0.516 0.219,-0.093 0.046,-0.113 0.066,-0.121 0.076,0.293-0.113,-0.072 0.030,-0.106 0.039,-0.360 0.139,-0.104 0.029,-0.103 0.026,-0.097 0.023,-0.074 0.033,-0.055 0.038,-0.038 0.040,-0.024 0.038,0.132-0.015,-0.036 0.005,-0.067-0.010,-0.053 0.010,-0.039 0.021,-0.028 0.026,-0.045 0.030,-0.033 0.024,-0.031 0.021,-0.027 0.018,-0.023 0.014,-0.018 0.011,-0.014 0.008,-0.006 0.005,0.006 0.003,0.010 0.002,0.013 0.001,0.013 0.000,0.012-0.000,0.011-0.001,0.009-0.001,0.020-0.011,0.005-0.016,0.003-0.018,0.001-0.018,0.000-0.017,-0.000-0.014,-0.001-0.012,-0.001-0.009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111.000 1041.000,'2.000'0.000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1210.000 520.000,'0.026'0.035,"0.042"0.055,0.048 0.065,0.050 0.066,0.047 0.062,0.042 0.056,0.036 0.047,0.029 0.039,0.221 0.202,0.100 0.047,0.036-0.027,-0.011-0.003,0.024 0.058,-0.025 0.027,-0.056 0.005,0.176 0.246,0.057 0.070,0.048 0.039,0.101 0.094,0.077 0.090,0.019 0.038,-0.640-0.751,0.731 1.013,-0.024 0.020,-0.076-0.080,-0.175-0.145,-0.030 0.024,-0.041-0.017,-0.046-0.045,-0.600-1.013,0.692 1.176,-0.012-0.011,-0.045-0.066,-0.064-0.099,0.073 0.016,-0.044-0.133,-0.062-0.124,-0.578-0.860,0.711 0.955,0.001-0.026,-0.043-0.056,-0.226-0.287,-0.073-0.075,-0.078-0.078,-0.078-0.075,-0.013 0.011,-0.050-0.076,-0.029-0.061,-0.043-0.088,-0.010-0.036,-0.004-0.029,-0.001-0.022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1241.000 519.000,'-0.050'0.050,"-0.076"0.076,-0.085 0.085,-0.083 0.083,-0.075 0.075,-0.063 0.063,-0.051 0.051,0.387-0.387,-0.704 0.749,-0.232 0.299,0.017 0.017,-0.011 0.047,0.031-0.003,0.056-0.036,0.038-0.127,-0.065 0.018,-0.047 0.009,-0.365 0.445,0.034 0.024,0.133-0.086,0.983-1.179,-0.780 0.944,0.009 0.004,0.046-0.035,0.069-0.061,-0.323 0.471,0.024-0.013,0.075-0.104,0.099-0.150,-0.118 0.147,-0.060 0.047,0.073-0.043,0.041-0.011,0.087-0.078,0.109-0.116,0.125-0.130,0.010 0.019,0.011 0.004,-0.060-0.002,-0.023-0.021,0.014-0.049,0.039-0.066,0.067-0.034,0.083-0.063,0.090-0.080,0.090-0.088,0.018-0.035,0.021-0.050,0.022-0.057,0.021-0.060,-0.063 0.115,0.021-0.074,0.017-0.096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876.000 445.000,'0.012'0.018,"0.018"0.027,0.020 0.030,0.019 0.029,0.017 0.026,0.015 0.022,0.012 0.018,0.009 0.013,0.006 0.010,0.004 0.007,0.003 0.004,0.001 0.002,0.001 0.001,0.000 0.000,-0.000-0.001,0.024-0.005,0.046 0.006,0.052 0.007,0.052 0.007,-0.054-0.029,0.018 0.039,0.015 0.048,0.201 0.294,0.128 0.201,0.082 0.138,0.046 0.087,0.059 0.140,0.011 0.063,-0.022 0.006,-0.044-0.033,0.136 0.249,-0.053-0.067,-0.047-0.072,-0.175-0.295,-0.057-0.107,-0.057-0.111,-0.053-0.106,-0.346-0.523,0.337 0.469,-0.032-0.050,-0.046-0.053,-0.052-0.051,-0.014-0.038,0.017 0.005,0.013-0.001,0.033 0.042,-0.026-0.021,-0.037-0.026,-0.043-0.028,0.048 0.074,0.020 0.036,0.008 0.023,0.001 0.013,-0.005-0.011,-0.008-0.026,-0.009-0.034,-0.010-0.037,0.145 0.309,0.065 0.123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905.000 431.000,'-0.045'0.045,"-0.068"0.067,-0.075 0.075,-0.073 0.073,-0.066 0.066,-0.055 0.055,-0.183 0.099,-0.101 0.056,-0.034 0.017,0.570-0.449,-0.602 0.552,-0.048 0.059,-0.022 0.010,0.027-0.022,-0.020 0.022,0.004 0.002,0.020-0.013,-0.049 0.072,0.047-0.008,0.050-0.007,0.048-0.006,-0.193 0.271,-0.043 0.025,-0.060 0.116,-0.029 0.049,0.010-0.017,0.630-0.760,-0.493 0.645,0.042-0.075,0.037-0.099,0.621-0.739,-0.459 0.598,0.083-0.058,0.088-0.067,0.086-0.070,-0.030-0.039,-0.027-0.020,-0.010-0.029,0.002-0.033,0.318-0.354,-0.456 0.461,-0.019-0.002,0.006-0.019,0.457-0.439,-0.422 0.454,0.031-0.034,0.033-0.061,0.004 0.003,0.033-0.001,0.029 0.016,-0.126 0.165,-0.060 0.095,-0.009 0.039,0.023 0.001,0.173-0.209,0.044-0.027,0.049-0.029,0.008 0.023,0.035-0.047,0.025-0.046,0.016-0.043,0.035-0.057,0.026-0.030,0.027-0.024,0.026-0.020,-0.016 0.057,0.000-0.023,-0.011-0.019,-0.016-0.016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857.000 460.000,'0.000'-0.034,"0.000"-0.052,0.000-0.059,0.000-0.058,0.000-0.052,0.000-0.044,0.000-0.036,0.000-0.027,0.000-0.020,0.000-0.014,0.000 0.052,0.000-0.001,0.000 0.000,0.000-0.073,0.000-0.074,0.000-0.085,0.000-0.364,0.000-0.246,0.000-0.133,0.000-0.050,0.000 0.076,0.000-0.051,0.000-0.053,0.119-0.532,0.074-0.253,0.038-0.086,0.012 0.032,0.053 0.021,0.018 0.131,-0.006 0.198,-0.023 0.231,-0.221 1.291,0.310-1.309,0.030 0.159,0.014 0.164,-0.333 1.083,0.409-0.965,0.030 0.100,0.005 0.098,-0.423 0.825,0.458-0.838,-0.024 0.051,-0.055 0.088,-0.071 0.104,-0.329 0.643,0.296-0.452,0.009 0.029,-0.012 0.032,0.061-0.085,0.015-0.002,-0.000 0.033,-0.011 0.055,0.022 0.001,-0.010 0.016,-0.031 0.026,-0.044 0.032,0.144-0.116,0.011-0.002,-0.033 0.018,-0.402 0.458,0.475-0.512,0.002 0.046,-0.019 0.077,-0.090 0.110,-0.040 0.052,-0.042 0.044,-0.040 0.035,-0.036 0.028,-0.012-0.031,0.038-0.038,0.190-0.143,0.084-0.074,0.035-0.049,0.000-0.029,0.196-0.071,0.042 0.022,-0.013 0.037,0.066 0.022,-0.029 0.103,-0.032 0.106,-0.030 0.098,0.026 0.004,0.015 0.021,-0.009 0.034,0.024-0.027,0.069-0.034,0.031-0.020,0.004-0.009,0.534-0.074,0.305-0.008,-0.074 0.063,0.100 0.007,0.023 0.009,-0.031 0.010,0.198 0.008,-0.018 0.035,-0.089 0.040,-0.132 0.040,-1.418 0.145,1.428-0.102,-0.079 0.036,-0.101 0.031,-0.025 0.026,-0.059 0.019,-0.118 0.014,-0.151 0.011,-0.019 0.060,0.022 0.039,-0.000 0.022,-0.016 0.009,0.369 0.171,-0.028 0.117,-0.069 0.093,0.162 0.015,0.040-0.034,-0.038-0.062,-1.397-0.344,0.996 0.275,-0.071 0.005,-0.089-0.002,-0.096-0.007,0.222 0.098,0.091 0.071,0.040 0.062,0.002 0.052,0.349 0.239,0.067 0.068,-0.018-0.001,-0.190-0.124,-0.003-0.019,-0.062-0.042,-0.099-0.056,-1.117-0.531,1.360 0.739,-0.053 0.031,-0.082 0.000,-0.316-0.163,-0.083-0.030,-0.080-0.034,-0.073-0.035,0.091 0.122,-0.015 0.038,-0.045 0.006,-0.063-0.016,0.179 0.208,-0.043 0.004,-0.064-0.028,0.095 0.122,0.018 0.036,-0.031-0.019,-0.922-0.924,0.805 0.865,0.004 0.016,-0.028-0.040,-0.049-0.075,-0.015-0.095,-0.051-0.102,-0.072-0.101,-0.082-0.094,-0.568-0.462,0.616 0.511,-0.102-0.057,-0.118-0.062,-0.119-0.061,-0.157-0.156,0.030 0.038,0.276 0.269,0.050 0.057,0.006 0.034,-0.023 0.016,-0.042 0.003,0.006 0.086,-0.102-0.058,-0.103-0.070,-0.038-0.116,0.040 0.027,0.026 0.007,0.193 0.298,0.033 0.066,-0.007 0.008,-0.032-0.029,-0.109-0.062,-0.029 0.013,-0.026-0.022,0.018 0.056,0.008 0.028,-0.005-0.005,-0.014-0.027,-0.331-0.705,0.496 0.951,0.008-0.032,-0.018-0.059,-0.478-0.873,0.383 0.794,0.002 0.053,-0.012-0.006,-0.021-0.046,0.085 0.176,-0.039-0.091,-0.038-0.091,-0.384-0.805,0.335 0.768,0.003 0.029,-0.012-0.017,-0.021-0.047,-0.026-0.064,-0.055-0.067,0.004 0.018,0.019 0.102,-0.005 0.014,-0.008-0.013,-0.009-0.031,0.044 0.424,-0.052 0.069,-0.058-0.017,-0.203-1.087,0.109 1.192,-0.033 0.191,-0.029 0.098,-0.025 0.028,-0.016 1.066,-0.026 0.208,-0.018-0.013,-0.011-0.145,-0.002-0.580,-0.002 0.150,-0.001 0.101,-0.002 0.497,0.000-0.004,0.001-0.126,0.001-0.200,0.001 0.058,0.001-0.122,0.001-0.167,0.001 0.083,0.001 0.129,0.001-0.002,0.001-0.093,0.000 0.990,0.000 0.119,0.000-0.016,-0.000-3.008,-0.025 2.804,-0.040 0.083,-0.048-0.044,-0.050-0.126,-0.048-0.173,-0.078 0.901,-0.054 0.348,-0.107 0.193,-0.084 0.229,-0.040-0.064,-0.008-0.258,0.014-0.061,0.029-0.222,0.036-0.318,0.040-0.364,0.061-0.468,0.032-0.313,0.029-0.329,0.025-0.323,-0.010-0.104,-0.005-0.253,-0.013-0.251,-0.018-0.235,-0.138 0.250,-0.002-0.052,0.041-0.078,-0.107 0.026,-0.094 0.129,-0.042 0.067,-0.245 0.521,-0.093 0.097,-0.054-0.022,0.887-1.856,-0.911 1.941,0.036-0.004,0.103-0.128,-0.028-0.082,0.038-0.193,0.078-0.250,0.097-0.269,0.050-0.255,-0.035-0.072,-0.017-0.075,0.020 0.047,0.018 0.002,0.026-0.044,0.031-0.073,-0.101 0.017,-0.027-0.028,0.025-0.058,0.061-0.075,0.569-0.639,-0.872 0.937,-0.061 0.039,-0.028 0.009,0.159-0.177,0.031-0.040,0.062-0.069,0.080-0.086,0.623-0.630,-0.933 0.814,-0.049-0.037,0.012-0.075,0.114-0.136,0.054-0.082,0.058-0.077,0.742-0.473,-1.502 0.721,-0.377 0.070,-0.143-0.032,1.784-0.709,-1.950 0.633,-0.091-0.071,0.025-0.099,0.238-0.151,0.083-0.088,0.137-0.083,0.166-0.074,-0.417 0.037,0.081-0.026,0.174-0.036,-0.217-0.036,0.012-0.040,0.113-0.036,0.163-0.030,0.198-0.027,-0.088-0.013,-0.435-0.010,-0.060-0.009,0.056-0.006,0.127-0.004,1.686 0.004,-1.525-0.006,0.115-0.000,0.173 0.000,0.052-0.132,0.005-0.111,0.076-0.090,0.120-0.071,-0.028-0.094,0.030-0.052,0.069-0.019,0.092 0.004,-0.503-0.373,-0.025-0.088,0.077 0.004,0.217 0.124,0.124 0.087,0.124 0.097,0.114 0.097,0.196 0.116,-0.007-0.014,0.007-0.017,0.678 0.400,-1.072-0.666,-0.174-0.160,-0.118-0.140,-0.074-0.118,-0.062-0.138,-0.055-0.110,0.017-0.038,0.067 0.014,0.876 0.765,-1.576-1.464,0.002-0.106,0.119-0.012,0.106-0.133,0.014-0.145,0.046-0.049,-0.072-0.334,0.078-0.050,0.169 0.136,0.215 0.244,0.516 0.707,0.178 0.171,0.176 0.158,-0.026-0.061,0.066 0.103,0.090 0.142,0.101 0.161,0.037 0.086,0.044 0.082,0.047 0.076,0.046 0.067,0.043-0.062,0.038-0.042,0.033-0.026,0.028-0.014,-0.051-0.454,0.021-0.145,0.014-0.114,-0.002-0.052,-0.024-0.135,-0.006-0.016,0.006 0.065,0.014 0.115,-0.053-0.165,-0.047-0.168,-0.005-0.193,0.023-0.020,0.041 0.099,0.051 0.173,0.067 0.187,0.048 0.111,0.045 0.133,0.040 0.142,0.079 0.829,-0.037-0.993,0.036 0.093,0.027 0.104,0.020-0.652,0.014-0.244,0.008-0.033,0.003-0.041,0.001-0.000,-0.001 0.123,-0.002 0.193,-0.002 0.223,-0.004 0.215,-0.002-0.112,-0.001-0.253,-0.001-0.026,-0.001 0.055,-0.001 0.107,-0.001-0.439,-0.001 0.179,-0.001 0.239,-0.000 0.230,-0.000 0.092,-0.000 0.137,-0.000 0.157,0.000 1.066,-0.000-1.096,0.000-0.010,0.000 0.018,0.067-0.186,0.039-0.070,0.019-0.004,0.004 0.039,0.008-0.393,-0.016-0.067,-0.020 0.019,-0.000-0.008,0.021-0.010,0.029 0.071,-0.118 1.585,0.256-1.851,0.072 0.044,0.042 0.155,-0.322 1.666,0.521-1.579,0.082 0.150,0.021 0.188,-0.159 0.356,-0.027 0.059,-0.033 0.079,-0.035 0.088,0.122-0.221,-0.043 0.076,-0.071 0.090,-0.092 0.249,-0.019 0.050,-0.032 0.064,-0.039 0.070,0.012 0.004,-0.007 0.011,-0.020 0.015,-0.028 0.018,-0.032-0.022,-0.033 0.005,-0.032 0.024,-0.029 0.035,0.080-0.065,0.046-0.025,0.019 0.005,-0.000 0.025,0.059-0.055,0.011 0.014,-0.012 0.034,-0.026 0.046,0.034-0.054,-0.024 0.082,-0.019 0.077,-0.014 0.067,-0.088 0.061,-0.020-0.115,0.125-0.319,0.050-0.089,0.031-0.037,-0.064 0.167,-0.023 0.046,-0.032 0.058,-0.036 0.063,0.005-0.053,-0.015 0.018,-0.005 0.001,0.002-0.010,0.009 0.144,0.045-0.013,0.036-0.017,0.066-0.108,0.015 0.007,0.003 0.042,-0.005 0.062,0.010 0.008,-0.047 0.054,-0.054 0.043,-0.080 0.089,-0.037 0.023,-0.034 0.018,-0.030 0.014,-0.017-0.052,-0.032 0.028,-0.023 0.027,-0.015 0.025,-0.010 0.021,-0.005 0.017,0.000 0.024,-0.000-0.007,0.001-0.012,0.001-0.014,0.002-0.015,0.002-0.014,0.002-0.013,0.018-0.019,0.028-0.032,0.032-0.034,0.033-0.034,0.008 0.006,0.002-0.002,-0.005 0.005,-0.010 0.010,-0.005 0.029,0.015-0.023,0.021-0.032,0.018-0.042,-0.001-0.004,-0.008 0.006,-0.013 0.013,0.000-0.047,-0.023 0.030,-0.023 0.031,-0.020 0.030,0.002-0.001,0.021 0.007,0.030 0.027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984.000 275.000,'0.016'-0.010,"0.024"-0.016,0.026-0.018,0.026-0.017,0.023-0.015,0.019-0.013,0.016-0.010,0.012-0.008,0.008-0.006,0.006-0.004,0.004-0.002,0.002-0.001,0.001-0.000,-0.000 0.000,-0.000 0.000,-0.001 0.000,-0.001 0.001,-0.008 0.009,0.025-0.009,0.030-0.012,0.031-0.012,0.030-0.012,0.086-0.028,0.020-0.025,-0.017-0.025,-0.084 0.023,-0.035-0.011,-0.038-0.009,-0.038-0.007,-0.010 0.008,0.011 0.018,0.024 0.023,0.032 0.026,0.040 0.006,0.016 0.005,0.008-0.003,0.002-0.007,0.061-0.037,-0.000-0.002,-0.003 0.002,-0.004 0.004,-0.005 0.005,-0.005 0.005,-0.078 0.036,-0.006-0.006,-0.005-0.009,-0.004-0.011,0.035-0.040,-0.025 0.006,-0.028 0.012,-0.029 0.015,-0.026 0.016,-0.023 0.015,-0.019 0.014,-0.015 0.012,-0.012 0.009,-0.008 0.007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936.000 676.000,'0.000'0.025,"0.000"0.037,0.000 0.042,0.000 0.040,0.000 0.036,0.000 0.030,0.000 0.024,0.000 0.018,0.000 0.013,0.000 0.008,0.000 0.005,0.000 0.010,0.000 0.058,0.000 0.067,0.000 0.068,0.000-0.372,0.000 0.742,0.000 0.172,0.000 0.072,0.000 0.002,-0.074 0.547,-0.042 0.413,-0.003 0.139,-0.003 0.177,0.005 0.053,0.010-0.035,0.005 0.411,0.018-0.058,0.018-0.184,0.016-0.251,0.015-0.292,0.010-0.136,0.008-0.125,0.007 0.027,0.004 0.059,0.003-0.030,0.002-0.091,0.002 0.297,0.001 0.003,0.000-0.099,0.000-0.161,-0.000-0.192,0.000 0.429,-0.001-0.015,-0.001-0.370,-0.001-0.086,-0.000-0.090,-0.001-1.123,0.001 1.093,-0.000-0.008,-0.000-0.067,-0.000-0.104,-0.028 0.208,-0.043-0.157,-0.048-0.176,-0.020-0.089,-0.001-0.112,0.011-0.117,0.017-0.028,0.021-0.071,0.020-0.085,0.019-0.087,0.016-0.080,0.002-0.094,-0.007-0.095,-0.011-0.087,-0.013-0.075,-0.013-0.061,-0.012-0.047,-0.010-0.035,-0.008-0.024,-0.006-0.016,-0.005-0.009,-0.003-0.004,-0.002-0.001,-0.001 0.001,-0.001 0.002,-0.000 0.003,0.000 0.003,0.000 0.003,0.000 0.002,0.000 0.002,0.000 0.001,0.000 0.001,0.000 0.001,0.000 0.000,0.000 0.000,0.000 0.000,0.000 0.000,0.000 0.000,0.000-0.000,0.000-0.000,-0.000-0.000,0.000-0.000,0.000-0.000,-0.010-0.049,-0.041-0.097,-0.048-0.114,-0.050-0.118,0.213 0.364,-0.379-0.654,-0.096-0.167,-0.051-0.094,-0.062-0.057,-0.019 0.007,0.016 0.059,0.039 0.090,0.052 0.105,-0.003 0.072,0.034 0.147,0.070 0.123,0.018 0.035,0.036 0.034,0.047 0.032,-0.122-0.085,-0.006-0.011,0.009-0.023,0.388 0.398,-0.440-0.495,0.030-0.012,0.063 0.024,0.077 0.044,0.061 0.036,0.003-0.045,0.034 0.063,0.004 0.035,0.003 0.050,0.003 0.057,0.195 0.262,-0.307-0.324,0.018 0.054,0.054 0.072,0.070 0.077,0.074 0.073,0.069 0.064,0.060 0.053,0.050 0.042,0.039 0.031,0.029 0.022,0.020 0.014,0.013 0.008,0.008 0.004,0.004 0.001,0.001-0.001,-0.001-0.002,-0.002-0.002,-0.002-0.002,-0.002-0.002,-0.002-0.002,-0.002-0.002,-0.001-0.001,-0.001-0.001,-0.001-0.001,-0.001-0.000,-0.000-0.000,-0.000-0.000,-0.000 0.000,-0.000 0.000,0.000 0.000,0.000 0.000,0.000 0.000,0.000 0.000,0.000 0.000,0.000 0.000,0.000 0.000,0.000 0.000,0.000 0.000,0.000 0.000,0.004 0.011,0.056 0.058,0.069 0.071,0.074 0.076,0.221 0.333,0.038 0.129,-0.026 0.042,-0.014-0.085,0.017 0.001,-0.022-0.029,-0.047-0.047,-0.387-0.516,0.456 0.563,-0.008-0.068,-0.022-0.090,-0.033-0.080,-0.059-0.086,-0.062-0.074,-0.059-0.061,-0.053-0.048,-0.044-0.036,-0.036-0.026,-0.028-0.017,0.002 0.039,0.011 0.063,0.020 0.076,0.007 0.029,0.007 0.013,0.004-0.003,0.001-0.013,-0.000-0.018,-0.010-0.030,-0.001-0.017,-0.001-0.015,-0.001-0.013,-0.001-0.011,-0.001-0.008,-0.000-0.006,-0.000-0.004,-0.000-0.003,-0.000-0.002,-0.014-0.027,0.028 0.006,0.035 0.008,0.037 0.009,0.076 0.046,-0.018-0.004,-0.038-0.010,-0.048-0.012,-0.050-0.013,-0.048-0.013,-0.042-0.011,-0.027-0.018,-0.022-0.035,-0.013-0.036,-0.006-0.034,-0.001-0.029,0.001-0.024,0.003-0.019,0.004-0.014,0.004-0.010,0.004-0.007,0.003-0.004,0.003-0.002,0.002-0.001,0.002 0.000,0.001 0.001,0.001 0.001,0.000 0.001,0.000 0.001,0.000 0.001,0.000 0.001,-0.000 0.001,-0.000 0.000,-0.000 0.000,-0.000 0.000,-0.000 0.000,-0.000 0.000,-0.000 0.000,-0.000 0.000,-0.000 0.000,0.000 0.000,-0.000-0.000,0.000 0.000,0.000-0.000,0.000 0.000,0.000-0.000,0.000 0.000,0.000 0.000,0.000 0.000,0.000 0.000,0.000 0.000,0.018-0.043,0.054-0.086,0.066-0.105,0.121-0.208,0.109-0.175,0.092-0.139,0.075-0.107,0.237-0.381,0.145-0.203,0.098-0.108,0.061-0.037,-0.892 1.270,1.178-1.680,0.030 0.007,-0.040 0.131,-0.052-0.031,-0.168 0.178,-0.182 0.234,-0.176 0.250,-0.274 0.441,-0.047 0.120,-0.027 0.104,-0.378 0.468,0.477-0.578,-0.055 0.081,-0.052 0.076,-0.040 0.163,0.018 0.041,-0.013 0.035,-0.033 0.029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902.000 791.000,'0.007'0.022,"0.011"0.033,0.012 0.037,0.012 0.036,0.011 0.033,0.009 0.028,0.007 0.022,0.006 0.017,0.004 0.012,0.003 0.008,0.002 0.005,0.001 0.003,0.055 0.107,0.054 0.124,0.040 0.100,0.028 0.077,0.152 0.567,0.020 0.367,-0.090 0.292,-0.034 0.315,-0.042 0.135,-0.045 0.007,-0.044-0.079,-0.032 0.262,-0.042-0.071,-0.036-0.158,-0.025-0.182,-0.020-0.249,-0.015-0.276,-0.010-0.276,-0.006-0.111,-0.004-0.061,-0.005 0.113,-0.000-0.176,0.001-0.180,0.002-0.167,0.010-0.602,-0.007 0.583,0.002-0.091,0.002-0.127,0.002-0.138,0.001-0.132,0.001-0.117,0.001-0.098,0.000-0.077,0.000-0.058,0.000-0.041,0.000-0.027,0.000-0.017,0.000-0.009,-0.000-0.003,-0.000 0.001,-0.000 0.003,-0.000 0.004,0.000 0.004,-0.000 0.004,0.000 0.004,-0.000 0.003,0.000 0.002,0.000 0.002,0.000 0.001,0.000 0.001,0.000 0.000,0.000 0.000,0.000 0.000,0.000 0.000,0.000-0.000,0.000-0.000,0.000-0.000,0.000-0.000,0.000-0.000,0.000-0.000,0.000-0.000,0.000-0.000,0.000 0.000,0.000-0.000,0.000 0.000,0.000 0.000,0.000 0.000,0.000-0.018,0.000-0.056,0.000-0.065,0.084-0.433,0.045-0.245,0.017-0.122,-0.118 0.917,0.105-0.943,-0.012-0.019,-0.017 0.026,-0.081 0.922,0.111-0.754,0.018 0.006,0.004 0.016,-0.005 0.022,-0.110 0.715,0.311-1.036,0.054 0.035,-0.001 0.096,0.105-0.154,0.078-0.043,0.055 0.029,-0.011 0.029,-0.063 0.135,-0.084 0.180,-0.091 0.191,-0.087 0.182,-0.077 0.161,-0.064 0.134,-0.051 0.106,-0.038 0.080,-0.028 0.057,-0.019 0.038,-0.011 0.024,-0.006 0.012,-0.002 0.005,0.000-0.001,0.002-0.004,0.003-0.005,0.003-0.006,0.003-0.006,0.002-0.005,0.002-0.004,0.002-0.003,0.001-0.003,0.001-0.002,0.001-0.001,0.000-0.001,0.000-0.000,0.000-0.000,0.000 0.000,-0.000 0.000,-0.000 0.000,-0.000 0.000,-0.000 0.000,0.037 0.000,0.059 0.000,0.067 0.000,0.066 0.000,-0.023 0.013,0.019 0.022,0.013 0.027,0.008 0.029,0.004 0.028,0.001 0.027,-0.001 0.024,-0.002 0.021,-0.002 0.031,-0.029 0.015,-0.034 0.011,-0.036 0.008,-0.028-0.010,-0.007 0.003,0.001 0.002,0.006 0.002,0.077 0.120,0.071 0.113,0.079 0.128,0.078 0.129,-0.080-0.052,-0.010 0.068,-0.024 0.044,0.000 0.166,-0.049 0.002,-0.050-0.042,-0.048-0.069,0.003-0.055,-0.001-0.021,-0.011-0.030,-0.017-0.034,-0.014 0.003,-0.025-0.040,-0.024-0.038,-0.023-0.034,0.015 0.113,0.020 0.023,0.030 0.036,-0.011-0.037,-0.005-0.001,-0.012-0.033,-0.016-0.053,-0.081-0.517,0.069 0.734,-0.022 0.027,0.065 0.094,0.030-0.009,0.004-0.084,-0.012-0.123,-0.020-0.136,-0.024-0.133,-0.024-0.120,-0.022-0.101,-0.019-0.081,-0.016-0.062,-0.012-0.045,-0.009-0.031,-0.006-0.020,-0.004-0.011,-0.002-0.005,-0.001-0.000,0.015 0.025,0.095 0.386,0.042 0.126,0.017 0.018,-0.000-0.049,-0.010-0.085,-0.016-0.099,-0.018-0.100,-0.017-0.091,-0.015-0.078,-0.013-0.063,-0.010-0.048,-0.008-0.035,-0.006-0.024,-0.004-0.016,-0.002-0.009,-0.001-0.004,-0.001-0.001,0.000 0.001,0.000 0.003,0.000 0.003,0.001 0.003,0.000 0.003,0.077-0.128,0.069-0.101,0.055-0.068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941.000 813.000,'0.000'-0.018,"0.000"-0.027,0.000-0.030,0.000-0.029,0.000-0.026,0.000-0.022,0.000-0.018,0.000-0.013,0.000-0.010,0.000-0.006,0.000-0.004,0.000-0.002,0.000-0.001,0.000 0.000,0.000 0.001,0.000-0.004,0.000-0.035,0.000-0.041,0.000-0.042,0.000 0.023,0.000-0.016,0.000-0.012,0.000 0.253,0.000-0.511,0.000-0.082,0.000-0.022,0.028 0.016,0.043 0.039,0.048 0.050,0.010 0.134,0.027 0.041,0.024 0.037,0.020 0.033,0.004 0.044,0.013 0.020,0.011 0.015,0.009 0.012,0.125-0.089,0.045-0.003,0.017 0.024,-0.002 0.039,-0.042 0.039,0.028-0.001,0.016 0.011,0.030 0.006,-0.008 0.027,-0.016 0.029,-0.021 0.030,0.159 0.008,0.014 0.039,-0.012 0.032,-0.031 0.029,0.043 0.013,0.012 0.010,-0.010 0.008,-0.025 0.006,-0.034 0.004,-0.038 0.002,-0.039 0.001,-0.341-0.006,0.523 0.008,0.034-0.000,-0.003-0.001,-0.123-0.002,-0.032-0.001,-0.036-0.001,-0.037-0.001,-0.035-0.001,-0.033-0.001,-0.029-0.001,-0.025-0.001,0.080 0.158,0.005 0.112,-0.014 0.074,-0.026 0.044,-0.032 0.021,-0.034 0.005,-0.032-0.006,-0.209-0.321,0.166 0.479,-0.043 0.062,-0.041 0.018,0.032 0.100,0.036 0.082,0.027 0.021,0.020-0.022,0.026 0.283,-0.021 0.090,-0.032 0.018,0.056 0.188,0.003-0.024,-0.022-0.103,-0.075-0.355,-0.025-0.102,-0.026-0.101,-0.025-0.095,-0.019 0.000,-0.023-0.047,-0.019-0.052,-0.016-0.051,-0.024-0.370,-0.012 0.398,-0.044-0.004,-0.047-0.013,-0.012-0.063,-0.009-0.023,0.000-0.024,0.006-0.023,-0.031 0.050,-0.012-0.033,-0.015-0.030,-0.016-0.026,-0.011-0.041,-0.023-0.024,-0.023-0.022,-0.022-0.018,-0.019-0.015,-0.016-0.012,-0.062 0.044,-0.052 0.057,-0.053 0.067,0.072-0.050,-0.021 0.012,-0.019 0.005,-0.017-0.000,-0.001-0.004,0.010-0.006,0.017-0.007,0.021-0.008,-0.003-0.000,0.033-0.035,0.033-0.039,0.031-0.040,0.028-0.038,-0.023-0.009,0.001-0.012,-0.007-0.001,-0.011 0.006,-0.013 0.010,0.010-0.005,0.024-0.013,0.031-0.018,0.033-0.019,0.032-0.018,0.028-0.016,0.024-0.014,0.019-0.011,0.015-0.009,0.011-0.006,-0.031-0.004,-0.061-0.003,-0.073-0.002,-0.082-0.001,-0.024-0.000,-0.003 0.000,0.010 0.001,0.030-0.036,-0.014-0.057,0.005-0.074,-0.045-0.106,-0.051-0.115,-0.053-0.114,-0.006-0.062,0.026-0.023,0.046 0.005,0.057 0.023,0.015-0.094,0.045 0.010,0.034 0.035,0.024 0.049,-0.029-0.191,-0.021-0.059,0.079 0.180,0.018 0.004,0.024 0.009,0.027 0.013,0.021-0.005,0.029 0.043,0.026 0.048,0.023 0.048,0.017-0.002,0.018 0.043,0.014 0.034,0.010-0.041,0.007-0.012,0.004 0.007,0.002 0.018,0.001-0.129,-0.000-0.066,-0.001-0.021,-0.002-0.043,-0.001-0.047,-0.001-0.003,-0.001 0.027,-0.001-0.158,-0.001 0.028,-0.001 0.059,-0.001 0.004,-0.000 0.053,-0.000 0.079,-0.000 0.088,-0.000 0.087,0.000 0.078,0.028 0.053,0.043 0.033,0.048 0.017,0.048 0.007,0.043-0.001,0.037-0.005,-0.025 0.031,-0.014 0.000,-0.023 0.000,-0.027 0.000,-0.026 0.027,-0.000-0.001,0.006-0.002,0.010-0.003,0.026-0.003,0.035-0.003,0.040-0.003,0.041-0.002,0.088-0.027,0.014 0.030,-0.001 0.037,-0.011 0.038,0.055 0.013,0.031 0.016,0.037 0.007,0.037 0.001,0.034-0.003,0.029-0.005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1037.000 790.000,'-0.006'0.000,"-0.010"0.000,-0.011 0.000,-0.011 0.000,-0.010 0.000,-0.008 0.000,-0.006 0.000,-0.005 0.000,-0.004 0.000,-0.002 0.000,-0.001 0.000,-0.001 0.000,-0.000 0.000,0.000 0.000,0.000 0.000,0.000 0.000,0.000 0.000,0.000 0.000,0.000 0.000,0.000 0.000,0.000 0.000,0.000 0.000,0.000 0.000,0.000 0.000,0.000 0.000,0.000 0.000,0.000 0.000,0.000 0.000,0.000 0.000,0.000 0.000,0.000 0.000,0.000 0.000,0.000 0.000,0.000 0.000,0.000 0.000,-0.000 0.000,0.000 0.000,-0.000 0.000,0.000 0.000,0.000 0.000,0.000 0.000,-0.013 0.030,-0.042 0.048,-0.051 0.058,-0.053 0.061,-0.034 0.029,-0.045 0.029,-0.041 0.020,-0.036 0.012,-0.218 0.174,-0.051 0.052,-0.004 0.017,0.408-0.335,-0.407 0.275,0.005-0.020,0.027-0.021,0.504-0.341,-0.390 0.365,0.043 0.059,0.042 0.054,0.039 0.048,0.042 0.029,0.020 0.055,0.013 0.055,0.243-0.569,-0.265 1.141,0.055 0.162,0.057 0.031,0.106-0.110,0.075 0.116,0.081 0.052,0.081 0.006,-0.089-1.209,0.232 1.534,0.066-0.203,0.041-0.267,-0.298-1.172,0.315 0.783,0.034-0.138,0.013-0.132,-0.002-0.121,0.041-0.049,-0.038-0.126,-0.045-0.104,-0.046-0.082,-0.043-0.061,-0.037-0.044,-0.029-0.035,-0.009-0.019,-0.001-0.012,0.004-0.006,0.007-0.002,0.008 0.001,0.008 0.003,0.011-0.007,0.013-0.013,0.012-0.015,-0.024-0.021,0.002-0.012,0.001-0.011,-0.001-0.010,0.138-0.007,0.049-0.009,0.020-0.007,0.187-0.094,0.067-0.049,-0.002-0.017,-0.043 0.003,-0.023-0.010,0.013-0.040,-0.026 0.011,0.004 0.005,-0.021 0.015,-0.037 0.020,-0.020-0.025,-0.008-0.014,-0.022 0.001,-0.031 0.010,0.081-0.047,-0.052-0.010,-0.049-0.015,-0.127 0.033,-0.056-0.006,-0.056-0.006,-0.053-0.005,-0.031-0.038,-0.054 0.012,-0.043 0.017,-0.032 0.019,-0.023 0.018,-0.016 0.017,-0.010 0.014,0.070-0.044,0.114-0.091,0.046-0.043,0.045-0.074,0.029-0.069,0.017-0.062,-0.010-0.030,0.002-0.011,-0.001 0.024,-0.004 0.047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1056.000 785.000,'-0.016'0.048,"-0.025"0.074,-0.028 0.084,-0.028 0.084,-0.026 0.077,0.099-0.287,-0.112 0.711,0.009 0.230,0.017 0.137,0.020 0.069,0.031-0.099,0.012 0.085,0.011 0.028,0.009 0.308,0.008 0.158,0.007 0.080,0.005 0.022,0.004 0.356,0.003-0.011,0.002-0.117,0.000-0.295,0.000-0.072,0.000-0.125,-0.000-0.156,0.013-0.116,0.021-0.135,0.026-0.141,0.028-0.137,-0.067-0.663,0.211 0.708,0.047-0.164,0.010-0.163,-0.014-0.149,-0.027-0.128,-0.033-0.104,-0.034-0.081,-0.032-0.060,-0.028-0.042,-0.023-0.027,-0.018-0.016,-0.014-0.008,-0.010-0.002,-0.006 0.002,-0.004 0.004,-0.002 0.005,-0.001 0.005,0.000 0.005,0.001 0.004,-0.008-0.021,0.022-0.046,0.071-0.133,0.054-0.113,0.058-0.121,0.033-0.073,0.021-0.050,0.012-0.031,0.069-0.113,0.012-0.040,-0.015-0.012,-0.033 0.007,-0.265 0.584,0.346-0.776,0.018-0.013,0.004 0.038,-0.062 0.178,0.010 0.041,0.012 0.039,0.014 0.036,0.102-0.109,-0.059 0.089,-0.077 0.089,-0.081 0.082,-0.016-0.138,-0.014-0.108,-0.216 0.576,0.286-0.753,-0.003-0.020,-0.030 0.037,-0.078 0.188,-0.009 0.043,-0.005 0.065,-0.002 0.076,0.010 0.023,-0.025 0.071,-0.030 0.058,-0.031 0.045,-0.020-0.003,-0.033 0.021,-0.027 0.010,-0.022 0.002,-0.016-0.003,-0.012-0.005,-0.007 0.006,-0.004-0.035,-0.002-0.020,-0.001-0.009,-0.002-0.060,0.000 0.030,0.001 0.041,0.001 0.044,0.001 0.043,0.001 0.039,0.001 0.033,0.001 0.027,0.001 0.021,0.001 0.016,0.025 0.014,0.040-0.004,0.048-0.009,0.050-0.011,0.048-0.012,-0.021 0.015,0.033-0.027,0.091-0.097,-0.000-0.052,-0.019-0.047,-0.030-0.041,0.005-0.083,-0.057 0.056,-0.053 0.082,-0.047 0.090,-0.038 0.087,-0.030 0.078,-0.022 0.065,-0.015 0.051,-0.010 0.039,-0.006 0.027,-0.003 0.018,-0.001 0.011,0.001 0.006,0.001 0.002,0.002-0.000,0.002-0.002,0.002-0.003,0.001-0.003,0.001-0.003,0.001-0.002,0.001-0.002,0.000-0.001,0.000-0.001,0.000-0.001,0.000-0.001,0.000-0.000,0.000-0.000,-0.000-0.000,0.000 0.000,-0.000 0.000,0.000 0.000,0.000 0.000,-0.000 0.000,0.000 0.000,0.000 0.000,0.000 0.000,0.000 0.000,0.000 0.000,0.000 0.000,0.000 0.000,0.000 0.000,0.000 0.000,0.000 0.000,0.000 0.000,0.000 0.000,0.000 0.000,0.000 0.000,0.000 0.000,0.000 0.098,0.000 0.102,0.000 0.080,0.000 0.061,0.000-0.344,0.000 0.997,0.000 0.333,0.000 0.223,0.000-1.352,0.000 1.205,0.000 0.053,0.000-0.020,0.000-0.071,0.000-0.048,0.000-0.084,0.000-0.104,0.000-0.112,0.000-0.019,0.000-0.060,0.000-0.085,0.000-0.097,0.012 0.152,0.018-0.168,0.020-0.187,0.019-0.181,0.017-0.162,0.014-0.135,0.011-0.107,0.009-0.081,0.006-0.058,0.004-0.039,0.003-0.023,0.001-0.012,0.000-0.005,-0.000 0.001,-0.000 0.004,-0.001 0.005,-0.000 0.006,-0.001 0.005,-0.000 0.005,-0.000 0.004,-0.000 0.003,-0.000 0.002,-0.000 0.002,0.003-0.049,0.015-0.083,0.018-0.095,0.018-0.094,-0.014-0.035,0.013-0.052,0.013-0.020,0.012 0.002,0.312-0.245,0.153-0.057,0.066 0.005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1082.000 788.000,'0.056'0.000,"0.086"0.000,0.099 0.000,0.099 0.000,0.092 0.000,0.080 0.000,0.066 0.000,0.074 0.028,0.033 0.043,0.019 0.048,-0.093 0.108,0.029 0.093,0.013 0.061,0.001 0.035,0.134 0.251,0.033 0.158,-0.012 0.102,-0.041 0.059,-0.597-0.765,0.730 1.013,-0.027-0.014,-0.047-0.067,-0.056-0.095,-0.092 0.011,0.002 0.135,0.071 0.362,-0.097-0.018,-0.115-0.113,-0.151-0.291,-0.086-0.148,-0.077-0.147,-0.065-0.137,-0.060-0.119,-0.035-0.049,-0.028-0.049,-0.021-0.048,-0.012-0.239,-0.009 0.236,-0.009-0.011,-0.006-0.018,-0.003-0.021,-0.001 0.044,0.001 0.019,0.002 0.006,0.003-0.016,0.003-0.016,0.003-0.021,0.003-0.023,0.001 0.050,0.003-0.052,0.002-0.053,0.002-0.048,0.001-0.042,0.001-0.034,0.001-0.027,-0.023-0.048,-0.036-0.062,-0.041-0.063,-0.040-0.059,-0.036-0.051,-0.031-0.042,-0.025-0.032,-0.019-0.024,-0.014-0.017,-0.010-0.011,-0.006-0.006,-0.003-0.003,-0.001-0.001,-0.000 0.001,0.001 0.001,0.001 0.002,0.001 0.002,0.001 0.002,0.027-0.033,0.036-0.056,0.041-0.064,0.146 0.306,-0.099-0.458,0.036-0.094,0.030-0.061,0.027 0.032,0.014-0.042,0.011-0.016,0.008 0.002,0.004 0.369,0.003-0.507,0.003-0.045,0.002 0.000,0.054 0.052,0.034 0.055,0.019 0.067,0.007 0.072,0.056-0.089,0.029 0.053,0.028 0.034,0.071 0.047,0.079-0.053,0.048-0.029,0.023-0.010,0.032 0.003,0.036 0.013,0.037 0.018,0.036 0.021,0.169-0.198,-0.026 0.021,-0.050 0.053,-0.079 0.077,-0.043 0.025,-0.066 0.044,-0.077 0.053,-0.013 0.086,-0.013 0.075,-0.021 0.076,-0.025 0.071,-0.026 0.063,0.017 0.046,-0.041 0.065,-0.038 0.051,-0.033 0.038,-0.027 0.027,-0.021 0.018,-0.016 0.011,-0.011 0.005,-0.007 0.002,-0.004-0.001,-0.002-0.002,-0.001-0.003,0.000-0.003,0.001-0.003,0.001-0.002,0.001-0.002,0.001-0.002,0.001-0.001,0.001-0.001,0.001-0.001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1118.000 782.000,'0.025'0.016,"0.037"0.025,0.042 0.028,0.040 0.027,0.036 0.024,0.030 0.020,0.024 0.016,0.018 0.012,0.013 0.008,0.008 0.006,0.005 0.003,-0.011 0.068,0.036 0.077,0.022 0.049,0.012 0.027,0.160 0.294,0.046 0.165,-0.005 0.101,-0.039 0.052,0.020 0.100,0.007 0.028,-0.008-0.034,0.091 0.168,0.015 0.012,-0.012-0.039,-0.104-0.026,-0.059 0.009,-0.067-0.053,-0.068-0.091,-0.050-0.097,-0.034-0.095,-0.022-0.088,-0.012-0.078,-0.153-0.572,0.154 0.650,-0.035-0.083,-0.035-0.098,-0.032-0.099,-0.028-0.092,-0.023-0.079,-0.018-0.046,-0.012-0.007,-0.009 0.011,-0.006 0.021,-0.004 0.026,-0.002 0.027,0.000-0.046,0.000-0.003,0.000-0.007,0.001-0.010,-0.011 0.023,-0.016-0.031,-0.019-0.033,-0.019-0.032,-0.018-0.029,-0.015-0.024,-0.013-0.020,-0.008-0.033,0.006-0.051,0.011-0.052,0.013-0.049,0.013-0.042,0.012-0.034,0.010-0.027,0.008-0.020,0.006-0.014,0.005-0.009,0.003-0.005,0.002-0.003,0.001-0.001,0.000 0.000,0.000 0.001,-0.000 0.002,-0.000 0.002,-0.000 0.002,-0.000 0.001,-0.000 0.001,-0.000 0.001,-0.000 0.001,-0.000 0.000,-0.000 0.000,-0.000 0.000,-0.000 0.000,0.000 0.000,0.003-0.279,0.005-0.151,0.006-0.062,0.005-0.003,0.007 0.079,0.003-0.045,0.002-0.034,0.029-0.354,0.045-0.099,0.050-0.025,0.011 0.201,0.027 0.043,0.024 0.051,0.020 0.054,0.124-0.139,0.026 0.051,-0.013 0.075,-0.275 0.638,0.229-0.622,-0.049 0.043,-0.050 0.059,-0.034 0.088,-0.015 0.075,-0.005 0.071,0.002 0.063,0.006 0.053,0.001 0.062,0.014 0.036,0.015 0.030,0.015 0.024,0.014 0.018,0.012 0.013,0.010 0.009,0.008 0.006,-0.013 0.004,0.005-0.011,0.005-0.015,0.004-0.017,-0.010 0.007,0.003 0.007,0.003 0.012,0.003 0.015,0.053-0.014,-0.027 0.011,-0.034 0.007,-0.036 0.004,-0.033 0.001,-0.029-0.000,-0.024-0.001,-0.019-0.002,-0.014-0.002,-0.010-0.002,-0.007-0.002,-0.004-0.001,-0.002-0.001,-0.001-0.001,0.000-0.001,0.001-0.000,0.001-0.000,0.005-0.007,0.009-0.017,0.010-0.019,0.010-0.019,0.009-0.018,0.008-0.015,0.007-0.012,0.005-0.010,0.014 0.010,0.015 0.027,0.016 0.033,0.015 0.034,0.013 0.032,0.011 0.028,0.008 0.023,0.006 0.018,0.004 0.014,-0.028-0.017,0.028-0.039,0.034-0.050,0.037-0.055,0.080-0.071,0.006-0.007,-0.009 0.014,-0.018 0.027,-0.023 0.033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1151.000 792.000,'0.017'0.000,"0.026"0.000,0.029 0.000,0.028 0.000,0.025 0.000,0.021 0.000,0.017 0.000,0.013 0.000,0.009 0.000,0.006 0.000,0.004 0.000,0.002 0.000,0.001 0.000,0.000 0.000,-0.000 0.000,-0.001 0.000,-0.001 0.000,-0.001 0.000,-0.001 0.000,-0.001 0.000,-0.000 0.000,0.012-0.017,0.061-0.026,0.072-0.031,0.075-0.032,0.134-0.087,0.062-0.085,0.043-0.085,0.000-0.050,-0.026-0.024,-0.041-0.006,-0.144 0.078,-0.062 0.013,-0.064 0.015,-0.062 0.015,-0.022-0.031,-0.052 0.039,-0.036 0.040,-0.024 0.037,-0.014 0.032,-0.007 0.027,-0.002 0.021,0.002 0.016,-0.005-0.025,-0.013-0.043,-0.015-0.052,-0.015-0.052,-0.019 0.056,-0.007-0.010,-0.006-0.006,-0.005-0.003,-0.019-0.017,-0.028 0.002,-0.032 0.004,-0.032 0.005,-0.097-0.052,-0.088 0.001,-0.086 0.000,0.048 0.086,-0.015 0.026,-0.006 0.030,0.001 0.031,-0.113-0.022,-0.034-0.001,-0.036-0.013,0.083 0.037,0.012 0.014,0.019 0.018,0.022 0.020,-0.116 0.008,0.001 0.026,0.029 0.022,0.044 0.018,0.049 0.014,0.048 0.010,0.063 0.007,-0.006 0.004,-0.017 0.003,-0.024 0.002,0.007 0.014,-0.004 0.022,0.000 0.026,0.004 0.028,-0.012 0.052,0.009 0.052,0.010 0.053,0.010 0.051,-0.049 0.114,-0.003 0.063,0.020 0.032,-0.114 0.282,-0.032 0.118,-0.008 0.052,0.021 0.060,0.026 0.004,0.031-0.040,0.032-0.065,0.099-0.092,0.038 0.038,0.039 0.015,0.012 0.397,0.051 0.095,0.042 0.027,0.074-1.133,-0.030 1.019,0.017 0.040,0.013-0.030,0.010-0.077,0.009 0.101,0.006-0.122,0.003-0.117,0.059-0.100,0.037-0.038,0.018-0.067,0.005-0.083,0.038-0.039,0.032-0.138,0.035-0.134,0.034-0.121,0.031-0.105,0.027-0.086,0.023-0.068,0.018-0.051,0.014-0.037,0.010-0.025,0.235-0.019,0.106-0.009,0.043-0.002,0.001 0.002,0.056-0.030,0.057-0.053,-0.713 0.094,0.633-0.096,0.016-0.004,-0.007 0.004,-0.022 0.009,0.141-0.093,-0.090-0.023,-0.099 0.005,-0.131-0.084,-0.031-0.077,-0.042-0.044,-0.046-0.019,0.005-0.057,-0.045 0.008,-0.039 0.017,-0.028 0.070,-0.014 0.025,-0.032 0.025,-0.043 0.023,0.000-0.018,-0.020 0.014,-0.009 0.010,0.069-0.073,0.013-0.016,-0.015 0.012,-0.031 0.029,-0.039 0.037,-0.041 0.039,-0.039 0.037,-0.034 0.033,-0.029 0.028,-0.023 0.022,-0.017 0.017,-0.013 0.012,-0.009 0.009,-0.005 0.005,0.136-0.165,0.148-0.124,-0.275 0.334,0.529-0.658,0.128-0.149,0.073-0.072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1175.000 774.000,'0.000'0.029,"0.000"0.045,0.000 0.052,0.000 0.052,0.000 0.048,0.000 0.042,0.000 0.035,0.000 0.028,0.000 0.082,0.000 0.126,0.000 0.139,0.000 0.425,0.000 0.225,0.000 0.111,0.003-1.162,0.088 1.414,0.039 0.092,0.014-0.006,-0.003-0.067,-0.019 0.049,-0.017 0.028,0.034-0.196,0.022-0.092,0.005-0.137,-0.006-0.159,-0.008-0.107,0.006-0.073,0.009-0.092,0.011-0.100,-0.136-0.640,0.174 0.758,-0.022-0.099,-0.030-0.104,-0.000-0.166,0.014-0.027,0.000-0.035,-0.009-0.039,0.024 0.042,-0.033-0.121,-0.034-0.122,-0.032-0.112,-0.028-0.096,-0.023-0.077,-0.018-0.059,-0.013-0.043,-0.009-0.029,-0.006-0.019,-0.003-0.010,-0.002-0.005,-0.000-0.001,0.000 0.002,0.001 0.003,0.001 0.004,0.001 0.004,0.001 0.003,0.001 0.003,0.001 0.002,0.000 0.002,0.000 0.001,0.000 0.001,0.000 0.001,0.000 0.000,0.000 0.000,0.000 0.000,0.020-0.062,0.031-0.107,0.036-0.122,0.035-0.122,-0.022 0.100,0.000-0.018,-0.005-0.006,0.017-0.126,0.012-0.038,0.015-0.017,0.017-0.002,0.029-0.197,0.025-0.080,0.025-0.014,0.127-0.111,0.085-0.050,0.045 0.018,0.016 0.063,-0.394 0.806,0.415-0.765,0.013 0.030,-0.006 0.059,-0.020 0.076,0.025 0.030,0.002 0.050,-0.014 0.062,-0.025 0.066,0.057-0.016,-0.079 0.143,-0.083 0.139,-0.079 0.126,-0.070 0.107,-0.059 0.087,-0.047 0.067,-0.036 0.049,-0.026 0.034,-0.018 0.022,-0.011 0.013,-0.006 0.006,-0.003 0.001,-0.000-0.002,0.001-0.004,0.002-0.004,0.014 0.015,0.030 0.053,0.036 0.064,-0.100-0.212,0.102 0.465,0.000 0.170,-0.007 0.107,-0.011 0.058,-0.014 0.140,-0.015 0.084,-0.015 0.040,-0.014 0.008,0.078 0.371,0.028 0.007,0.004-0.039,-0.034-0.202,-0.013-0.042,-0.016-0.087,-0.017-0.112,-0.019-0.060,-0.014-0.041,-0.012-0.065,-0.011-0.078,-0.007 0.078,-0.010-0.121,-0.007-0.109,0.006-0.109,0.014-0.125,0.017-0.112,0.018-0.094,0.017-0.074,0.015-0.056,0.012-0.040,0.009-0.027,0.007-0.017,0.005-0.009,0.003-0.003,0.002 0.000,0.001 0.002,0.000 0.003,-0.000 0.004,-0.000 0.004,-0.000 0.003,-0.000 0.003,-0.000 0.002,-0.000 0.002,-0.000 0.001,-0.000 0.001,-0.000 0.000,-0.000 0.000,-0.000-0.000,0.037 0.000,0.046 0.000,0.048-0.000,0.050-0.000,0.020-0.000,0.008-0.000,-0.000-0.000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1215.000 753.000,'-0.018'0.046,"-0.029"0.072,-0.033 0.083,-0.034 0.085,-0.032 0.079,-0.028 0.070,-0.024 0.059,-0.019 0.047,0.022-0.035,-0.010 0.058,-0.010 0.064,-0.008 0.064,-0.047 0.579,0.028 0.281,0.038 0.183,0.036 0.220,0.041-0.052,0.036-0.179,0.030-0.239,0.023 0.124,0.017 0.065,0.012-0.229,0.006-0.005,0.004-0.060,0.003-0.093,0.003 0.322,0.001 0.028,-0.000-0.008,-0.002-0.235,-0.001 0.019,-0.001-0.035,-0.001-0.071,-0.003-0.995,0.081 1.611,0.053 0.150,0.034-0.021,0.019-0.131,0.008-0.193,0.000-0.220,-0.005-0.222,-0.008-0.208,0.000-0.203,0.029-0.133,0.061-0.045,-0.004-0.178,-0.017-0.153,-0.023-0.125,-0.025-0.097,-0.024-0.072,-0.022-0.050,-0.018-0.032,-0.015-0.019,-0.011-0.009,0.005 0.002,0.032 0.001,0.040 0.003,0.043 0.004,0.041 0.005,0.037 0.005,0.032 0.004,0.000 0.005,0.043 0.002,0.028 0.002,0.146 0.001,0.067 0.001,0.026 0.001,-0.003 0.001,-0.494-0.009,0.797-0.270,0.020-0.119,-0.042-0.040,-0.076 0.012,-0.090 0.043,-0.092 0.059,-0.144 0.072,-0.081 0.035,-0.074 0.028,-0.064 0.022,-0.053 0.016,-0.043 0.011,-0.033 0.007,-0.023-0.024,-0.038-0.022,-0.034-0.026,-0.028-0.027,-0.022-0.025,-0.017-0.022,-0.011 0.021,-0.006-0.021,-0.004-0.021,-0.003-0.020,-0.001-0.019,-0.001-0.056,0.000-0.025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998.000 238.000,'0.019'0.000,"0.028"0.000,0.032 0.000,0.031 0.000,0.028 0.000,0.024 0.000,0.019 0.000,0.014 0.000,0.010 0.000,0.007 0.000,0.004 0.000,0.003 0.000,0.001 0.000,0.000 0.000,0.555-0.110,0.457-0.099,0.170-0.033,0.109-0.012,0.021 0.009,-0.038 0.022,0.110-0.117,0.052-0.080,-0.008-0.047,0.002-0.119,-0.013-0.071,-0.062-0.024,-0.091 0.010,-1.160 0.526,1.322-0.593,-0.137 0.062,-0.155 0.067,-0.097 0.021,-0.076 0.008,-0.111 0.024,-0.256 0.124,-0.096 0.051,-0.092 0.056,-0.084 0.056,-0.418 0.207,0.533-0.278,0.037-0.017,-0.001 0.010,-0.027 0.027,-0.005-0.008,-0.005 0.004,-0.021 0.021,0.060-0.053,0.012-0.021,-0.004-0.007,-0.015 0.004,0.167-0.063,-0.020 0.014,-0.054 0.017,-0.118 0.097,-0.022 0.041,-0.038 0.044,-0.047 0.044,0.124-0.089,-0.017-0.038,-0.038-0.025,0.060-0.041,0.031-0.011,-0.014 0.022,-0.043 0.041,-0.067 0.066,-0.011 0.046,-0.002 0.045,-0.458 0.135,0.449-0.181,0.006-0.034,0.010-0.028,-0.459 0.221,0.517-0.239,0.000-0.005,-0.026 0.000,-0.042 0.004,-0.452 0.236,0.427-0.222,0.028-0.005,0.009 0.010,-0.439 0.213,0.515-0.213,0.000 0.010,-0.022 0.008,-0.036 0.006,-0.464 0.195,0.608-0.310,-0.039 0.003,-0.062 0.032,-0.071 0.047,-0.073 0.062,-0.030 0.048,-0.077 0.054,-0.028 0.032,-0.026 0.027,-0.024 0.023,0.062-0.049,0.020-0.024,0.003-0.008,-0.008 0.003,0.012-0.036,0.028-0.023,0.014-0.006,0.060-0.015,-0.002-0.008,-0.031-0.008,-0.050-0.007,0.024-0.030,-0.044 0.029,-0.034 0.037,-0.021 0.057,0.019 0.027,0.006 0.024,-0.004 0.021,0.062 0.014,-0.013 0.020,-0.016 0.014,-0.014-0.053,0.016-0.033,-0.002-0.016,-0.015-0.003,-0.022 0.005,0.075-0.077,0.030-0.072,0.032-0.015,0.027-0.006,0.004 0.011,-0.013 0.022,0.064 0.017,0.002 0.036,-0.019 0.036,-0.032 0.034,-0.421 0.098,0.505-0.175,-0.007-0.045,-0.026-0.035,-0.033 0.012,-0.001-0.010,-0.019-0.005,-0.030-0.001,-0.392 0.224,0.585-0.229,0.074 0.037,0.039 0.042,0.014-0.031,-0.003-0.002,-0.014 0.017,-0.065 0.041,-0.000 0.001,-0.040-0.002,-0.065-0.005,0.093-0.046,0.039-0.019,-0.001 0.000,-0.028 0.014,-0.570 0.189,0.762-0.234,-0.048 0.003,-0.076-0.002,-0.172 0.020,-0.025-0.012,-0.037 0.006,-0.043 0.019,0.008-0.026,-0.010-0.003,-0.022 0.013,-0.029 0.024,0.149 0.008,0.035 0.040,-0.005 0.040,-0.030 0.037,0.015-0.030,-0.003-0.012,-0.022 0.003,-0.034 0.025,-0.003 0.015,-0.020 0.017,-0.031 0.017,0.019-0.004,-0.057-0.002,-0.057-0.008,-0.054-0.012,-0.048-0.014,-0.000-0.020,0.010-0.013,0.025-0.011,0.033-0.009,0.035-0.007,-0.060 0.035,-0.003 0.013,-0.009 0.017,-0.012 0.018,0.025 0.009,-0.034 0.022,-0.036 0.020,-0.035 0.017,-0.032 0.014,-0.028 0.011,-0.023 0.008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1201.000 781.000,'0.043'-0.026,"0.067"-0.040,0.076-0.046,0.077-0.046,0.071-0.043,0.062-0.037,0.052-0.031,0.041-0.025,0.031-0.019,0.112-0.028,0.114-0.008,0.120-0.004,-0.697 0.281,0.690-0.336,0.107-0.078,0.076-0.055,0.051-0.036,-0.825 0.432,1.255-0.726,0.115-0.081,0.016-0.007,-0.049 0.043,0.379-0.159,-0.056 0.042,-0.414 0.251,-0.118 0.075,-0.148 0.078,-0.160 0.075,-0.158 0.084,-0.147 0.085,-0.131 0.080,-0.113 0.072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975.000 872.000,'0.035'0.000,"0.054"0.000,0.061 0.000,0.061 0.000,0.056 0.000,0.048 0.000,0.039 0.000,-0.026 0.000,0.028 0.000,0.028 0.000,0.026 0.000,0.023 0.000,0.019 0.000,-0.345-0.003,0.559-0.129,0.064-0.114,0.012-0.104,0.004-0.086,-0.006-0.039,-0.036 0.006,-0.054 0.035,-0.048-0.177,-0.009-0.151,-0.020-0.099,-0.027-0.264,-0.065-0.119,-0.073-0.036,-0.073 0.022,-0.036-0.469,-0.085-0.029,-0.070 0.101,-0.058 0.165,-0.035 0.105,-0.026 0.154,-0.018 0.176,-0.012 0.178,-0.007 0.166,-0.004 0.148,-0.031 0.127,-0.045 0.124,-0.051 0.102,-0.051 0.081,-0.048 0.061,-0.039 0.045,-0.011 0.032,0.001 0.019,0.008 0.010,0.012 0.003,-0.109 0.022,-0.048 0.035,0.001 0.040,-0.131 0.082,-0.072 0.083,-0.047 0.081,0.097-0.011,0.054 0.012,0.071-0.001,0.077-0.009,0.301-0.294,-0.513 0.497,-0.071 0.090,-0.010 0.043,0.028 0.009,0.095-0.045,0.082-0.020,-0.016 0.030,0.050-0.010,0.068-0.007,0.110 0.002,0.051 0.062,0.047 0.028,0.041 0.003,0.027 0.444,0.038 0.197,0.029 0.115,0.020 0.226,0.013 0.075,0.008-0.040,0.004-0.109,0.044-0.264,0.031 0.092,0.018 0.057,-0.078-1.163,0.215 1.817,0.033-0.006,-0.002-0.101,-0.024-0.153,0.062 0.305,0.002 0.061,-0.258-1.894,0.226 1.391,0.007-0.041,-0.011-0.083,-0.023-0.107,-0.196-1.209,0.274 1.487,-0.008-0.113,-0.029-0.177,-0.052-0.202,-0.041-0.155,-0.040-0.166,-0.038-0.162,-0.028-0.026,-0.033-0.120,-0.026-0.120,-0.019-0.111,-0.014-0.096,-0.009-0.080,-0.007-0.042,-0.003-0.036,-0.001-0.019,0.000-0.007,0.001 0.001,0.002 0.006,0.002 0.008,-0.043 0.076,-0.066 0.105,-0.048 0.025,-0.044 0.005,-0.035-0.018,-0.026-0.030,-0.019-0.036,-0.013-0.036,-0.008-0.033,-0.004-0.029,-0.002-0.023,0.000-0.018,-0.008-0.015,-0.042 0.007,-0.049 0.013,-0.029 0.033,0.036 0.017,0.056 0.014,0.063-0.028,0.064-0.055,0.058-0.065,0.050-0.066,0.040-0.061,0.031-0.053,0.023-0.044,0.016-0.034,0.010-0.025,0.006-0.018,0.003-0.012,0.000-0.007,-0.001-0.003,-0.002-0.001,-0.002 0.001,-0.002 0.002,-0.002 0.002,-0.002 0.002,-0.001 0.002,-0.001 0.002,-0.001 0.001,-0.001 0.001,-0.000 0.001,-0.000 0.001,-0.000 0.000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970.000 892.000,'0.015'-0.005,"0.022"-0.007,0.025-0.008,0.025-0.008,0.023-0.008,0.020-0.007,0.016-0.005,0.012-0.004,0.009-0.003,0.006-0.002,0.004-0.001,0.003-0.001,0.001-0.000,0.000-0.000,-0.000 0.000,-0.001 0.000,-0.001 0.000,0.209 0.005,0.151 0.008,0.104 0.009,0.094-0.019,0.080-0.035,0.064-0.042,-0.001-0.036,0.054-0.047,0.050-0.046,0.044-0.041,0.036-0.036,0.029-0.029,0.022-0.023,-0.878 0.303,1.306-0.613,0.137-0.111,-0.011-0.011,0.073-0.009,-0.181 0.101,-0.239 0.119,-0.254 0.120,-0.241 0.110,-0.213 0.094,-0.177 0.077,-0.140 0.060,-0.106 0.044,-0.075 0.031,-0.050 0.020,-0.031 0.011,-0.016 0.005,-0.006 0.001,0.001-0.001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1009.000 853.000,'-0.005'0.031,"-0.008"0.048,-0.009 0.054,-0.009 0.054,-0.008 0.049,-0.007 0.042,-0.006 0.034,-0.004 0.026,-0.003 0.019,-0.002 0.013,-0.001 0.009,-0.001 0.005,-0.000 0.002,-0.000 0.001,0.000-0.001,0.000-0.001,0.052-0.302,-0.039 0.599,0.006 0.237,0.007 0.184,0.030-0.853,-0.021 1.232,0.007 0.155,0.006 0.041,0.013-1.311,-0.008 1.832,0.005 0.018,0.003-0.119,0.002 0.024,0.002-0.170,0.001-0.232,0.000-0.249,-0.000-0.413,-0.000-0.110,-0.000-0.109,-0.001-0.646,0.001 0.833,-0.000-0.060,-0.000-0.090,-0.000-0.142,-0.000-0.047,-0.000-0.062,-0.000-0.068,-0.000-0.068,-0.000-0.097,-0.000-0.019,0.000 0.002,-0.000-0.022,0.000-0.021,0.000-0.019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1034.000 862.000,'-0.012'-0.008,"-0.019"-0.013,-0.022-0.014,-0.021-0.014,-0.019-0.013,-0.017-0.011,-0.014-0.009,-0.010-0.007,-0.008-0.005,-0.005-0.004,-0.004-0.002,-0.002-0.001,-0.001-0.001,-0.000-0.000,0.000 0.000,0.000 0.000,0.001 0.000,0.001 0.000,0.001 0.000,0.000 0.000,-0.015 0.007,-0.017 0.014,-0.019 0.015,-0.019 0.015,-0.017 0.013,-0.014 0.011,-0.012 0.009,-0.008 0.063,-0.013 0.091,-0.012 0.100,-0.061 0.159,-0.045 0.145,-0.020 0.116,-0.003 0.089,0.009 0.065,0.015 0.045,0.018 0.029,0.087-0.153,0.036-0.040,0.039-0.051,0.039-0.056,0.011 0.178,0.050 0.010,0.041-0.003,0.037-0.132,0.017-0.004,0.013-0.023,0.010-0.035,0.005-0.441,0.007 0.609,0.006-0.052,0.003-0.078,0.000-0.087,-0.001-0.085,-0.002-0.076,0.007-0.084,0.014-0.027,0.017-0.015,0.017-0.007,0.017-0.001,0.015 0.003,0.013 0.005,0.020 0.001,0.018-0.013,0.017-0.017,0.015-0.019,0.013-0.018,0.010-0.016,0.008-0.014,0.006-0.011,0.004-0.009,0.014-0.009,-0.002-0.020,-0.004-0.020,-0.005-0.019,-0.005-0.016,-0.005-0.013,-0.004-0.010,-0.003-0.008,-0.003-0.006,-0.002-0.004,-0.014-0.001,0.030-0.001,0.037-0.000,0.040-0.000,0.069-0.000,0.000 0.000,-0.015 0.001,-0.024 0.001,-0.027 0.001,-0.028 0.001,-0.047-0.013,0.015-0.022,0.025-0.026,0.030-0.028,0.018-0.028,0.010-0.027,0.003-0.024,-0.002-0.021,0.015-0.044,-0.037-0.016,-0.044-0.010,-0.046-0.006,-0.013-0.023,-0.005-0.009,0.007-0.008,-0.108 0.175,0.211-0.272,0.028-0.013,0.002 0.015,-0.014 0.030,-0.023 0.038,-0.027 0.039,-0.026 0.037,-0.056 0.022,-0.031-0.033,-0.030-0.048,-0.028-0.054,-0.025-0.055,-0.021-0.052,-0.018-0.054,-0.011-0.078,-0.009-0.062,-0.007-0.047,-0.007-0.202,-0.005 0.037,-0.002 0.069,0.002 0.143,0.000-0.020,0.001-0.017,0.001-0.014,-0.080-0.154,-0.057 0.002,-0.039 0.038,-0.024 0.060,-0.013 0.069,-0.005 0.071,0.063 0.249,-0.222-0.248,-0.083 0.086,-0.068 0.099,0.044 0.154,-0.032 0.059,-0.008 0.054,0.010 0.047,0.397 0.107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1048.000 855.000,'0.000'0.057,"0.000"0.090,0.000 0.104,0.000 0.105,0.000 0.098,0.000 0.087,0.000 0.073,0.000 0.059,0.000 0.045,0.000 0.105,0.000 0.135,0.000 0.145,0.000 0.140,0.000 0.157,0.000 0.152,0.000 0.055,0.000-0.014,0.000 0.344,0.000-0.104,0.000-0.190,0.005-0.276,0.007-0.263,0.008-0.253,0.008-0.226,0.008-0.191,0.007-0.154,0.005-0.119,0.004-0.087,0.003-0.060,0.002-0.038,0.002-0.022,0.001-0.010,0.000-0.002,0.000 0.004,0.000 0.007,-0.000 0.008,-0.000 0.008,0.018 0.007,0.025 0.007,0.027 0.006,0.027 0.005,0.025 0.003,0.021 0.002,0.017 0.002,0.013 0.001,-0.029-0.027,0.029-0.044,0.034-0.053,0.036-0.057,0.043-0.059,0.011-0.034,0.001-0.021,-0.006-0.012,-0.273 0.232,0.345-0.394,0.028-0.075,0.011-0.036,0.006-0.017,0.021-0.043,0.002-0.022,-0.011-0.007,-0.371 0.506,0.419-0.780,-0.032-0.066,-0.033-0.017,-0.110 0.187,-0.047 0.054,-0.049 0.066,-0.048 0.071,-0.022 0.056,-0.020 0.098,-0.009 0.096,-0.001 0.088,0.023 0.067,-0.013 0.112,-0.015 0.094,-0.015 0.076,-0.014 0.058,-0.012 0.042,-0.010 0.029,-0.008 0.018,-0.006 0.010,-0.004 0.004,-0.003 0.000,-0.002-0.002,-0.001-0.003,-0.000-0.004,0.000-0.004,0.000-0.004,0.000-0.003,0.000-0.003,0.000-0.002,0.000-0.001,0.000-0.001,0.000-0.001,0.000-0.000,0.011 0.022,0.041 0.081,0.070 0.200,0.032 0.077,0.021 0.023,0.012-0.012,0.042-0.032,0.034-0.083,-0.004-0.115,0.029-0.072,0.028-0.066,0.025-0.057,0.034-0.047,0.037-0.037,0.036-0.028,0.078-0.066,0.005-0.083,-0.007-0.084,-0.014-0.077,-0.017-0.066,-0.017-0.054,0.122-0.069,0.056-0.010,0.001 0.034,-0.082 0.060,-0.053 0.031,-0.060 0.027,-0.060 0.023,-0.050 0.013,-0.039 0.005,-0.030-0.000,-0.046-0.071,-0.053-0.038,-0.054-0.013,-0.050 0.003,-0.044 0.013,-0.037 0.019,-0.030 0.021,-0.023 0.021,-0.017-0.009,-0.007-0.122,-0.007-0.465,-0.006-0.199,-0.004-0.098,-0.002-0.023,-0.000 0.029,0.000 0.062,0.001 0.081,0.001 0.089,0.001 0.019,0.002 0.135,0.002 0.129,0.001 0.116,0.002 0.129,0.001 0.014,0.001 0.015,-0.013-0.005,-0.021 0.025,-0.026 0.026,-0.028 0.025,-0.081-0.017,-0.061 0.008,-0.043 0.025,-0.028 0.035,0.226 0.233,-0.427-0.299,-0.048 0.003,0.007 0.018,0.042 0.026,0.063 0.030,0.071 0.030,0.072 0.028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1057.000 872.000,'0.008'-0.012,"0.012"-0.018,0.013-0.020,0.013-0.020,0.012-0.018,0.010-0.015,0.008-0.012,0.006-0.009,0.005-0.007,0.003-0.005,0.002-0.003,0.001-0.002,0.000-0.001,0.000-0.000,-0.000 0.000,-0.000 0.000,-0.000 0.001,-0.000 0.001,-0.000 0.001,-0.000 0.000,-0.000 0.000,-0.000 0.000,-0.013-0.005,-0.010-0.023,-0.011-0.027,-0.012-0.028,-0.011-0.026,-0.009-0.023,0.004 0.031,0.017-0.007,0.023-0.005,0.025-0.004,0.049-0.071,0.000 0.016,-0.013 0.023,-0.019 0.024,-0.022 0.023,-0.021 0.021,-0.019 0.017,-0.016 0.013,-0.013 0.010,-0.010 0.007,-0.007 0.005,-0.005 0.003,-0.003 0.001,-0.002 0.000,-0.000-0.000,0.000-0.000,0.000-0.001,0.001-0.001,0.001 0.008,0.001 0.013,0.000 0.014,0.000 0.014,0.000 0.012,0.000 0.010,0.000 0.008,0.000 0.006,0.000 0.005,0.000 0.003,0.000 0.002,0.000 0.001,0.000 0.000,0.000 0.000,0.000-0.000,-0.000-0.000,0.000-0.000,0.000-0.000,0.000-0.000,0.000-0.000,0.000-0.000,0.000-0.000,0.000-0.000,0.000-0.000,0.000-0.000,0.000-0.000,0.000 0.000,0.000 0.000,0.000 0.000,0.000 0.016,0.000 0.023,0.000 0.025,0.000 0.025,0.000 0.022,0.000 0.019,0.000 0.015,0.000 0.012,0.000 0.008,0.000 0.006,0.000 0.004,0.000 0.002,0.000 0.001,0.000 0.000,0.000-0.000,0.000-0.001,0.000-0.001,0.000-0.001,0.000-0.001,0.000-0.001,0.000-0.000,0.000-0.000,0.000-0.000,0.000-0.000,0.000-0.000,0.000-0.000,0.000-0.000,0.000 0.000,0.000 0.000,0.000 0.009,0.000 0.022,0.000 0.026,0.000 0.026,0.000 0.024,0.000 0.021,0.000 0.017,0.003-0.195,0.080 0.366,0.037 0.090,0.015 0.044,-0.105-0.444,0.175 0.414,0.026-0.025,0.001-0.037,-0.015-0.042,-0.024-0.042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1099.000 849.000,'0.000'-0.023,"0.000"-0.036,0.000-0.041,0.000-0.041,0.000-0.038,0.000-0.033,0.000-0.028,0.000-0.022,0.000-0.017,0.000-0.012,-0.045-0.006,-0.068 0.037,-0.075 0.046,-0.073 0.047,-0.066 0.043,-0.055 0.037,0.050 0.036,0.000 0.018,0.008 0.014,0.013 0.011,0.016 0.008,-0.056 0.005,-0.051 0.003,-0.040 0.002,-0.031 0.001,-0.023 0.000,-0.016-0.000,-0.060 0.012,-0.031 0.021,0.010 0.026,0.039 0.028,-0.216 0.134,-0.068 0.083,-0.031 0.055,0.107-0.015,0.044 0.008,0.058-0.001,0.063-0.007,-0.028 0.113,0.075-0.010,0.064-0.044,0.070-0.040,0.088-0.052,0.082-0.047,0.071-0.040,0.058-0.032,0.045-0.024,0.033-0.018,0.023-0.012,0.015-0.008,0.009-0.004,0.004-0.002,0.001-0.000,-0.001 0.001,-0.002 0.001,0.064 0.205,0.038 0.149,0.017 0.092,0.002 0.048,-0.008 0.016,-0.099-0.509,0.132 0.472,0.018 0.003,0.003-0.017,-0.008-0.030,0.021 0.015,0.011-0.042,0.016-0.041,0.138 0.021,0.064-0.046,0.032-0.040,0.037-0.005,0.038 0.017,0.035 0.029,-0.062-0.089,0.032-0.033,0.035-0.043,0.034-0.048,0.206-0.019,0.018-0.061,-0.030-0.053,-0.138-0.048,-0.061-0.028,-0.063-0.022,-0.060-0.016,-0.018-0.002,-0.100 0.008,-0.092 0.014,-0.079 0.017,-0.064 0.017,-0.050 0.016,-0.036 0.013,-0.025 0.011,-0.016 0.008,-0.009 0.006,-0.004 0.004,-0.001 0.003,0.001 0.001,0.003 0.001,0.003 0.000,0.003-0.000,0.003-0.000,0.002-0.000,0.002-0.000,0.001-0.000,0.001-0.000,0.001-0.000,0.000-0.000,0.000-0.000,-0.084 0.068,-0.128 0.113,-0.145 0.128,0.021-0.048,-0.031 0.021,-0.015 0.006,-0.004-0.004,0.293-0.310,-0.378 0.401,-0.013 0.027,0.009 0.010,0.023-0.002,0.031-0.009,0.074-0.112,-0.026-0.005,-0.116 0.101,0.023-0.026,0.043-0.031,0.054-0.033,-0.040 0.047,0.011-0.023,0.025-0.046,0.032-0.057,0.035-0.061,0.034-0.059,0.031-0.054,-0.001-0.040,0.009-0.044,0.001-0.034,-0.004-0.025,-0.006-0.017,-0.008-0.011,-0.008-0.006,0.021-0.001,-0.012-0.001,-0.013 0.000,-0.014 0.001,-0.013 0.002,-0.011 0.002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1283.000 332.000,'0.011'-0.004,"0.017"-0.006,0.019-0.006,0.018-0.006,0.016-0.005,0.014-0.005,0.011-0.004,0.008-0.003,0.006-0.002,0.004-0.001,0.002-0.001,0.001-0.000,0.000-0.000,-0.000 0.000,-0.000 0.000,-0.000 0.000,-0.001 0.000,-0.000 0.000,-0.000 0.000,-0.000 0.000,-0.000 0.000,-0.000 0.000,-0.000 0.000,-0.000 0.000,0.077-0.041,0.118-0.062,0.060-0.005,0.087-0.027,0.061-0.023,0.039-0.018,0.207-0.123,0.026-0.023,-0.023 0.017,-0.163 0.082,-0.050 0.035,-0.052 0.037,-0.051 0.037,0.026-0.027,0.010-0.029,-0.020-0.022,-0.039-0.016,-0.016-0.012,-0.038 0.017,-0.034 0.026,-0.029 0.031,-0.008 0.028,-0.012 0.033,-0.006 0.030,-0.032 0.017,-0.005-0.003,-0.004-0.011,-0.003-0.016,0.096-0.036,0.046 0.007,0.051 0.016,-0.081 0.038,0.001 0.013,-0.006 0.013,-0.010 0.012,-0.012-0.002,-0.013-0.012,-0.013-0.019,-0.012-0.022,0.053-0.039,-0.019 0.002,-0.019 0.013,-0.017 0.018,0.065 0.017,0.088 0.021,-0.366 0.055,0.480-0.125,0.048-0.025,0.006-0.002,-0.016 0.026,-0.006 0.017,-0.036 0.020,-0.052 0.020,-0.059 0.019,-0.060 0.017,-0.056 0.014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1287.000 345.000,'0.017'-0.006,"0.026"-0.009,0.030-0.010,0.029-0.010,0.026-0.009,0.022-0.007,0.018-0.006,0.014-0.005,0.010-0.003,0.007-0.002,0.004-0.001,0.002-0.001,0.001-0.000,0.000-0.000,-0.000 0.000,0.002 0.007,0.010 0.009,0.012 0.010,0.012 0.010,0.011 0.009,0.010 0.007,0.008 0.006,-0.013-0.057,0.041-0.055,0.031-0.049,0.081-0.054,0.020-0.031,-0.009-0.021,-0.029-0.013,-0.300 0.225,0.393-0.262,-0.013 0.033,-0.032 0.043,-0.043 0.046,-0.046 0.045,-0.045 0.041,-0.041 0.035,-0.014 0.026,-0.032 0.027,-0.024 0.019,-0.017 0.013,-0.011 0.008,-0.007 0.004,-0.004 0.002,-0.001 0.000,0.000-0.001,0.001-0.002,0.001-0.002,0.002-0.002,0.011-0.002,0.023-0.001,0.026-0.001,0.026-0.001,0.023-0.001,0.020-0.000,-0.016-0.000,-0.015-0.000,-0.022-0.000,-0.024 0.000,-0.024 0.000,-0.022 0.000,-0.019 0.000,-0.016 0.000,-0.012 0.000,-0.009 0.000,-0.003 0.000,-0.010 0.000,-0.008 0.000,-0.007 0.000,-0.005 0.000,-0.004 0.000,-0.003 0.000,-0.002 0.000,-0.001 0.000,-0.000-0.000,-0.000 0.000,0.000 0.000,0.000 0.000,0.000 0.000,0.000 0.000,0.000 0.000,0.000 0.000,0.000 0.000,0.000 0.000,0.000 0.000,0.000 0.000,0.000 0.000,0.000 0.000,0.000 0.000,0.000 0.000,-0.000 0.000,0.000 0.000,0.000 0.000,0.000 0.000,0.001 0.000,0.002 0.000,0.003 0.000,0.003 0.000,0.002 0.000,0.002 0.000,0.002 0.000,0.001 0.000,0.001 0.000,0.001 0.000,0.000 0.000,0.000 0.000,0.000 0.000,0.000 0.000,0.000 0.000,-0.000 0.000,-0.000 0.000,0.000 0.000,-0.000 0.000,-0.000 0.000,0.000 0.000,0.000 0.000,0.000 0.000,0.023-0.015,0.033-0.023,0.037-0.025,0.036-0.024,0.032-0.022,0.027-0.018,-0.011 0.005,-0.014 0.010,-0.022 0.015,-0.025 0.017,-0.025 0.017,-0.022 0.016,-0.019 0.014,-0.016 0.011,-0.012 0.009,-0.009 0.006,-0.006 0.004,-0.001-0.001,-0.001-0.005,0.001-0.007,0.002-0.007,0.002-0.007,0.002-0.006,0.002-0.005,0.002-0.004,0.001-0.003,0.001-0.002,0.001-0.002,0.001-0.001,0.000-0.001,0.000-0.000,0.000 0.000,0.000 0.000,0.000 0.000,-0.000 0.000,0.000 0.000,0.003-0.001,0.030-0.015,0.037-0.018,0.038-0.019,0.037-0.019,0.002 0.006,0.015 0.004,0.009 0.009,0.005 0.012,0.018 0.009,-0.002 0.015,-0.004 0.015,-0.005 0.013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1027.000 245.000,'0.004'0.015,"0.006"0.024,0.007 0.027,0.007 0.026,0.006 0.024,0.005 0.020,0.004 0.016,0.003 0.013,0.002 0.009,0.002 0.006,0.001 0.004,0.000 0.002,0.000 0.001,0.000 0.000,-0.000-0.000,-0.000-0.001,-0.000-0.001,-0.000-0.001,-0.000-0.001,-0.000-0.001,-0.000-0.001,-0.000-0.000,-0.007 0.048,-0.005 0.095,-0.009 0.018,-0.004 0.068,-0.004 0.065,-0.004 0.060,-0.019-0.391,-0.170 0.783,-0.095 0.182,-0.052 0.080,-0.019 0.006,-0.163 0.574,-0.004 0.045,0.040-0.096,0.059-0.279,0.015-0.078,0.034-0.119,0.044-0.140,-0.049 0.017,0.018-0.132,0.037-0.139,0.047-0.133,-0.011 0.083,-0.011 0.025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1031.000 242.000,'0.008'0.015,"0.012"0.023,0.013 0.026,0.013 0.025,0.011 0.023,0.010 0.019,0.008 0.015,0.006 0.012,0.004 0.008,0.003 0.006,0.002 0.003,0.001 0.002,0.000 0.001,0.000-0.000,-0.000-0.000,-0.000-0.001,-0.000-0.001,-0.000-0.001,-0.000-0.001,-0.000-0.001,-0.000-0.000,-0.000-0.000,-0.000-0.000,0.002-0.008,0.037 0.052,0.046 0.065,0.049 0.070,0.022 0.068,0.029 0.059,0.024 0.035,0.056 0.140,0.006 0.027,-0.002-0.008,-0.008-0.030,0.034 0.075,-0.000 0.023,-0.023-0.014,-0.037-0.038,-0.044-0.018,-0.020 0.005,-0.014-0.006,-0.010-0.013,-0.178-0.502,0.266 0.612,0.038 0.022,0.023 0.007,0.145 0.322,-0.001 0.076,-0.048 0.006,-0.072-0.036,0.008-0.099,0.035-0.037,-0.054-0.109,-0.030-0.044,-0.042-0.067,-0.048-0.079,-0.046-0.127,-0.020-0.092,-0.012-0.091,-0.006-0.085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1032.000 261.000,'0.012'-0.008,"0.019"-0.012,0.021-0.014,0.021-0.014,0.019-0.012,0.016-0.011,0.013-0.009,0.010-0.007,0.007-0.005,0.005-0.003,0.003-0.002,0.002-0.001,0.001-0.001,0.000-0.000,-0.000 0.000,-0.000 0.000,-0.001 0.000,-0.001 0.000,-0.001 0.000,-0.000 0.000,-0.000 0.000,-0.011 0.012,0.033-0.014,0.040-0.018,0.044-0.020,0.118-0.045,0.031 0.009,0.014 0.020,-0.053 0.027,0.016-0.005,0.018-0.011,0.019-0.014,0.038-0.025,-0.031 0.001,-0.043 0.007,-0.048 0.010,-0.048 0.011,-0.044 0.011,-0.038 0.010,-0.032 0.009,-0.025 0.007,-0.019 0.006,0.016-0.012,0.020-0.004,0.027-0.006,0.030-0.007,0.028-0.007,0.025-0.006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1046.000 238.000,'0.024'0.008,"0.036"0.012,0.041 0.014,0.040 0.013,0.036 0.012,0.030 0.010,0.024 0.008,0.018 0.006,0.013 0.004,0.009 0.003,0.006 0.002,-0.034 0.024,0.010 0.060,0.012 0.071,0.023 0.054,-0.004 0.001,-0.009-0.022,-0.011-0.035,-0.012-0.040,0.027 0.145,0.042 0.139,0.245 0.494,0.065 0.149,0.015 0.025,-0.118-0.075,-0.028 0.052,-0.034 0.012,-0.036-0.016,-0.069-0.079,-0.050-0.014,-0.052-0.012,-0.050-0.010,0.021 0.112,0.015 0.031,0.011-0.027,0.007-0.066,-0.009-0.076,-0.020-0.079,-0.026-0.077,-0.030-0.071,0.082 0.333,0.000 0.021,-0.022-0.053,-0.057-0.227,-0.002-0.039,0.002-0.056,0.005-0.065,0.024 0.105,-0.021-0.042,-0.028-0.057,-0.041-0.124,-0.024-0.056,-0.022-0.053,-0.020-0.048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1049.000 237.000,'0.012'-0.006,"0.018"-0.009,0.020-0.010,0.019-0.010,0.017-0.009,0.015-0.007,0.012-0.006,0.009-0.004,0.006-0.003,0.004-0.002,0.003-0.001,0.001-0.001,0.001-0.000,0.000 0.000,-0.000 0.000,-0.001 0.000,-0.001 0.000,-0.001 0.000,-0.000 0.000,-0.000 0.000,-0.000 0.000,-0.000 0.000,-0.000 0.000,-0.000 0.000,0.000 0.000,-0.000 0.000,0.000 0.000,0.000 0.000,0.000-0.000,0.000 0.000,-0.010 0.005,0.034-0.017,0.042-0.021,0.045-0.022,0.083-0.034,0.016 0.003,-0.000 0.013,-0.010 0.019,-0.016 0.021,0.072-0.061,0.022-0.023,-0.003 0.000,-0.018 0.015,-0.026 0.023,0.016 0.032,0.010 0.023,-0.011 0.021,-0.023 0.019,-0.030 0.016,-0.032 0.013,-0.031 0.010,-0.018 0.007,-0.009 0.005,-0.002 0.003,0.002 0.002,0.005 0.001,0.007 0.000,0.007-0.000,0.037 0.028,0.011 0.042,0.010 0.047,-0.012 0.009,0.007 0.001,0.007-0.009,-0.247-0.099,0.256 0.080,0.029 0.009,0.015 0.014,0.004 0.016,0.095 0.042,-0.010-0.012,-0.016-0.022,-0.354-0.124,0.366 0.086,-0.004-0.023,-0.027-0.022,-0.040-0.019,-0.045-0.016,-0.045-0.013,-0.042-0.010,-0.037-0.007,-0.031-0.005,-0.011 0.010,-0.016 0.018,-0.010 0.022,-0.005 0.022,-0.001 0.021,0.001 0.018,0.002 0.015,0.003 0.011,0.003 0.008,0.003 0.006,0.002 0.004,0.002 0.002,0.002 0.001,-0.021-0.001,-0.016 0.016,-0.019 0.018,-0.019 0.019,-0.018 0.018,-0.016 0.016,-0.013 0.013,0.051 0.058,0.031 0.058,0.014 0.040,0.001 0.026,-0.007 0.015,-0.014 0.062,-0.014 0.048,-0.018-0.006,-0.013 0.015,-0.012 0.006,-0.011 0.000,-0.028-0.441,0.020 0.673,-0.011 0.036,-0.008 0.007,-0.005-0.149,-0.003-0.008,-0.002-0.029,-0.001-0.042,-0.001 0.041,-0.000-0.022,0.000-0.038,0.000-0.047,-0.000 0.040,0.001-0.061,0.001-0.055,-0.066-0.029,-0.039 0.002,-0.019-0.012,-0.004-0.021,-0.008 0.055,0.016 0.018,0.020 0.025,0.014-0.116,-0.017-0.035,-0.024-0.045,-0.045-0.025,-0.047-0.028,-0.048-0.020,-0.047-0.014,-0.104 0.053,-0.021 0.023,-0.004 0.030,0.007 0.032,0.013 0.030,0.016 0.026,0.097-0.087,0.013-0.004,0.012-0.008,0.010-0.010,-0.052 0.059,0.014-0.021,0.014-0.022,0.013-0.021,0.017-0.038,-0.002-0.023,-0.006-0.021,-0.008-0.019,-0.009-0.016,-0.008-0.013,0.044-0.031,-0.000 0.003,0.000 0.007,0.001 0.009,-0.047 0.036,0.023-0.020,0.028-0.028,0.029-0.031,0.027-0.030,0.024-0.027,0.020-0.023,0.016-0.019,0.012-0.015,0.000 0.010,-0.015 0.026,-0.020 0.033,-0.022 0.036,-0.022 0.035,-0.020 0.031,-0.017 0.027,0.028-0.019,-0.008 0.012,-0.007 0.011,-0.006 0.009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10-28T09:58:3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1088.000 221.000,'0.013'0.066,"0.020"0.102,0.023 0.116,0.023 0.116,0.021 0.107,0.019 0.093,-0.008 0.044,-0.006 0.035,-0.011-0.006,-0.014-0.032,-0.012 0.258,-0.015 0.151,-0.014 0.093,-0.015-0.070,-0.007 0.027,-0.006-0.027,-0.005-0.062,-0.005-0.545,-0.001 0.703,-0.003-0.088,-0.002-0.102,-0.001-0.102,0.000-0.016,0.000 0.112,0.000 0.048,0.000 0.001,0.000-0.030,0.000-0.050,0.002-0.734,-0.001 0.900,0.001-0.038,0.000-0.057,0.000-0.144,0.000-0.091,0.000-0.091,0.000-0.099,0.000-0.049,0.000-0.035,0.000-0.023,0.000-0.075,0.000-0.025,0.000-0.024,0.000-0.023,-0.000-0.254,0.000 0.333,0.000 0.012,0.000-0.004,0.000-0.014,0.000 0.060,0.000 0.001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p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4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43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2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6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8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50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50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1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5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0" Type="http://schemas.openxmlformats.org/officeDocument/2006/relationships/slideLayout" Target="../slideLayouts/slideLayout3.xml"/><Relationship Id="rId8" Type="http://schemas.openxmlformats.org/officeDocument/2006/relationships/customXml" Target="../ink/ink4.xml"/><Relationship Id="rId79" Type="http://schemas.openxmlformats.org/officeDocument/2006/relationships/image" Target="../media/image71.png"/><Relationship Id="rId78" Type="http://schemas.openxmlformats.org/officeDocument/2006/relationships/customXml" Target="../ink/ink39.xml"/><Relationship Id="rId77" Type="http://schemas.openxmlformats.org/officeDocument/2006/relationships/image" Target="../media/image70.png"/><Relationship Id="rId76" Type="http://schemas.openxmlformats.org/officeDocument/2006/relationships/customXml" Target="../ink/ink38.xml"/><Relationship Id="rId75" Type="http://schemas.openxmlformats.org/officeDocument/2006/relationships/image" Target="../media/image69.png"/><Relationship Id="rId74" Type="http://schemas.openxmlformats.org/officeDocument/2006/relationships/customXml" Target="../ink/ink37.xml"/><Relationship Id="rId73" Type="http://schemas.openxmlformats.org/officeDocument/2006/relationships/image" Target="../media/image68.png"/><Relationship Id="rId72" Type="http://schemas.openxmlformats.org/officeDocument/2006/relationships/customXml" Target="../ink/ink36.xml"/><Relationship Id="rId71" Type="http://schemas.openxmlformats.org/officeDocument/2006/relationships/image" Target="../media/image67.png"/><Relationship Id="rId70" Type="http://schemas.openxmlformats.org/officeDocument/2006/relationships/customXml" Target="../ink/ink35.xml"/><Relationship Id="rId7" Type="http://schemas.openxmlformats.org/officeDocument/2006/relationships/image" Target="../media/image35.png"/><Relationship Id="rId69" Type="http://schemas.openxmlformats.org/officeDocument/2006/relationships/image" Target="../media/image66.png"/><Relationship Id="rId68" Type="http://schemas.openxmlformats.org/officeDocument/2006/relationships/customXml" Target="../ink/ink34.xml"/><Relationship Id="rId67" Type="http://schemas.openxmlformats.org/officeDocument/2006/relationships/image" Target="../media/image65.png"/><Relationship Id="rId66" Type="http://schemas.openxmlformats.org/officeDocument/2006/relationships/customXml" Target="../ink/ink33.xml"/><Relationship Id="rId65" Type="http://schemas.openxmlformats.org/officeDocument/2006/relationships/image" Target="../media/image64.png"/><Relationship Id="rId64" Type="http://schemas.openxmlformats.org/officeDocument/2006/relationships/customXml" Target="../ink/ink32.xml"/><Relationship Id="rId63" Type="http://schemas.openxmlformats.org/officeDocument/2006/relationships/image" Target="../media/image63.png"/><Relationship Id="rId62" Type="http://schemas.openxmlformats.org/officeDocument/2006/relationships/customXml" Target="../ink/ink31.xml"/><Relationship Id="rId61" Type="http://schemas.openxmlformats.org/officeDocument/2006/relationships/image" Target="../media/image62.png"/><Relationship Id="rId60" Type="http://schemas.openxmlformats.org/officeDocument/2006/relationships/customXml" Target="../ink/ink30.xml"/><Relationship Id="rId6" Type="http://schemas.openxmlformats.org/officeDocument/2006/relationships/customXml" Target="../ink/ink3.xml"/><Relationship Id="rId59" Type="http://schemas.openxmlformats.org/officeDocument/2006/relationships/image" Target="../media/image61.png"/><Relationship Id="rId58" Type="http://schemas.openxmlformats.org/officeDocument/2006/relationships/customXml" Target="../ink/ink29.xml"/><Relationship Id="rId57" Type="http://schemas.openxmlformats.org/officeDocument/2006/relationships/image" Target="../media/image60.png"/><Relationship Id="rId56" Type="http://schemas.openxmlformats.org/officeDocument/2006/relationships/customXml" Target="../ink/ink28.xml"/><Relationship Id="rId55" Type="http://schemas.openxmlformats.org/officeDocument/2006/relationships/image" Target="../media/image59.png"/><Relationship Id="rId54" Type="http://schemas.openxmlformats.org/officeDocument/2006/relationships/customXml" Target="../ink/ink27.xml"/><Relationship Id="rId53" Type="http://schemas.openxmlformats.org/officeDocument/2006/relationships/image" Target="../media/image58.png"/><Relationship Id="rId52" Type="http://schemas.openxmlformats.org/officeDocument/2006/relationships/customXml" Target="../ink/ink26.xml"/><Relationship Id="rId51" Type="http://schemas.openxmlformats.org/officeDocument/2006/relationships/image" Target="../media/image57.png"/><Relationship Id="rId50" Type="http://schemas.openxmlformats.org/officeDocument/2006/relationships/customXml" Target="../ink/ink25.xml"/><Relationship Id="rId5" Type="http://schemas.openxmlformats.org/officeDocument/2006/relationships/image" Target="../media/image34.png"/><Relationship Id="rId49" Type="http://schemas.openxmlformats.org/officeDocument/2006/relationships/image" Target="../media/image56.png"/><Relationship Id="rId48" Type="http://schemas.openxmlformats.org/officeDocument/2006/relationships/customXml" Target="../ink/ink24.xml"/><Relationship Id="rId47" Type="http://schemas.openxmlformats.org/officeDocument/2006/relationships/image" Target="../media/image55.png"/><Relationship Id="rId46" Type="http://schemas.openxmlformats.org/officeDocument/2006/relationships/customXml" Target="../ink/ink23.xml"/><Relationship Id="rId45" Type="http://schemas.openxmlformats.org/officeDocument/2006/relationships/image" Target="../media/image54.png"/><Relationship Id="rId44" Type="http://schemas.openxmlformats.org/officeDocument/2006/relationships/customXml" Target="../ink/ink22.xml"/><Relationship Id="rId43" Type="http://schemas.openxmlformats.org/officeDocument/2006/relationships/image" Target="../media/image53.png"/><Relationship Id="rId42" Type="http://schemas.openxmlformats.org/officeDocument/2006/relationships/customXml" Target="../ink/ink21.xml"/><Relationship Id="rId41" Type="http://schemas.openxmlformats.org/officeDocument/2006/relationships/image" Target="../media/image52.png"/><Relationship Id="rId40" Type="http://schemas.openxmlformats.org/officeDocument/2006/relationships/customXml" Target="../ink/ink20.xml"/><Relationship Id="rId4" Type="http://schemas.openxmlformats.org/officeDocument/2006/relationships/customXml" Target="../ink/ink2.xml"/><Relationship Id="rId39" Type="http://schemas.openxmlformats.org/officeDocument/2006/relationships/image" Target="../media/image51.png"/><Relationship Id="rId38" Type="http://schemas.openxmlformats.org/officeDocument/2006/relationships/customXml" Target="../ink/ink19.xml"/><Relationship Id="rId37" Type="http://schemas.openxmlformats.org/officeDocument/2006/relationships/image" Target="../media/image50.png"/><Relationship Id="rId36" Type="http://schemas.openxmlformats.org/officeDocument/2006/relationships/customXml" Target="../ink/ink18.xml"/><Relationship Id="rId35" Type="http://schemas.openxmlformats.org/officeDocument/2006/relationships/image" Target="../media/image49.png"/><Relationship Id="rId34" Type="http://schemas.openxmlformats.org/officeDocument/2006/relationships/customXml" Target="../ink/ink17.xml"/><Relationship Id="rId33" Type="http://schemas.openxmlformats.org/officeDocument/2006/relationships/image" Target="../media/image48.png"/><Relationship Id="rId32" Type="http://schemas.openxmlformats.org/officeDocument/2006/relationships/customXml" Target="../ink/ink16.xml"/><Relationship Id="rId31" Type="http://schemas.openxmlformats.org/officeDocument/2006/relationships/image" Target="../media/image47.png"/><Relationship Id="rId30" Type="http://schemas.openxmlformats.org/officeDocument/2006/relationships/customXml" Target="../ink/ink15.xml"/><Relationship Id="rId3" Type="http://schemas.openxmlformats.org/officeDocument/2006/relationships/image" Target="../media/image33.png"/><Relationship Id="rId29" Type="http://schemas.openxmlformats.org/officeDocument/2006/relationships/image" Target="../media/image46.png"/><Relationship Id="rId28" Type="http://schemas.openxmlformats.org/officeDocument/2006/relationships/customXml" Target="../ink/ink14.xml"/><Relationship Id="rId27" Type="http://schemas.openxmlformats.org/officeDocument/2006/relationships/image" Target="../media/image45.png"/><Relationship Id="rId26" Type="http://schemas.openxmlformats.org/officeDocument/2006/relationships/customXml" Target="../ink/ink13.xml"/><Relationship Id="rId25" Type="http://schemas.openxmlformats.org/officeDocument/2006/relationships/image" Target="../media/image44.png"/><Relationship Id="rId24" Type="http://schemas.openxmlformats.org/officeDocument/2006/relationships/customXml" Target="../ink/ink12.xml"/><Relationship Id="rId23" Type="http://schemas.openxmlformats.org/officeDocument/2006/relationships/image" Target="../media/image43.png"/><Relationship Id="rId22" Type="http://schemas.openxmlformats.org/officeDocument/2006/relationships/customXml" Target="../ink/ink11.xml"/><Relationship Id="rId21" Type="http://schemas.openxmlformats.org/officeDocument/2006/relationships/image" Target="../media/image42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41.png"/><Relationship Id="rId18" Type="http://schemas.openxmlformats.org/officeDocument/2006/relationships/customXml" Target="../ink/ink9.xml"/><Relationship Id="rId17" Type="http://schemas.openxmlformats.org/officeDocument/2006/relationships/image" Target="../media/image40.png"/><Relationship Id="rId16" Type="http://schemas.openxmlformats.org/officeDocument/2006/relationships/customXml" Target="../ink/ink8.xml"/><Relationship Id="rId15" Type="http://schemas.openxmlformats.org/officeDocument/2006/relationships/image" Target="../media/image39.png"/><Relationship Id="rId14" Type="http://schemas.openxmlformats.org/officeDocument/2006/relationships/customXml" Target="../ink/ink7.xml"/><Relationship Id="rId13" Type="http://schemas.openxmlformats.org/officeDocument/2006/relationships/image" Target="../media/image38.png"/><Relationship Id="rId12" Type="http://schemas.openxmlformats.org/officeDocument/2006/relationships/customXml" Target="../ink/ink6.xml"/><Relationship Id="rId11" Type="http://schemas.openxmlformats.org/officeDocument/2006/relationships/image" Target="../media/image37.png"/><Relationship Id="rId10" Type="http://schemas.openxmlformats.org/officeDocument/2006/relationships/customXml" Target="../ink/ink5.xml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CMOS Logic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MOS Transistors as Switches</a:t>
            </a:r>
            <a:endParaRPr lang="en-GB"/>
          </a:p>
        </p:txBody>
      </p:sp>
      <p:sp>
        <p:nvSpPr>
          <p:cNvPr id="132" name="Google Shape;132;p1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Electrically controlled switch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Voltage </a:t>
            </a:r>
            <a:r>
              <a:rPr lang="en-GB">
                <a:highlight>
                  <a:srgbClr val="00FF00"/>
                </a:highlight>
              </a:rPr>
              <a:t>at gate</a:t>
            </a:r>
            <a:r>
              <a:rPr lang="en-GB"/>
              <a:t> controls path from source to drain</a:t>
            </a:r>
            <a:endParaRPr lang="en-GB"/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18763" y="1947425"/>
            <a:ext cx="5506475" cy="26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311700" y="9069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Basic logic gates</a:t>
            </a:r>
            <a:endParaRPr lang="en-GB"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85" y="1152525"/>
            <a:ext cx="6334760" cy="3806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646545" y="1327150"/>
            <a:ext cx="1534160" cy="139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CMOS</a:t>
            </a:r>
            <a:endParaRPr lang="en-GB"/>
          </a:p>
        </p:txBody>
      </p:sp>
      <p:sp>
        <p:nvSpPr>
          <p:cNvPr id="147" name="Google Shape;147;p14"/>
          <p:cNvSpPr txBox="1"/>
          <p:nvPr>
            <p:ph type="body" idx="1"/>
          </p:nvPr>
        </p:nvSpPr>
        <p:spPr>
          <a:xfrm>
            <a:off x="311700" y="1152475"/>
            <a:ext cx="507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CMOS can be used to build both simple and compound logic gates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Consists of 2 networks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pMOS pull-up network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nMOS pull-down network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pMOS &amp; nMOS both used in the same structure -&gt; CMOS</a:t>
            </a:r>
            <a:endParaRPr lang="en-GB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lang="en-GB">
              <a:highlight>
                <a:srgbClr val="FFFF00"/>
              </a:highlight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CMOS</a:t>
            </a:r>
            <a:endParaRPr lang="en-GB"/>
          </a:p>
        </p:txBody>
      </p:sp>
      <p:sp>
        <p:nvSpPr>
          <p:cNvPr id="154" name="Google Shape;154;p15"/>
          <p:cNvSpPr txBox="1"/>
          <p:nvPr>
            <p:ph type="body" idx="1"/>
          </p:nvPr>
        </p:nvSpPr>
        <p:spPr>
          <a:xfrm>
            <a:off x="311700" y="1152475"/>
            <a:ext cx="606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Depending on inputs the networks can be ON or OFF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</a:t>
            </a:r>
            <a:r>
              <a:rPr lang="en-GB" b="1">
                <a:solidFill>
                  <a:srgbClr val="38761D"/>
                </a:solidFill>
              </a:rPr>
              <a:t>ON</a:t>
            </a:r>
            <a:r>
              <a:rPr lang="en-GB"/>
              <a:t>: Network is </a:t>
            </a:r>
            <a:r>
              <a:rPr lang="en-GB" b="1" i="1">
                <a:solidFill>
                  <a:srgbClr val="38761D"/>
                </a:solidFill>
              </a:rPr>
              <a:t>conducting </a:t>
            </a:r>
            <a:r>
              <a:rPr lang="en-GB" b="1"/>
              <a:t>electricity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Network </a:t>
            </a:r>
            <a:r>
              <a:rPr lang="en-GB" b="1">
                <a:solidFill>
                  <a:srgbClr val="CC0000"/>
                </a:solidFill>
              </a:rPr>
              <a:t>OFF</a:t>
            </a:r>
            <a:r>
              <a:rPr lang="en-GB"/>
              <a:t>: Network is </a:t>
            </a:r>
            <a:r>
              <a:rPr lang="en-GB" b="1" i="1">
                <a:solidFill>
                  <a:srgbClr val="CC0000"/>
                </a:solidFill>
              </a:rPr>
              <a:t>not conducting</a:t>
            </a:r>
            <a:r>
              <a:rPr lang="en-GB" b="1"/>
              <a:t> electricity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Depending on the inputs, 4 possible combinations of the 2 networks are possible:</a:t>
            </a: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</a:p>
        </p:txBody>
      </p:sp>
      <p:graphicFrame>
        <p:nvGraphicFramePr>
          <p:cNvPr id="155" name="Google Shape;155;p15"/>
          <p:cNvGraphicFramePr/>
          <p:nvPr/>
        </p:nvGraphicFramePr>
        <p:xfrm>
          <a:off x="529675" y="3172150"/>
          <a:ext cx="5751950" cy="3000000"/>
        </p:xfrm>
        <a:graphic>
          <a:graphicData uri="http://schemas.openxmlformats.org/drawingml/2006/table">
            <a:tbl>
              <a:tblPr>
                <a:noFill/>
                <a:tableStyleId>{B3905AE3-FAED-4E90-953E-8132A5C4BBED}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Z </a:t>
                      </a:r>
                      <a:r>
                        <a:rPr lang="en-GB" sz="1400" u="none" strike="noStrike" cap="none"/>
                        <a:t>(float)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1 </a:t>
                      </a:r>
                      <a:r>
                        <a:rPr lang="en-GB" sz="1400" u="none" strike="noStrike" cap="none"/>
                        <a:t>(High)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0 </a:t>
                      </a:r>
                      <a:r>
                        <a:rPr lang="en-GB" sz="1400" u="none" strike="noStrike" cap="none"/>
                        <a:t>(Low)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X </a:t>
                      </a:r>
                      <a:r>
                        <a:rPr lang="en-GB" sz="1400" u="none" strike="noStrike" cap="none"/>
                        <a:t>(indeterminate)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56" name="Google Shape;156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CMOS gate structure</a:t>
            </a:r>
            <a:endParaRPr lang="en-GB"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1"/>
          <a:srcRect l="9" r="19"/>
          <a:stretch>
            <a:fillRect/>
          </a:stretch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Pull-up: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Pull-down: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is very high impedance/Z/floating/no connection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when we want to detach some part of our circuit</a:t>
            </a:r>
            <a:endParaRPr lang="en-GB"/>
          </a:p>
        </p:txBody>
      </p:sp>
      <p:graphicFrame>
        <p:nvGraphicFramePr>
          <p:cNvPr id="164" name="Google Shape;164;p16"/>
          <p:cNvGraphicFramePr/>
          <p:nvPr/>
        </p:nvGraphicFramePr>
        <p:xfrm>
          <a:off x="529675" y="3172150"/>
          <a:ext cx="5751950" cy="3000000"/>
        </p:xfrm>
        <a:graphic>
          <a:graphicData uri="http://schemas.openxmlformats.org/drawingml/2006/table">
            <a:tbl>
              <a:tblPr>
                <a:noFill/>
                <a:tableStyleId>{B3905AE3-FAED-4E90-953E-8132A5C4BBED}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Z </a:t>
                      </a:r>
                      <a:r>
                        <a:rPr lang="en-GB" sz="1400" u="none" strike="noStrike" cap="none"/>
                        <a:t>(float)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CMOS gate structure</a:t>
            </a:r>
            <a:endParaRPr lang="en-GB"/>
          </a:p>
        </p:txBody>
      </p:sp>
      <p:sp>
        <p:nvSpPr>
          <p:cNvPr id="170" name="Google Shape;170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Pull-up: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Pull-down: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is </a:t>
            </a:r>
            <a:r>
              <a:rPr lang="en-GB" i="1">
                <a:solidFill>
                  <a:srgbClr val="38761D"/>
                </a:solidFill>
              </a:rPr>
              <a:t>pulled-up</a:t>
            </a:r>
            <a:r>
              <a:rPr lang="en-GB"/>
              <a:t> to </a:t>
            </a:r>
            <a:r>
              <a:rPr lang="en-GB">
                <a:solidFill>
                  <a:srgbClr val="C27BA0"/>
                </a:solidFill>
              </a:rPr>
              <a:t>V</a:t>
            </a:r>
            <a:r>
              <a:rPr lang="en-GB" baseline="-25000">
                <a:solidFill>
                  <a:srgbClr val="C27BA0"/>
                </a:solidFill>
              </a:rPr>
              <a:t>DD</a:t>
            </a:r>
            <a:endParaRPr>
              <a:solidFill>
                <a:srgbClr val="C27BA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when we want to output </a:t>
            </a:r>
            <a:r>
              <a:rPr lang="en-GB" b="1"/>
              <a:t>logical high (1)</a:t>
            </a:r>
            <a:endParaRPr b="1"/>
          </a:p>
        </p:txBody>
      </p:sp>
      <p:graphicFrame>
        <p:nvGraphicFramePr>
          <p:cNvPr id="171" name="Google Shape;171;p17"/>
          <p:cNvGraphicFramePr/>
          <p:nvPr/>
        </p:nvGraphicFramePr>
        <p:xfrm>
          <a:off x="529675" y="3172150"/>
          <a:ext cx="5751950" cy="3000000"/>
        </p:xfrm>
        <a:graphic>
          <a:graphicData uri="http://schemas.openxmlformats.org/drawingml/2006/table">
            <a:tbl>
              <a:tblPr>
                <a:noFill/>
                <a:tableStyleId>{B3905AE3-FAED-4E90-953E-8132A5C4BBED}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1 </a:t>
                      </a:r>
                      <a:r>
                        <a:rPr lang="en-GB" sz="1400" u="none" strike="noStrike" cap="none"/>
                        <a:t>(High)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72" name="Google Shape;172;p17"/>
          <p:cNvPicPr preferRelativeResize="0"/>
          <p:nvPr/>
        </p:nvPicPr>
        <p:blipFill rotWithShape="1">
          <a:blip r:embed="rId1"/>
          <a:srcRect t="209" b="207"/>
          <a:stretch>
            <a:fillRect/>
          </a:stretch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CMOS gate structure</a:t>
            </a:r>
            <a:endParaRPr lang="en-GB"/>
          </a:p>
        </p:txBody>
      </p:sp>
      <p:sp>
        <p:nvSpPr>
          <p:cNvPr id="178" name="Google Shape;178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Pull-up: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Pull-down: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is </a:t>
            </a:r>
            <a:r>
              <a:rPr lang="en-GB" i="1">
                <a:solidFill>
                  <a:srgbClr val="38761D"/>
                </a:solidFill>
              </a:rPr>
              <a:t>pulled-down</a:t>
            </a:r>
            <a:r>
              <a:rPr lang="en-GB" i="1"/>
              <a:t> </a:t>
            </a:r>
            <a:r>
              <a:rPr lang="en-GB"/>
              <a:t>to </a:t>
            </a:r>
            <a:r>
              <a:rPr lang="en-GB">
                <a:solidFill>
                  <a:srgbClr val="0B5394"/>
                </a:solidFill>
              </a:rPr>
              <a:t>GND</a:t>
            </a:r>
            <a:endParaRPr>
              <a:solidFill>
                <a:srgbClr val="0B539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when we want to output </a:t>
            </a:r>
            <a:r>
              <a:rPr lang="en-GB" b="1"/>
              <a:t>logical low (0)</a:t>
            </a:r>
            <a:endParaRPr b="1"/>
          </a:p>
        </p:txBody>
      </p:sp>
      <p:graphicFrame>
        <p:nvGraphicFramePr>
          <p:cNvPr id="179" name="Google Shape;179;p18"/>
          <p:cNvGraphicFramePr/>
          <p:nvPr/>
        </p:nvGraphicFramePr>
        <p:xfrm>
          <a:off x="529675" y="3172150"/>
          <a:ext cx="5751950" cy="3000000"/>
        </p:xfrm>
        <a:graphic>
          <a:graphicData uri="http://schemas.openxmlformats.org/drawingml/2006/table">
            <a:tbl>
              <a:tblPr>
                <a:noFill/>
                <a:tableStyleId>{B3905AE3-FAED-4E90-953E-8132A5C4BBED}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CC0000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rgbClr val="CC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0 </a:t>
                      </a:r>
                      <a:r>
                        <a:rPr lang="en-GB" sz="1400" u="none" strike="noStrike" cap="none"/>
                        <a:t>(Low)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X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(indeterminate)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80" name="Google Shape;180;p18"/>
          <p:cNvPicPr preferRelativeResize="0"/>
          <p:nvPr/>
        </p:nvPicPr>
        <p:blipFill rotWithShape="1">
          <a:blip r:embed="rId1"/>
          <a:srcRect t="209" b="207"/>
          <a:stretch>
            <a:fillRect/>
          </a:stretch>
        </p:blipFill>
        <p:spPr>
          <a:xfrm>
            <a:off x="6381295" y="1610175"/>
            <a:ext cx="2451000" cy="25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9"/>
          <p:cNvPicPr preferRelativeResize="0"/>
          <p:nvPr/>
        </p:nvPicPr>
        <p:blipFill rotWithShape="1">
          <a:blip r:embed="rId1"/>
          <a:srcRect l="9" r="19"/>
          <a:stretch>
            <a:fillRect/>
          </a:stretch>
        </p:blipFill>
        <p:spPr>
          <a:xfrm>
            <a:off x="6381295" y="1610175"/>
            <a:ext cx="2450999" cy="2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CMOS gate structure</a:t>
            </a:r>
            <a:endParaRPr lang="en-GB"/>
          </a:p>
        </p:txBody>
      </p:sp>
      <p:sp>
        <p:nvSpPr>
          <p:cNvPr id="187" name="Google Shape;187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Pull-up: 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Pull-down: 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Output is indeterminate 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somewhere between </a:t>
            </a:r>
            <a:r>
              <a:rPr lang="en-GB">
                <a:solidFill>
                  <a:srgbClr val="A64D79"/>
                </a:solidFill>
              </a:rPr>
              <a:t>V</a:t>
            </a:r>
            <a:r>
              <a:rPr lang="en-GB" baseline="-25000">
                <a:solidFill>
                  <a:srgbClr val="A64D79"/>
                </a:solidFill>
              </a:rPr>
              <a:t>DD</a:t>
            </a:r>
            <a:r>
              <a:rPr lang="en-GB"/>
              <a:t> and </a:t>
            </a:r>
            <a:r>
              <a:rPr lang="en-GB">
                <a:solidFill>
                  <a:srgbClr val="1155CC"/>
                </a:solidFill>
              </a:rPr>
              <a:t>GND</a:t>
            </a:r>
            <a:r>
              <a:rPr lang="en-GB">
                <a:solidFill>
                  <a:srgbClr val="666666"/>
                </a:solidFill>
              </a:rPr>
              <a:t>, we don’t know for sure</a:t>
            </a:r>
            <a:endParaRPr>
              <a:solidFill>
                <a:srgbClr val="66666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Usually a faulty condition</a:t>
            </a:r>
            <a:endParaRPr lang="en-GB"/>
          </a:p>
        </p:txBody>
      </p:sp>
      <p:graphicFrame>
        <p:nvGraphicFramePr>
          <p:cNvPr id="188" name="Google Shape;188;p19"/>
          <p:cNvGraphicFramePr/>
          <p:nvPr/>
        </p:nvGraphicFramePr>
        <p:xfrm>
          <a:off x="529675" y="3172150"/>
          <a:ext cx="5751950" cy="3000000"/>
        </p:xfrm>
        <a:graphic>
          <a:graphicData uri="http://schemas.openxmlformats.org/drawingml/2006/table">
            <a:tbl>
              <a:tblPr>
                <a:noFill/>
                <a:tableStyleId>{B3905AE3-FAED-4E90-953E-8132A5C4BBED}</a:tableStyleId>
              </a:tblPr>
              <a:tblGrid>
                <a:gridCol w="1445400"/>
                <a:gridCol w="2015775"/>
                <a:gridCol w="229077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Pull-up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Pull-up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Pull-down OFF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Z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(float)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1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(High)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rgbClr val="38761D"/>
                          </a:solidFill>
                        </a:rPr>
                        <a:t>Pull-down ON</a:t>
                      </a:r>
                      <a:endParaRPr sz="1400" u="none" strike="noStrike" cap="none">
                        <a:solidFill>
                          <a:srgbClr val="38761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Output = </a:t>
                      </a:r>
                      <a:r>
                        <a:rPr lang="en-GB" sz="1400" b="1" u="none" strike="noStrike" cap="none">
                          <a:solidFill>
                            <a:schemeClr val="lt2"/>
                          </a:solidFill>
                        </a:rPr>
                        <a:t>0 </a:t>
                      </a:r>
                      <a:r>
                        <a:rPr lang="en-GB" sz="1400" u="none" strike="noStrike" cap="none">
                          <a:solidFill>
                            <a:schemeClr val="lt2"/>
                          </a:solidFill>
                        </a:rPr>
                        <a:t>(Low)</a:t>
                      </a:r>
                      <a:endParaRPr sz="1400" u="none" strike="noStrike" cap="none">
                        <a:solidFill>
                          <a:schemeClr val="lt2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GB" sz="1400" u="none" strike="noStrike" cap="none"/>
                        <a:t>Output = </a:t>
                      </a:r>
                      <a:r>
                        <a:rPr lang="en-GB" sz="1400" b="1" u="none" strike="noStrike" cap="none"/>
                        <a:t>X </a:t>
                      </a:r>
                      <a:r>
                        <a:rPr lang="en-GB" sz="1400" u="none" strike="noStrike" cap="none"/>
                        <a:t>(</a:t>
                      </a:r>
                      <a:r>
                        <a:rPr lang="en-GB" sz="1400" u="none" strike="noStrike" cap="none">
                          <a:highlight>
                            <a:srgbClr val="FFFF00"/>
                          </a:highlight>
                        </a:rPr>
                        <a:t>indeterminate</a:t>
                      </a:r>
                      <a:r>
                        <a:rPr lang="en-GB" sz="1400" u="none" strike="noStrike" cap="none"/>
                        <a:t>)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Pull-up &amp; Pull-down Networks</a:t>
            </a:r>
            <a:endParaRPr lang="en-GB"/>
          </a:p>
        </p:txBody>
      </p:sp>
      <p:sp>
        <p:nvSpPr>
          <p:cNvPr id="194" name="Google Shape;194;p20"/>
          <p:cNvSpPr txBox="1"/>
          <p:nvPr>
            <p:ph type="body" idx="1"/>
          </p:nvPr>
        </p:nvSpPr>
        <p:spPr>
          <a:xfrm>
            <a:off x="311700" y="1152475"/>
            <a:ext cx="8520600" cy="2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Simplest pull-up network: a single pMOS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pull-up network can be build from different series and parallel combinations of pMOS transistors</a:t>
            </a:r>
            <a:endParaRPr lang="en-GB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Simplest pull-down network: a single nMOS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pull-down network can be build from different series and parallel combinations of nMOS transistors</a:t>
            </a:r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Series and Parallel Networks: </a:t>
            </a:r>
            <a:r>
              <a:rPr lang="en-GB" b="1" i="1"/>
              <a:t>Simple </a:t>
            </a:r>
            <a:r>
              <a:rPr lang="en-GB"/>
              <a:t>case</a:t>
            </a:r>
            <a:endParaRPr lang="en-GB"/>
          </a:p>
        </p:txBody>
      </p:sp>
      <p:sp>
        <p:nvSpPr>
          <p:cNvPr id="200" name="Google Shape;200;p21"/>
          <p:cNvSpPr txBox="1"/>
          <p:nvPr>
            <p:ph type="body" idx="1"/>
          </p:nvPr>
        </p:nvSpPr>
        <p:spPr>
          <a:xfrm>
            <a:off x="311700" y="1152475"/>
            <a:ext cx="5781000" cy="3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Pull-up network: a single pMOS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voltage at gate input: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 voltage at gate input: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Pull-down network: a single nMOS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voltage at gate input: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 voltage at gate input: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Series</a:t>
            </a:r>
            <a:r>
              <a:rPr lang="en-GB"/>
              <a:t> combination of networks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>
                <a:highlight>
                  <a:srgbClr val="FFFF00"/>
                </a:highlight>
              </a:rPr>
              <a:t>Every network</a:t>
            </a:r>
            <a:r>
              <a:rPr lang="en-GB">
                <a:highlight>
                  <a:srgbClr val="FFFF00"/>
                </a:highlight>
              </a:rPr>
              <a:t> must be </a:t>
            </a:r>
            <a:r>
              <a:rPr lang="en-GB" b="1">
                <a:solidFill>
                  <a:srgbClr val="38761D"/>
                </a:solidFill>
                <a:highlight>
                  <a:srgbClr val="FFFF00"/>
                </a:highlight>
              </a:rPr>
              <a:t>ON</a:t>
            </a:r>
            <a:r>
              <a:rPr lang="en-GB" b="1">
                <a:solidFill>
                  <a:srgbClr val="38761D"/>
                </a:solidFill>
              </a:rPr>
              <a:t> </a:t>
            </a:r>
            <a:r>
              <a:rPr lang="en-GB"/>
              <a:t>to make the </a:t>
            </a:r>
            <a:r>
              <a:rPr lang="en-GB" b="1"/>
              <a:t>whole network conducting </a:t>
            </a:r>
            <a:r>
              <a:rPr lang="en-GB"/>
              <a:t>(figure: a, b)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Parallel</a:t>
            </a:r>
            <a:r>
              <a:rPr lang="en-GB"/>
              <a:t> combination of networks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>
                <a:highlight>
                  <a:srgbClr val="FFFF00"/>
                </a:highlight>
              </a:rPr>
              <a:t>At least one </a:t>
            </a:r>
            <a:r>
              <a:rPr lang="en-GB" i="1"/>
              <a:t>network</a:t>
            </a:r>
            <a:r>
              <a:rPr lang="en-GB"/>
              <a:t> must be </a:t>
            </a:r>
            <a:r>
              <a:rPr lang="en-GB" b="1">
                <a:solidFill>
                  <a:srgbClr val="38761D"/>
                </a:solidFill>
              </a:rPr>
              <a:t>ON </a:t>
            </a:r>
            <a:r>
              <a:rPr lang="en-GB"/>
              <a:t>to make the </a:t>
            </a:r>
            <a:r>
              <a:rPr lang="en-GB" b="1"/>
              <a:t>whole network conducting </a:t>
            </a:r>
            <a:r>
              <a:rPr lang="en-GB"/>
              <a:t>(figure: c, d)</a:t>
            </a:r>
            <a:endParaRPr b="1"/>
          </a:p>
        </p:txBody>
      </p:sp>
      <p:pic>
        <p:nvPicPr>
          <p:cNvPr id="201" name="Google Shape;201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2700" y="950175"/>
            <a:ext cx="273956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Silicon Lattice</a:t>
            </a:r>
            <a:endParaRPr lang="en-GB"/>
          </a:p>
        </p:txBody>
      </p:sp>
      <p:sp>
        <p:nvSpPr>
          <p:cNvPr id="72" name="Google Shape;72;p4"/>
          <p:cNvSpPr txBox="1"/>
          <p:nvPr>
            <p:ph type="body" idx="1"/>
          </p:nvPr>
        </p:nvSpPr>
        <p:spPr>
          <a:xfrm>
            <a:off x="311700" y="1152475"/>
            <a:ext cx="495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Silicon is a semiconductor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Transistors are built on a silicon substrate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Silicon is a </a:t>
            </a:r>
            <a:r>
              <a:rPr lang="en-GB" b="1"/>
              <a:t>Group IV</a:t>
            </a:r>
            <a:r>
              <a:rPr lang="en-GB"/>
              <a:t> material 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 (16) -&gt; 1s</a:t>
            </a:r>
            <a:r>
              <a:rPr lang="en-GB" baseline="30000"/>
              <a:t>2</a:t>
            </a:r>
            <a:r>
              <a:rPr lang="en-GB"/>
              <a:t> 2s</a:t>
            </a:r>
            <a:r>
              <a:rPr lang="en-GB" baseline="30000"/>
              <a:t>2</a:t>
            </a:r>
            <a:r>
              <a:rPr lang="en-GB"/>
              <a:t>2p</a:t>
            </a:r>
            <a:r>
              <a:rPr lang="en-GB" baseline="30000"/>
              <a:t>6</a:t>
            </a:r>
            <a:r>
              <a:rPr lang="en-GB"/>
              <a:t> 3s</a:t>
            </a:r>
            <a:r>
              <a:rPr lang="en-GB" baseline="30000"/>
              <a:t>2</a:t>
            </a:r>
            <a:r>
              <a:rPr lang="en-GB"/>
              <a:t>3p</a:t>
            </a:r>
            <a:r>
              <a:rPr lang="en-GB" baseline="30000"/>
              <a:t>2</a:t>
            </a:r>
            <a:endParaRPr lang="en-GB" baseline="300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Forms crystal lattice with covalent bonds to four neighbors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/>
              <a:t>Pure silicon has </a:t>
            </a:r>
            <a:r>
              <a:rPr lang="en-GB" u="sng">
                <a:highlight>
                  <a:srgbClr val="FFFF00"/>
                </a:highlight>
              </a:rPr>
              <a:t>no free carriers</a:t>
            </a:r>
            <a:r>
              <a:rPr lang="en-GB">
                <a:highlight>
                  <a:srgbClr val="FFFF00"/>
                </a:highlight>
              </a:rPr>
              <a:t> and conducts poorly</a:t>
            </a:r>
            <a:endParaRPr lang="en-GB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How to increase its conductivity?</a:t>
            </a:r>
            <a:endParaRPr i="1"/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08100" y="1038225"/>
            <a:ext cx="31242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>
                <a:highlight>
                  <a:srgbClr val="FFFF00"/>
                </a:highlight>
              </a:rPr>
              <a:t>Building An </a:t>
            </a:r>
            <a:r>
              <a:rPr lang="en-GB">
                <a:highlight>
                  <a:srgbClr val="00FF00"/>
                </a:highlight>
              </a:rPr>
              <a:t>Inverting</a:t>
            </a:r>
            <a:r>
              <a:rPr lang="en-GB">
                <a:highlight>
                  <a:srgbClr val="FFFF00"/>
                </a:highlight>
              </a:rPr>
              <a:t> CMOS Logic Gate</a:t>
            </a:r>
            <a:endParaRPr lang="en-GB">
              <a:highlight>
                <a:srgbClr val="FFFF00"/>
              </a:highlight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46075" y="1798825"/>
            <a:ext cx="1986225" cy="2026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type="body" idx="1"/>
          </p:nvPr>
        </p:nvSpPr>
        <p:spPr>
          <a:xfrm>
            <a:off x="311700" y="1152475"/>
            <a:ext cx="6881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the </a:t>
            </a:r>
            <a:r>
              <a:rPr lang="en-GB" b="1"/>
              <a:t>pull-down network</a:t>
            </a:r>
            <a:r>
              <a:rPr lang="en-GB"/>
              <a:t> using </a:t>
            </a:r>
            <a:r>
              <a:rPr lang="en-GB" u="sng"/>
              <a:t>nMOS</a:t>
            </a:r>
            <a:r>
              <a:rPr lang="en-GB"/>
              <a:t> transistors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b="1" u="sng"/>
              <a:t>series</a:t>
            </a:r>
            <a:r>
              <a:rPr lang="en-GB" b="1"/>
              <a:t> </a:t>
            </a:r>
            <a:r>
              <a:rPr lang="en-GB"/>
              <a:t>nMOS transistor networks for inputs/signals that are “</a:t>
            </a:r>
            <a:r>
              <a:rPr lang="en-GB" b="1" u="sng"/>
              <a:t>AND</a:t>
            </a:r>
            <a:r>
              <a:rPr lang="en-GB"/>
              <a:t>”ed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 b="1" u="sng"/>
              <a:t>parallel</a:t>
            </a:r>
            <a:r>
              <a:rPr lang="en-GB" b="1"/>
              <a:t> </a:t>
            </a:r>
            <a:r>
              <a:rPr lang="en-GB"/>
              <a:t>nMOS transistors for inputs/signals that are “</a:t>
            </a:r>
            <a:r>
              <a:rPr lang="en-GB" b="1" u="sng"/>
              <a:t>OR</a:t>
            </a:r>
            <a:r>
              <a:rPr lang="en-GB"/>
              <a:t>”ed 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the </a:t>
            </a:r>
            <a:r>
              <a:rPr lang="en-GB" b="1"/>
              <a:t>pull-up network</a:t>
            </a:r>
            <a:r>
              <a:rPr lang="en-GB"/>
              <a:t> using </a:t>
            </a:r>
            <a:r>
              <a:rPr lang="en-GB" u="sng"/>
              <a:t>pMOS</a:t>
            </a:r>
            <a:r>
              <a:rPr lang="en-GB"/>
              <a:t> transistors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Using the conduction complement rule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Parallel networks in pull-down network will be redrawn in series for pull-up network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Series networks in pull-down network will be redrawn in parallel for pull-up network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Connect the pull-up network (PUN) and the pull-down network (PDN) in series between V</a:t>
            </a:r>
            <a:r>
              <a:rPr lang="en-GB" baseline="-25000"/>
              <a:t>DD</a:t>
            </a:r>
            <a:r>
              <a:rPr lang="en-GB"/>
              <a:t> and GND</a:t>
            </a:r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Pull-down Network</a:t>
            </a:r>
            <a:endParaRPr lang="en-GB"/>
          </a:p>
        </p:txBody>
      </p:sp>
      <p:sp>
        <p:nvSpPr>
          <p:cNvPr id="235" name="Google Shape;235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highlight>
                  <a:srgbClr val="00FF00"/>
                </a:highlight>
              </a:rPr>
              <a:t>series nMOS</a:t>
            </a:r>
            <a:r>
              <a:rPr lang="en-GB"/>
              <a:t> transistor networks for inputs/signals that are “</a:t>
            </a:r>
            <a:r>
              <a:rPr lang="en-GB" b="1">
                <a:highlight>
                  <a:srgbClr val="00FF00"/>
                </a:highlight>
              </a:rPr>
              <a:t>AND</a:t>
            </a:r>
            <a:r>
              <a:rPr lang="en-GB"/>
              <a:t>”ed together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>
                <a:highlight>
                  <a:srgbClr val="FFFF00"/>
                </a:highlight>
              </a:rPr>
              <a:t>parallel nMOS</a:t>
            </a:r>
            <a:r>
              <a:rPr lang="en-GB"/>
              <a:t> transistors for inputs/signals that are “</a:t>
            </a:r>
            <a:r>
              <a:rPr lang="en-GB" b="1">
                <a:highlight>
                  <a:srgbClr val="FFFF00"/>
                </a:highlight>
              </a:rPr>
              <a:t>OR</a:t>
            </a:r>
            <a:r>
              <a:rPr lang="en-GB"/>
              <a:t>”ed together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Example: consider the inverting function, Y =  </a:t>
            </a:r>
            <a:r>
              <a:rPr lang="en-GB" b="1"/>
              <a:t>[(A+BC)D]’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1: Individual PD networks for A, B, C, D inputs (simple case)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4 single nMOS transistors 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2: PD network for </a:t>
            </a:r>
            <a:r>
              <a:rPr lang="en-GB" b="1"/>
              <a:t>BC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 </a:t>
            </a: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 u="sng"/>
              <a:t>AND</a:t>
            </a:r>
            <a:r>
              <a:rPr lang="en-GB"/>
              <a:t>ed</a:t>
            </a:r>
            <a:r>
              <a:rPr lang="en-GB" i="1"/>
              <a:t> </a:t>
            </a:r>
            <a:r>
              <a:rPr lang="en-GB"/>
              <a:t>in </a:t>
            </a:r>
            <a:r>
              <a:rPr lang="en-GB" b="1"/>
              <a:t>BC</a:t>
            </a:r>
            <a:r>
              <a:rPr lang="en-GB"/>
              <a:t>: </a:t>
            </a: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/>
              <a:t>PD networks will be in </a:t>
            </a:r>
            <a:r>
              <a:rPr lang="en-GB" b="1"/>
              <a:t>series</a:t>
            </a:r>
            <a:endParaRPr lang="en-GB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3: PD network for </a:t>
            </a:r>
            <a:r>
              <a:rPr lang="en-GB" b="1"/>
              <a:t>(A+BC)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A </a:t>
            </a:r>
            <a:r>
              <a:rPr lang="en-GB"/>
              <a:t>and </a:t>
            </a:r>
            <a:r>
              <a:rPr lang="en-GB" i="1"/>
              <a:t>BC </a:t>
            </a:r>
            <a:r>
              <a:rPr lang="en-GB" u="sng"/>
              <a:t>OR</a:t>
            </a:r>
            <a:r>
              <a:rPr lang="en-GB"/>
              <a:t>ed </a:t>
            </a:r>
            <a:r>
              <a:rPr lang="en-GB" b="1"/>
              <a:t>(A+BC): </a:t>
            </a:r>
            <a:r>
              <a:rPr lang="en-GB" i="1"/>
              <a:t>A</a:t>
            </a:r>
            <a:r>
              <a:rPr lang="en-GB"/>
              <a:t> &amp; </a:t>
            </a:r>
            <a:r>
              <a:rPr lang="en-GB" i="1"/>
              <a:t>BC </a:t>
            </a:r>
            <a:r>
              <a:rPr lang="en-GB"/>
              <a:t>PD networks will be in </a:t>
            </a:r>
            <a:r>
              <a:rPr lang="en-GB" b="1"/>
              <a:t>parallel</a:t>
            </a:r>
            <a:endParaRPr lang="en-GB"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4: PD network for </a:t>
            </a:r>
            <a:r>
              <a:rPr lang="en-GB" b="1"/>
              <a:t>(A+BC)D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(A+BC)</a:t>
            </a:r>
            <a:r>
              <a:rPr lang="en-GB"/>
              <a:t> and </a:t>
            </a:r>
            <a:r>
              <a:rPr lang="en-GB" i="1"/>
              <a:t>D </a:t>
            </a:r>
            <a:r>
              <a:rPr lang="en-GB" u="sng"/>
              <a:t>AND</a:t>
            </a:r>
            <a:r>
              <a:rPr lang="en-GB"/>
              <a:t>ed in </a:t>
            </a:r>
            <a:r>
              <a:rPr lang="en-GB" b="1"/>
              <a:t>(A+BC)D: </a:t>
            </a:r>
            <a:r>
              <a:rPr lang="en-GB" i="1"/>
              <a:t>(A+BC)</a:t>
            </a:r>
            <a:r>
              <a:rPr lang="en-GB"/>
              <a:t> &amp; </a:t>
            </a:r>
            <a:r>
              <a:rPr lang="en-GB" i="1"/>
              <a:t>D </a:t>
            </a:r>
            <a:r>
              <a:rPr lang="en-GB"/>
              <a:t>PD networks will be in </a:t>
            </a:r>
            <a:r>
              <a:rPr lang="en-GB" b="1"/>
              <a:t>series</a:t>
            </a:r>
            <a:r>
              <a:rPr lang="en-GB"/>
              <a:t> 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(The term “signal” is used to describe an intermediate value which are generated from inputs. Here A,B,C,D are inputs but A+BC or BC are referred to as signal)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Pull-down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41" name="Google Shape;241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1: Individual PD networks for A, B, C, D inputs (simple case)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4 single nMOS transistors </a:t>
            </a:r>
            <a:endParaRPr lang="en-GB"/>
          </a:p>
        </p:txBody>
      </p:sp>
      <p:pic>
        <p:nvPicPr>
          <p:cNvPr id="242" name="Google Shape;242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30799" y="2307506"/>
            <a:ext cx="3682424" cy="216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Pull-down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48" name="Google Shape;248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2: PD network for </a:t>
            </a:r>
            <a:r>
              <a:rPr lang="en-GB" b="1"/>
              <a:t>BC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 </a:t>
            </a: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 u="sng"/>
              <a:t>AND</a:t>
            </a:r>
            <a:r>
              <a:rPr lang="en-GB"/>
              <a:t>ed</a:t>
            </a:r>
            <a:r>
              <a:rPr lang="en-GB" i="1"/>
              <a:t> </a:t>
            </a:r>
            <a:r>
              <a:rPr lang="en-GB"/>
              <a:t>in </a:t>
            </a:r>
            <a:r>
              <a:rPr lang="en-GB" b="1"/>
              <a:t>BC</a:t>
            </a:r>
            <a:r>
              <a:rPr lang="en-GB"/>
              <a:t>: </a:t>
            </a: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/>
              <a:t>PD networks will be in </a:t>
            </a:r>
            <a:r>
              <a:rPr lang="en-GB" b="1"/>
              <a:t>series</a:t>
            </a:r>
            <a:endParaRPr lang="en-GB" b="1"/>
          </a:p>
        </p:txBody>
      </p:sp>
      <p:pic>
        <p:nvPicPr>
          <p:cNvPr id="249" name="Google Shape;249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17131" y="23466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Pull-down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55" name="Google Shape;255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3: PD network for </a:t>
            </a:r>
            <a:r>
              <a:rPr lang="en-GB" b="1"/>
              <a:t>(A+BC)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A </a:t>
            </a:r>
            <a:r>
              <a:rPr lang="en-GB"/>
              <a:t>and </a:t>
            </a:r>
            <a:r>
              <a:rPr lang="en-GB" i="1"/>
              <a:t>BC </a:t>
            </a:r>
            <a:r>
              <a:rPr lang="en-GB" u="sng"/>
              <a:t>OR</a:t>
            </a:r>
            <a:r>
              <a:rPr lang="en-GB"/>
              <a:t>ed </a:t>
            </a:r>
            <a:r>
              <a:rPr lang="en-GB" b="1"/>
              <a:t>(A+BC): </a:t>
            </a:r>
            <a:r>
              <a:rPr lang="en-GB" i="1"/>
              <a:t>A</a:t>
            </a:r>
            <a:r>
              <a:rPr lang="en-GB"/>
              <a:t> &amp; </a:t>
            </a:r>
            <a:r>
              <a:rPr lang="en-GB" i="1"/>
              <a:t>BC </a:t>
            </a:r>
            <a:r>
              <a:rPr lang="en-GB"/>
              <a:t>PD networks will be in </a:t>
            </a:r>
            <a:r>
              <a:rPr lang="en-GB" b="1"/>
              <a:t>parallel</a:t>
            </a:r>
            <a:endParaRPr lang="en-GB" b="1"/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27862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Pull-down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62" name="Google Shape;262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4: PD network for </a:t>
            </a:r>
            <a:r>
              <a:rPr lang="en-GB" b="1"/>
              <a:t>(A+BC)D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(A+BC)</a:t>
            </a:r>
            <a:r>
              <a:rPr lang="en-GB"/>
              <a:t> and </a:t>
            </a:r>
            <a:r>
              <a:rPr lang="en-GB" i="1"/>
              <a:t>D </a:t>
            </a:r>
            <a:r>
              <a:rPr lang="en-GB" u="sng"/>
              <a:t>AND</a:t>
            </a:r>
            <a:r>
              <a:rPr lang="en-GB"/>
              <a:t>ed in </a:t>
            </a:r>
            <a:r>
              <a:rPr lang="en-GB" b="1"/>
              <a:t>(A+BC)D: </a:t>
            </a:r>
            <a:r>
              <a:rPr lang="en-GB" i="1"/>
              <a:t>(A+BC)</a:t>
            </a:r>
            <a:r>
              <a:rPr lang="en-GB"/>
              <a:t> &amp; </a:t>
            </a:r>
            <a:r>
              <a:rPr lang="en-GB" i="1"/>
              <a:t>D </a:t>
            </a:r>
            <a:r>
              <a:rPr lang="en-GB"/>
              <a:t>PD networks will be in </a:t>
            </a:r>
            <a:r>
              <a:rPr lang="en-GB" b="1"/>
              <a:t>series</a:t>
            </a:r>
            <a:r>
              <a:rPr lang="en-GB"/>
              <a:t> </a:t>
            </a:r>
            <a:endParaRPr lang="en-GB"/>
          </a:p>
        </p:txBody>
      </p:sp>
      <p:pic>
        <p:nvPicPr>
          <p:cNvPr id="263" name="Google Shape;263;p3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579100" y="2375675"/>
            <a:ext cx="1985825" cy="219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Building the Pull-up Network</a:t>
            </a:r>
            <a:endParaRPr lang="en-GB"/>
          </a:p>
        </p:txBody>
      </p:sp>
      <p:sp>
        <p:nvSpPr>
          <p:cNvPr id="269" name="Google Shape;269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Just follow the CONDUCTION COMPLEMENT rule!!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pMOS transistors instead of nMOS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Parallel networks in pull-down network will be </a:t>
            </a:r>
            <a:r>
              <a:rPr lang="en-GB">
                <a:highlight>
                  <a:srgbClr val="FFFF00"/>
                </a:highlight>
              </a:rPr>
              <a:t>redrawn in series </a:t>
            </a:r>
            <a:r>
              <a:rPr lang="en-GB"/>
              <a:t>for pull-up network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Series networks in pull-down network will be r</a:t>
            </a:r>
            <a:r>
              <a:rPr lang="en-GB">
                <a:highlight>
                  <a:srgbClr val="FFFF00"/>
                </a:highlight>
              </a:rPr>
              <a:t>edrawn in parallel</a:t>
            </a:r>
            <a:r>
              <a:rPr lang="en-GB"/>
              <a:t> for pull-up network</a:t>
            </a:r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Pull-up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75" name="Google Shape;275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1: Individual PU networks for A, B, C, D inputs (simple case)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4 single pMOS transistors </a:t>
            </a:r>
            <a:endParaRPr lang="en-GB"/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308500" y="2920187"/>
            <a:ext cx="3296700" cy="81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9825" y="2858314"/>
            <a:ext cx="3296700" cy="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Pull-up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83" name="Google Shape;283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2: PU network for </a:t>
            </a:r>
            <a:r>
              <a:rPr lang="en-GB" b="1"/>
              <a:t>BC </a:t>
            </a:r>
            <a:r>
              <a:rPr lang="en-GB"/>
              <a:t>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/>
              <a:t>PD networks was in series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i="1"/>
              <a:t>B </a:t>
            </a:r>
            <a:r>
              <a:rPr lang="en-GB"/>
              <a:t>&amp; </a:t>
            </a:r>
            <a:r>
              <a:rPr lang="en-GB" i="1"/>
              <a:t>C </a:t>
            </a:r>
            <a:r>
              <a:rPr lang="en-GB"/>
              <a:t>PU networks will be in </a:t>
            </a:r>
            <a:r>
              <a:rPr lang="en-GB" b="1"/>
              <a:t>parallel</a:t>
            </a:r>
            <a:endParaRPr lang="en-GB" b="1"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184425" y="2462925"/>
            <a:ext cx="20955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65306" y="2393869"/>
            <a:ext cx="1709725" cy="17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Pull-up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91" name="Google Shape;291;p3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3: PU network for </a:t>
            </a:r>
            <a:r>
              <a:rPr lang="en-GB" b="1"/>
              <a:t>(A+BC)</a:t>
            </a:r>
            <a:r>
              <a:rPr lang="en-GB"/>
              <a:t> 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&amp; BC PD networks was in parallel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A &amp; BC PU networks will be in </a:t>
            </a:r>
            <a:r>
              <a:rPr lang="en-GB" b="1"/>
              <a:t>series</a:t>
            </a:r>
            <a:endParaRPr b="1"/>
          </a:p>
        </p:txBody>
      </p:sp>
      <p:pic>
        <p:nvPicPr>
          <p:cNvPr id="292" name="Google Shape;292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49187" y="2477925"/>
            <a:ext cx="2436425" cy="20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29869" y="2488269"/>
            <a:ext cx="1962167" cy="20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Doped (Impure) Silicon</a:t>
            </a:r>
            <a:endParaRPr lang="en-GB"/>
          </a:p>
        </p:txBody>
      </p:sp>
      <p:sp>
        <p:nvSpPr>
          <p:cNvPr id="79" name="Google Shape;79;p5"/>
          <p:cNvSpPr txBox="1"/>
          <p:nvPr>
            <p:ph type="body" idx="1"/>
          </p:nvPr>
        </p:nvSpPr>
        <p:spPr>
          <a:xfrm>
            <a:off x="311700" y="1152475"/>
            <a:ext cx="624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i="1"/>
              <a:t>How to increase the conductivity of a pure semiconductor </a:t>
            </a:r>
            <a:r>
              <a:rPr lang="en-GB"/>
              <a:t>(usually Group IV materials)</a:t>
            </a:r>
            <a:r>
              <a:rPr lang="en-GB" i="1"/>
              <a:t>?</a:t>
            </a:r>
            <a:endParaRPr i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Answer: by adding impurity! (</a:t>
            </a:r>
            <a:r>
              <a:rPr lang="en-GB" u="sng"/>
              <a:t>dopants</a:t>
            </a:r>
            <a:r>
              <a:rPr lang="en-GB"/>
              <a:t>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Adding dopants increases the conductivity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Group V</a:t>
            </a:r>
            <a:r>
              <a:rPr lang="en-GB"/>
              <a:t> dopants: provides </a:t>
            </a:r>
            <a:r>
              <a:rPr lang="en-GB" i="1"/>
              <a:t>free </a:t>
            </a:r>
            <a:r>
              <a:rPr lang="en-GB"/>
              <a:t>“</a:t>
            </a:r>
            <a:r>
              <a:rPr lang="en-GB" b="1"/>
              <a:t>electron</a:t>
            </a:r>
            <a:r>
              <a:rPr lang="en-GB"/>
              <a:t>” to the pure semiconductor (Ex: Arsenic)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Called the </a:t>
            </a:r>
            <a:r>
              <a:rPr lang="en-GB" u="sng"/>
              <a:t>n-type semiconductor</a:t>
            </a:r>
            <a:r>
              <a:rPr lang="en-GB"/>
              <a:t> afterwards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Group III</a:t>
            </a:r>
            <a:r>
              <a:rPr lang="en-GB"/>
              <a:t> dopants: provides </a:t>
            </a:r>
            <a:r>
              <a:rPr lang="en-GB" i="1"/>
              <a:t>free </a:t>
            </a:r>
            <a:r>
              <a:rPr lang="en-GB"/>
              <a:t>“</a:t>
            </a:r>
            <a:r>
              <a:rPr lang="en-GB" b="1"/>
              <a:t>holes</a:t>
            </a:r>
            <a:r>
              <a:rPr lang="en-GB"/>
              <a:t>” to the pure semiconductor (Ex: Boron)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Called the </a:t>
            </a:r>
            <a:r>
              <a:rPr lang="en-GB" u="sng"/>
              <a:t>p-type semiconductor</a:t>
            </a:r>
            <a:r>
              <a:rPr lang="en-GB"/>
              <a:t> afterwards</a:t>
            </a:r>
            <a:endParaRPr lang="en-GB"/>
          </a:p>
        </p:txBody>
      </p:sp>
      <p:pic>
        <p:nvPicPr>
          <p:cNvPr id="80" name="Google Shape;80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An Example: Building the Pull-up Network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299" name="Google Shape;299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Step 4: PU network for (A+BC)D signal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(A+BC) &amp; D PD networks was in series</a:t>
            </a:r>
            <a:endParaRPr lang="en-GB"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(A+BC) &amp; D PU networks will be in parallel</a:t>
            </a:r>
            <a:endParaRPr lang="en-GB"/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71725" y="2526238"/>
            <a:ext cx="157619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08000" y="2571750"/>
            <a:ext cx="1897550" cy="1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An Example: Putting it all together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</a:p>
        </p:txBody>
      </p:sp>
      <p:sp>
        <p:nvSpPr>
          <p:cNvPr id="307" name="Google Shape;307;p36"/>
          <p:cNvSpPr txBox="1"/>
          <p:nvPr>
            <p:ph type="body" idx="1"/>
          </p:nvPr>
        </p:nvSpPr>
        <p:spPr>
          <a:xfrm>
            <a:off x="311700" y="1152475"/>
            <a:ext cx="5842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 [(A+BC)D]’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Connect the pull-up network (PUN) and the pull-down network (PDN) in series between V</a:t>
            </a:r>
            <a:r>
              <a:rPr lang="en-GB" baseline="-25000"/>
              <a:t>DD</a:t>
            </a:r>
            <a:r>
              <a:rPr lang="en-GB"/>
              <a:t> and GND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Output of the inverting function (Y) is taken </a:t>
            </a:r>
            <a:r>
              <a:rPr lang="en-GB">
                <a:highlight>
                  <a:srgbClr val="FFFF00"/>
                </a:highlight>
              </a:rPr>
              <a:t>from the common node</a:t>
            </a:r>
            <a:r>
              <a:rPr lang="en-GB"/>
              <a:t> of PUN and PDN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the CMOS logic gate for the given inverting logic function Y</a:t>
            </a:r>
            <a:endParaRPr lang="en-GB"/>
          </a:p>
        </p:txBody>
      </p:sp>
      <p:pic>
        <p:nvPicPr>
          <p:cNvPr id="308" name="Google Shape;308;p3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49700" y="950175"/>
            <a:ext cx="238259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Example: CMOS NAND-2, NOR-2 and Inverter Gates</a:t>
            </a:r>
            <a:endParaRPr lang="en-GB"/>
          </a:p>
        </p:txBody>
      </p:sp>
      <p:sp>
        <p:nvSpPr>
          <p:cNvPr id="314" name="Google Shape;314;p3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NAND-2 [ Y=(AB)’ ] NOR-2 [ Y=(A+B)’ ] Inverter [ Y=A’] logic functions can also be implemented in CMOS like this (try yourself first):</a:t>
            </a:r>
            <a:endParaRPr lang="en-GB"/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29150" y="1969293"/>
            <a:ext cx="2335700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870600" y="1969300"/>
            <a:ext cx="2159959" cy="17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52050" y="2207713"/>
            <a:ext cx="1189650" cy="1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73725" y="566301"/>
            <a:ext cx="2281975" cy="411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8"/>
          <p:cNvSpPr txBox="1"/>
          <p:nvPr>
            <p:ph type="title"/>
          </p:nvPr>
        </p:nvSpPr>
        <p:spPr>
          <a:xfrm>
            <a:off x="361230" y="273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Implementing </a:t>
            </a:r>
            <a:r>
              <a:rPr lang="en-GB">
                <a:highlight>
                  <a:srgbClr val="00FF00"/>
                </a:highlight>
              </a:rPr>
              <a:t>non-inverting</a:t>
            </a:r>
            <a:r>
              <a:rPr lang="en-GB"/>
              <a:t> logics in CMOS</a:t>
            </a:r>
            <a:endParaRPr lang="en-GB"/>
          </a:p>
        </p:txBody>
      </p:sp>
      <p:sp>
        <p:nvSpPr>
          <p:cNvPr id="324" name="Google Shape;324;p38"/>
          <p:cNvSpPr txBox="1"/>
          <p:nvPr>
            <p:ph type="body" idx="1"/>
          </p:nvPr>
        </p:nvSpPr>
        <p:spPr>
          <a:xfrm>
            <a:off x="311700" y="1152475"/>
            <a:ext cx="581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techniques described so far can only be applied to build </a:t>
            </a:r>
            <a:r>
              <a:rPr lang="en-GB">
                <a:highlight>
                  <a:srgbClr val="FFFF00"/>
                </a:highlight>
              </a:rPr>
              <a:t>any </a:t>
            </a:r>
            <a:r>
              <a:rPr lang="en-GB" b="1" i="1">
                <a:highlight>
                  <a:srgbClr val="FFFF00"/>
                </a:highlight>
              </a:rPr>
              <a:t>inverting</a:t>
            </a:r>
            <a:r>
              <a:rPr lang="en-GB" b="1" i="1"/>
              <a:t> </a:t>
            </a:r>
            <a:r>
              <a:rPr lang="en-GB"/>
              <a:t>logic function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easiest way is to </a:t>
            </a:r>
            <a:r>
              <a:rPr lang="en-GB">
                <a:highlight>
                  <a:srgbClr val="FFFF00"/>
                </a:highlight>
              </a:rPr>
              <a:t>use an additional inverter</a:t>
            </a:r>
            <a:r>
              <a:rPr lang="en-GB"/>
              <a:t> at the output of the </a:t>
            </a:r>
            <a:r>
              <a:rPr lang="en-GB" i="1"/>
              <a:t>inverting </a:t>
            </a:r>
            <a:r>
              <a:rPr lang="en-GB"/>
              <a:t>function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Example: Y = (A+BC)D can be build like this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Build a CMOS logic gate for Y = [(A+BC)D]’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00"/>
                </a:highlight>
              </a:rPr>
              <a:t>Connect the output of the previous gate to the</a:t>
            </a:r>
            <a:r>
              <a:rPr lang="en-US" altLang="en-GB">
                <a:highlight>
                  <a:srgbClr val="FFFF00"/>
                </a:highlight>
              </a:rPr>
              <a:t> gate</a:t>
            </a:r>
            <a:r>
              <a:rPr lang="en-GB">
                <a:highlight>
                  <a:srgbClr val="FFFF00"/>
                </a:highlight>
              </a:rPr>
              <a:t> input of an CMOS inverter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The output of the inverter will be Y = (A+BC)D</a:t>
            </a:r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Example: CMOS </a:t>
            </a:r>
            <a:r>
              <a:rPr lang="en-GB">
                <a:highlight>
                  <a:srgbClr val="FFFF00"/>
                </a:highlight>
              </a:rPr>
              <a:t>AOI22</a:t>
            </a:r>
            <a:r>
              <a:rPr lang="en-GB"/>
              <a:t> Gate</a:t>
            </a:r>
            <a:endParaRPr lang="en-GB"/>
          </a:p>
        </p:txBody>
      </p:sp>
      <p:sp>
        <p:nvSpPr>
          <p:cNvPr id="330" name="Google Shape;330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(AB+CD)’ also called the </a:t>
            </a:r>
            <a:r>
              <a:rPr lang="en-GB">
                <a:highlight>
                  <a:srgbClr val="FFFF00"/>
                </a:highlight>
              </a:rPr>
              <a:t>AND-OR-INVERT-2-2</a:t>
            </a:r>
            <a:r>
              <a:rPr lang="en-GB"/>
              <a:t> or AOI22 GATE</a:t>
            </a:r>
            <a:endParaRPr lang="en-GB"/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79300" y="1728788"/>
            <a:ext cx="4185399" cy="28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type="title"/>
          </p:nvPr>
        </p:nvSpPr>
        <p:spPr>
          <a:xfrm>
            <a:off x="311713" y="493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Final Example: CMOS OAI31 Gate</a:t>
            </a:r>
            <a:endParaRPr lang="en-GB"/>
          </a:p>
        </p:txBody>
      </p:sp>
      <p:sp>
        <p:nvSpPr>
          <p:cNvPr id="337" name="Google Shape;337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Y = [(A+B+C)D]’ also called the </a:t>
            </a:r>
            <a:r>
              <a:rPr lang="en-GB">
                <a:highlight>
                  <a:srgbClr val="FFFF00"/>
                </a:highlight>
              </a:rPr>
              <a:t>OR-AND-INVERT-3-1</a:t>
            </a:r>
            <a:r>
              <a:rPr lang="en-GB"/>
              <a:t> or OAI31 GATE</a:t>
            </a:r>
            <a:endParaRPr lang="en-GB"/>
          </a:p>
        </p:txBody>
      </p:sp>
      <p:pic>
        <p:nvPicPr>
          <p:cNvPr id="338" name="Google Shape;338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234921" y="1848925"/>
            <a:ext cx="2674175" cy="27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3013" y="842645"/>
            <a:ext cx="3524885" cy="25463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Ink 3"/>
              <p14:cNvContentPartPr/>
              <p14:nvPr/>
            </p14:nvContentPartPr>
            <p14:xfrm>
              <a:off x="4657725" y="1228725"/>
              <a:ext cx="52070" cy="38100"/>
            </p14:xfrm>
          </p:contentPart>
        </mc:Choice>
        <mc:Fallback xmlns="">
          <p:pic>
            <p:nvPicPr>
              <p:cNvPr id="4" name="Ink 3"/>
            </p:nvPicPr>
            <p:blipFill>
              <a:blip r:embed="rId3"/>
            </p:blipFill>
            <p:spPr>
              <a:xfrm>
                <a:off x="4657725" y="1228725"/>
                <a:ext cx="5207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Ink 5"/>
              <p14:cNvContentPartPr/>
              <p14:nvPr/>
            </p14:nvContentPartPr>
            <p14:xfrm>
              <a:off x="4686300" y="1266825"/>
              <a:ext cx="57150" cy="42545"/>
            </p14:xfrm>
          </p:contentPart>
        </mc:Choice>
        <mc:Fallback xmlns="">
          <p:pic>
            <p:nvPicPr>
              <p:cNvPr id="6" name="Ink 5"/>
            </p:nvPicPr>
            <p:blipFill>
              <a:blip r:embed="rId5"/>
            </p:blipFill>
            <p:spPr>
              <a:xfrm>
                <a:off x="4686300" y="1266825"/>
                <a:ext cx="57150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Ink 6"/>
              <p14:cNvContentPartPr/>
              <p14:nvPr/>
            </p14:nvContentPartPr>
            <p14:xfrm>
              <a:off x="4752975" y="918845"/>
              <a:ext cx="561975" cy="214630"/>
            </p14:xfrm>
          </p:contentPart>
        </mc:Choice>
        <mc:Fallback xmlns="">
          <p:pic>
            <p:nvPicPr>
              <p:cNvPr id="7" name="Ink 6"/>
            </p:nvPicPr>
            <p:blipFill>
              <a:blip r:embed="rId7"/>
            </p:blipFill>
            <p:spPr>
              <a:xfrm>
                <a:off x="4752975" y="918845"/>
                <a:ext cx="5619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4867275" y="1166495"/>
              <a:ext cx="23495" cy="11938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4867275" y="1166495"/>
                <a:ext cx="23495" cy="1193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4909820" y="1152525"/>
              <a:ext cx="62230" cy="133350"/>
            </p14:xfrm>
          </p:contentPart>
        </mc:Choice>
        <mc:Fallback xmlns="">
          <p:pic>
            <p:nvPicPr>
              <p:cNvPr id="9" name="Ink 8"/>
            </p:nvPicPr>
            <p:blipFill>
              <a:blip r:embed="rId11"/>
            </p:blipFill>
            <p:spPr>
              <a:xfrm>
                <a:off x="4909820" y="1152525"/>
                <a:ext cx="6223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Ink 9"/>
              <p14:cNvContentPartPr/>
              <p14:nvPr/>
            </p14:nvContentPartPr>
            <p14:xfrm>
              <a:off x="4914900" y="1214120"/>
              <a:ext cx="42545" cy="28575"/>
            </p14:xfrm>
          </p:contentPart>
        </mc:Choice>
        <mc:Fallback xmlns="">
          <p:pic>
            <p:nvPicPr>
              <p:cNvPr id="10" name="Ink 9"/>
            </p:nvPicPr>
            <p:blipFill>
              <a:blip r:embed="rId13"/>
            </p:blipFill>
            <p:spPr>
              <a:xfrm>
                <a:off x="4914900" y="1214120"/>
                <a:ext cx="4254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Ink 10"/>
              <p14:cNvContentPartPr/>
              <p14:nvPr/>
            </p14:nvContentPartPr>
            <p14:xfrm>
              <a:off x="4981575" y="1133475"/>
              <a:ext cx="61595" cy="156845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5"/>
            </p:blipFill>
            <p:spPr>
              <a:xfrm>
                <a:off x="4981575" y="1133475"/>
                <a:ext cx="61595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Ink 11"/>
              <p14:cNvContentPartPr/>
              <p14:nvPr/>
            </p14:nvContentPartPr>
            <p14:xfrm>
              <a:off x="4995545" y="1104900"/>
              <a:ext cx="109855" cy="16637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17"/>
            </p:blipFill>
            <p:spPr>
              <a:xfrm>
                <a:off x="4995545" y="1104900"/>
                <a:ext cx="109855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Ink 12"/>
              <p14:cNvContentPartPr/>
              <p14:nvPr/>
            </p14:nvContentPartPr>
            <p14:xfrm>
              <a:off x="5181600" y="1052195"/>
              <a:ext cx="4445" cy="161925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19"/>
            </p:blipFill>
            <p:spPr>
              <a:xfrm>
                <a:off x="5181600" y="1052195"/>
                <a:ext cx="444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Ink 13"/>
              <p14:cNvContentPartPr/>
              <p14:nvPr/>
            </p14:nvContentPartPr>
            <p14:xfrm>
              <a:off x="5147945" y="1109345"/>
              <a:ext cx="71755" cy="4318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21"/>
            </p:blipFill>
            <p:spPr>
              <a:xfrm>
                <a:off x="5147945" y="1109345"/>
                <a:ext cx="7175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Ink 14"/>
              <p14:cNvContentPartPr/>
              <p14:nvPr/>
            </p14:nvContentPartPr>
            <p14:xfrm>
              <a:off x="5252720" y="1028700"/>
              <a:ext cx="104775" cy="137795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23"/>
            </p:blipFill>
            <p:spPr>
              <a:xfrm>
                <a:off x="5252720" y="1028700"/>
                <a:ext cx="104775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Ink 17"/>
              <p14:cNvContentPartPr/>
              <p14:nvPr/>
            </p14:nvContentPartPr>
            <p14:xfrm>
              <a:off x="6305550" y="1423670"/>
              <a:ext cx="114300" cy="21463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25"/>
            </p:blipFill>
            <p:spPr>
              <a:xfrm>
                <a:off x="6305550" y="1423670"/>
                <a:ext cx="114300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Ink 18"/>
              <p14:cNvContentPartPr/>
              <p14:nvPr/>
            </p14:nvContentPartPr>
            <p14:xfrm>
              <a:off x="6334125" y="1600200"/>
              <a:ext cx="190500" cy="66675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27"/>
            </p:blipFill>
            <p:spPr>
              <a:xfrm>
                <a:off x="6334125" y="1600200"/>
                <a:ext cx="190500" cy="666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Ink 19"/>
              <p14:cNvContentPartPr/>
              <p14:nvPr/>
            </p14:nvContentPartPr>
            <p14:xfrm>
              <a:off x="528320" y="4957445"/>
              <a:ext cx="9525" cy="360"/>
            </p14:xfrm>
          </p:contentPart>
        </mc:Choice>
        <mc:Fallback xmlns="">
          <p:pic>
            <p:nvPicPr>
              <p:cNvPr id="20" name="Ink 19"/>
            </p:nvPicPr>
            <p:blipFill>
              <a:blip r:embed="rId29"/>
            </p:blipFill>
            <p:spPr>
              <a:xfrm>
                <a:off x="528320" y="495744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Ink 20"/>
              <p14:cNvContentPartPr/>
              <p14:nvPr/>
            </p14:nvContentPartPr>
            <p14:xfrm>
              <a:off x="5762625" y="2476500"/>
              <a:ext cx="147320" cy="204470"/>
            </p14:xfrm>
          </p:contentPart>
        </mc:Choice>
        <mc:Fallback xmlns="">
          <p:pic>
            <p:nvPicPr>
              <p:cNvPr id="21" name="Ink 20"/>
            </p:nvPicPr>
            <p:blipFill>
              <a:blip r:embed="rId31"/>
            </p:blipFill>
            <p:spPr>
              <a:xfrm>
                <a:off x="5762625" y="2476500"/>
                <a:ext cx="147320" cy="2044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Ink 21"/>
              <p14:cNvContentPartPr/>
              <p14:nvPr/>
            </p14:nvContentPartPr>
            <p14:xfrm>
              <a:off x="5719445" y="2471420"/>
              <a:ext cx="190500" cy="243205"/>
            </p14:xfrm>
          </p:contentPart>
        </mc:Choice>
        <mc:Fallback xmlns="">
          <p:pic>
            <p:nvPicPr>
              <p:cNvPr id="22" name="Ink 21"/>
            </p:nvPicPr>
            <p:blipFill>
              <a:blip r:embed="rId33"/>
            </p:blipFill>
            <p:spPr>
              <a:xfrm>
                <a:off x="5719445" y="2471420"/>
                <a:ext cx="190500" cy="243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Ink 22"/>
              <p14:cNvContentPartPr/>
              <p14:nvPr/>
            </p14:nvContentPartPr>
            <p14:xfrm>
              <a:off x="4171950" y="2118995"/>
              <a:ext cx="95250" cy="142875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5"/>
            </p:blipFill>
            <p:spPr>
              <a:xfrm>
                <a:off x="4171950" y="2118995"/>
                <a:ext cx="9525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Ink 23"/>
              <p14:cNvContentPartPr/>
              <p14:nvPr/>
            </p14:nvContentPartPr>
            <p14:xfrm>
              <a:off x="4147820" y="2052320"/>
              <a:ext cx="161925" cy="186055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7"/>
            </p:blipFill>
            <p:spPr>
              <a:xfrm>
                <a:off x="4147820" y="2052320"/>
                <a:ext cx="161925" cy="1860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Ink 24"/>
              <p14:cNvContentPartPr/>
              <p14:nvPr/>
            </p14:nvContentPartPr>
            <p14:xfrm>
              <a:off x="3976370" y="1871345"/>
              <a:ext cx="838200" cy="1390650"/>
            </p14:xfrm>
          </p:contentPart>
        </mc:Choice>
        <mc:Fallback xmlns="">
          <p:pic>
            <p:nvPicPr>
              <p:cNvPr id="25" name="Ink 24"/>
            </p:nvPicPr>
            <p:blipFill>
              <a:blip r:embed="rId39"/>
            </p:blipFill>
            <p:spPr>
              <a:xfrm>
                <a:off x="3976370" y="1871345"/>
                <a:ext cx="838200" cy="139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Ink 25"/>
              <p14:cNvContentPartPr/>
              <p14:nvPr/>
            </p14:nvContentPartPr>
            <p14:xfrm>
              <a:off x="4357370" y="3219450"/>
              <a:ext cx="205105" cy="366395"/>
            </p14:xfrm>
          </p:contentPart>
        </mc:Choice>
        <mc:Fallback xmlns="">
          <p:pic>
            <p:nvPicPr>
              <p:cNvPr id="26" name="Ink 25"/>
            </p:nvPicPr>
            <p:blipFill>
              <a:blip r:embed="rId41"/>
            </p:blipFill>
            <p:spPr>
              <a:xfrm>
                <a:off x="4357370" y="3219450"/>
                <a:ext cx="205105" cy="3663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Ink 26"/>
              <p14:cNvContentPartPr/>
              <p14:nvPr/>
            </p14:nvContentPartPr>
            <p14:xfrm>
              <a:off x="4295775" y="3766820"/>
              <a:ext cx="118745" cy="205105"/>
            </p14:xfrm>
          </p:contentPart>
        </mc:Choice>
        <mc:Fallback xmlns="">
          <p:pic>
            <p:nvPicPr>
              <p:cNvPr id="27" name="Ink 26"/>
            </p:nvPicPr>
            <p:blipFill>
              <a:blip r:embed="rId43"/>
            </p:blipFill>
            <p:spPr>
              <a:xfrm>
                <a:off x="4295775" y="3766820"/>
                <a:ext cx="11874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Ink 27"/>
              <p14:cNvContentPartPr/>
              <p14:nvPr/>
            </p14:nvContentPartPr>
            <p14:xfrm>
              <a:off x="4481195" y="3800475"/>
              <a:ext cx="114300" cy="156845"/>
            </p14:xfrm>
          </p:contentPart>
        </mc:Choice>
        <mc:Fallback xmlns="">
          <p:pic>
            <p:nvPicPr>
              <p:cNvPr id="28" name="Ink 27"/>
            </p:nvPicPr>
            <p:blipFill>
              <a:blip r:embed="rId45"/>
            </p:blipFill>
            <p:spPr>
              <a:xfrm>
                <a:off x="4481195" y="3800475"/>
                <a:ext cx="114300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Ink 28"/>
              <p14:cNvContentPartPr/>
              <p14:nvPr/>
            </p14:nvContentPartPr>
            <p14:xfrm>
              <a:off x="4876800" y="3762375"/>
              <a:ext cx="114300" cy="152400"/>
            </p14:xfrm>
          </p:contentPart>
        </mc:Choice>
        <mc:Fallback xmlns="">
          <p:pic>
            <p:nvPicPr>
              <p:cNvPr id="29" name="Ink 28"/>
            </p:nvPicPr>
            <p:blipFill>
              <a:blip r:embed="rId47"/>
            </p:blipFill>
            <p:spPr>
              <a:xfrm>
                <a:off x="4876800" y="3762375"/>
                <a:ext cx="1143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Ink 29"/>
              <p14:cNvContentPartPr/>
              <p14:nvPr/>
            </p14:nvContentPartPr>
            <p14:xfrm>
              <a:off x="5019675" y="3738245"/>
              <a:ext cx="109220" cy="171450"/>
            </p14:xfrm>
          </p:contentPart>
        </mc:Choice>
        <mc:Fallback xmlns="">
          <p:pic>
            <p:nvPicPr>
              <p:cNvPr id="30" name="Ink 29"/>
            </p:nvPicPr>
            <p:blipFill>
              <a:blip r:embed="rId49"/>
            </p:blipFill>
            <p:spPr>
              <a:xfrm>
                <a:off x="5019675" y="3738245"/>
                <a:ext cx="10922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Ink 30"/>
              <p14:cNvContentPartPr/>
              <p14:nvPr/>
            </p14:nvContentPartPr>
            <p14:xfrm>
              <a:off x="5153025" y="3752850"/>
              <a:ext cx="128270" cy="137795"/>
            </p14:xfrm>
          </p:contentPart>
        </mc:Choice>
        <mc:Fallback xmlns="">
          <p:pic>
            <p:nvPicPr>
              <p:cNvPr id="31" name="Ink 30"/>
            </p:nvPicPr>
            <p:blipFill>
              <a:blip r:embed="rId51"/>
            </p:blipFill>
            <p:spPr>
              <a:xfrm>
                <a:off x="5153025" y="3752850"/>
                <a:ext cx="128270" cy="137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Ink 31"/>
              <p14:cNvContentPartPr/>
              <p14:nvPr/>
            </p14:nvContentPartPr>
            <p14:xfrm>
              <a:off x="5324475" y="3724275"/>
              <a:ext cx="109220" cy="142875"/>
            </p14:xfrm>
          </p:contentPart>
        </mc:Choice>
        <mc:Fallback xmlns="">
          <p:pic>
            <p:nvPicPr>
              <p:cNvPr id="32" name="Ink 31"/>
            </p:nvPicPr>
            <p:blipFill>
              <a:blip r:embed="rId53"/>
            </p:blipFill>
            <p:spPr>
              <a:xfrm>
                <a:off x="5324475" y="3724275"/>
                <a:ext cx="10922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Ink 32"/>
              <p14:cNvContentPartPr/>
              <p14:nvPr/>
            </p14:nvContentPartPr>
            <p14:xfrm>
              <a:off x="5448300" y="3709670"/>
              <a:ext cx="123825" cy="152400"/>
            </p14:xfrm>
          </p:contentPart>
        </mc:Choice>
        <mc:Fallback xmlns="">
          <p:pic>
            <p:nvPicPr>
              <p:cNvPr id="33" name="Ink 32"/>
            </p:nvPicPr>
            <p:blipFill>
              <a:blip r:embed="rId55"/>
            </p:blipFill>
            <p:spPr>
              <a:xfrm>
                <a:off x="5448300" y="3709670"/>
                <a:ext cx="12382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Ink 33"/>
              <p14:cNvContentPartPr/>
              <p14:nvPr/>
            </p14:nvContentPartPr>
            <p14:xfrm>
              <a:off x="5595620" y="3686175"/>
              <a:ext cx="100330" cy="166370"/>
            </p14:xfrm>
          </p:contentPart>
        </mc:Choice>
        <mc:Fallback xmlns="">
          <p:pic>
            <p:nvPicPr>
              <p:cNvPr id="34" name="Ink 33"/>
            </p:nvPicPr>
            <p:blipFill>
              <a:blip r:embed="rId57"/>
            </p:blipFill>
            <p:spPr>
              <a:xfrm>
                <a:off x="5595620" y="3686175"/>
                <a:ext cx="100330" cy="166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Ink 34"/>
              <p14:cNvContentPartPr/>
              <p14:nvPr/>
            </p14:nvContentPartPr>
            <p14:xfrm>
              <a:off x="5767070" y="3585845"/>
              <a:ext cx="85725" cy="25273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9"/>
            </p:blipFill>
            <p:spPr>
              <a:xfrm>
                <a:off x="5767070" y="3585845"/>
                <a:ext cx="85725" cy="2527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Ink 35"/>
              <p14:cNvContentPartPr/>
              <p14:nvPr/>
            </p14:nvContentPartPr>
            <p14:xfrm>
              <a:off x="5719445" y="3648075"/>
              <a:ext cx="128905" cy="71120"/>
            </p14:xfrm>
          </p:contentPart>
        </mc:Choice>
        <mc:Fallback xmlns="">
          <p:pic>
            <p:nvPicPr>
              <p:cNvPr id="36" name="Ink 35"/>
            </p:nvPicPr>
            <p:blipFill>
              <a:blip r:embed="rId61"/>
            </p:blipFill>
            <p:spPr>
              <a:xfrm>
                <a:off x="5719445" y="3648075"/>
                <a:ext cx="128905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Ink 36"/>
              <p14:cNvContentPartPr/>
              <p14:nvPr/>
            </p14:nvContentPartPr>
            <p14:xfrm>
              <a:off x="4633595" y="4038600"/>
              <a:ext cx="71755" cy="333375"/>
            </p14:xfrm>
          </p:contentPart>
        </mc:Choice>
        <mc:Fallback xmlns="">
          <p:pic>
            <p:nvPicPr>
              <p:cNvPr id="37" name="Ink 36"/>
            </p:nvPicPr>
            <p:blipFill>
              <a:blip r:embed="rId63"/>
            </p:blipFill>
            <p:spPr>
              <a:xfrm>
                <a:off x="4633595" y="4038600"/>
                <a:ext cx="7175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Ink 37"/>
              <p14:cNvContentPartPr/>
              <p14:nvPr/>
            </p14:nvContentPartPr>
            <p14:xfrm>
              <a:off x="4619625" y="4200525"/>
              <a:ext cx="123825" cy="47625"/>
            </p14:xfrm>
          </p:contentPart>
        </mc:Choice>
        <mc:Fallback xmlns="">
          <p:pic>
            <p:nvPicPr>
              <p:cNvPr id="38" name="Ink 37"/>
            </p:nvPicPr>
            <p:blipFill>
              <a:blip r:embed="rId65"/>
            </p:blipFill>
            <p:spPr>
              <a:xfrm>
                <a:off x="4619625" y="4200525"/>
                <a:ext cx="123825" cy="47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Ink 38"/>
              <p14:cNvContentPartPr/>
              <p14:nvPr/>
            </p14:nvContentPartPr>
            <p14:xfrm>
              <a:off x="4795520" y="4062095"/>
              <a:ext cx="9525" cy="176530"/>
            </p14:xfrm>
          </p:contentPart>
        </mc:Choice>
        <mc:Fallback xmlns="">
          <p:pic>
            <p:nvPicPr>
              <p:cNvPr id="39" name="Ink 38"/>
            </p:nvPicPr>
            <p:blipFill>
              <a:blip r:embed="rId67"/>
            </p:blipFill>
            <p:spPr>
              <a:xfrm>
                <a:off x="4795520" y="4062095"/>
                <a:ext cx="9525" cy="1765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Ink 39"/>
              <p14:cNvContentPartPr/>
              <p14:nvPr/>
            </p14:nvContentPartPr>
            <p14:xfrm>
              <a:off x="4876800" y="4081145"/>
              <a:ext cx="71120" cy="109855"/>
            </p14:xfrm>
          </p:contentPart>
        </mc:Choice>
        <mc:Fallback xmlns="">
          <p:pic>
            <p:nvPicPr>
              <p:cNvPr id="40" name="Ink 39"/>
            </p:nvPicPr>
            <p:blipFill>
              <a:blip r:embed="rId69"/>
            </p:blipFill>
            <p:spPr>
              <a:xfrm>
                <a:off x="4876800" y="4081145"/>
                <a:ext cx="71120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Ink 40"/>
              <p14:cNvContentPartPr/>
              <p14:nvPr/>
            </p14:nvContentPartPr>
            <p14:xfrm>
              <a:off x="4991100" y="4023995"/>
              <a:ext cx="137795" cy="161925"/>
            </p14:xfrm>
          </p:contentPart>
        </mc:Choice>
        <mc:Fallback xmlns="">
          <p:pic>
            <p:nvPicPr>
              <p:cNvPr id="41" name="Ink 40"/>
            </p:nvPicPr>
            <p:blipFill>
              <a:blip r:embed="rId71"/>
            </p:blipFill>
            <p:spPr>
              <a:xfrm>
                <a:off x="4991100" y="4023995"/>
                <a:ext cx="13779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Ink 41"/>
              <p14:cNvContentPartPr/>
              <p14:nvPr/>
            </p14:nvContentPartPr>
            <p14:xfrm>
              <a:off x="5033645" y="4100195"/>
              <a:ext cx="19050" cy="52705"/>
            </p14:xfrm>
          </p:contentPart>
        </mc:Choice>
        <mc:Fallback xmlns="">
          <p:pic>
            <p:nvPicPr>
              <p:cNvPr id="42" name="Ink 41"/>
            </p:nvPicPr>
            <p:blipFill>
              <a:blip r:embed="rId73"/>
            </p:blipFill>
            <p:spPr>
              <a:xfrm>
                <a:off x="5033645" y="4100195"/>
                <a:ext cx="19050" cy="52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Ink 42"/>
              <p14:cNvContentPartPr/>
              <p14:nvPr/>
            </p14:nvContentPartPr>
            <p14:xfrm>
              <a:off x="5153025" y="4023995"/>
              <a:ext cx="80645" cy="152400"/>
            </p14:xfrm>
          </p:contentPart>
        </mc:Choice>
        <mc:Fallback xmlns="">
          <p:pic>
            <p:nvPicPr>
              <p:cNvPr id="43" name="Ink 42"/>
            </p:nvPicPr>
            <p:blipFill>
              <a:blip r:embed="rId75"/>
            </p:blipFill>
            <p:spPr>
              <a:xfrm>
                <a:off x="5153025" y="4023995"/>
                <a:ext cx="8064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Ink 43"/>
              <p14:cNvContentPartPr/>
              <p14:nvPr/>
            </p14:nvContentPartPr>
            <p14:xfrm>
              <a:off x="6109970" y="1537970"/>
              <a:ext cx="123825" cy="43180"/>
            </p14:xfrm>
          </p:contentPart>
        </mc:Choice>
        <mc:Fallback xmlns="">
          <p:pic>
            <p:nvPicPr>
              <p:cNvPr id="44" name="Ink 43"/>
            </p:nvPicPr>
            <p:blipFill>
              <a:blip r:embed="rId77"/>
            </p:blipFill>
            <p:spPr>
              <a:xfrm>
                <a:off x="6109970" y="1537970"/>
                <a:ext cx="123825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Ink 44"/>
              <p14:cNvContentPartPr/>
              <p14:nvPr/>
            </p14:nvContentPartPr>
            <p14:xfrm>
              <a:off x="6129020" y="1609725"/>
              <a:ext cx="123825" cy="33020"/>
            </p14:xfrm>
          </p:contentPart>
        </mc:Choice>
        <mc:Fallback xmlns="">
          <p:pic>
            <p:nvPicPr>
              <p:cNvPr id="45" name="Ink 44"/>
            </p:nvPicPr>
            <p:blipFill>
              <a:blip r:embed="rId79"/>
            </p:blipFill>
            <p:spPr>
              <a:xfrm>
                <a:off x="6129020" y="1609725"/>
                <a:ext cx="123825" cy="3302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Concept Review</a:t>
            </a:r>
            <a:endParaRPr lang="en-GB"/>
          </a:p>
        </p:txBody>
      </p:sp>
      <p:sp>
        <p:nvSpPr>
          <p:cNvPr id="87" name="Google Shape;87;p6"/>
          <p:cNvSpPr txBox="1"/>
          <p:nvPr>
            <p:ph type="body" idx="1"/>
          </p:nvPr>
        </p:nvSpPr>
        <p:spPr>
          <a:xfrm>
            <a:off x="311700" y="1152475"/>
            <a:ext cx="7247700" cy="3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n-type semiconductor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Carrier: electrons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/>
              <a:t>Net electrical charge of the material stays the same (</a:t>
            </a:r>
            <a:r>
              <a:rPr lang="en-GB" b="1" i="1"/>
              <a:t>electrically neutral</a:t>
            </a:r>
            <a:r>
              <a:rPr lang="en-GB" i="1"/>
              <a:t>)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Difference with pure semiconductor: it </a:t>
            </a:r>
            <a:r>
              <a:rPr lang="en-GB" u="sng"/>
              <a:t>has more </a:t>
            </a:r>
            <a:r>
              <a:rPr lang="en-GB" i="1" u="sng"/>
              <a:t>free</a:t>
            </a:r>
            <a:r>
              <a:rPr lang="en-GB" u="sng"/>
              <a:t> electrons</a:t>
            </a:r>
            <a:r>
              <a:rPr lang="en-GB"/>
              <a:t>, even after forming bonds with the neighboring atoms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00"/>
                </a:highlight>
              </a:rPr>
              <a:t>Free electrons increase conductivity</a:t>
            </a:r>
            <a:endParaRPr lang="en-GB">
              <a:highlight>
                <a:srgbClr val="FFFF00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p-type semiconductor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Carrier: holes (absence of electrons)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i="1"/>
              <a:t>Net electrical charge of the material stays the same (</a:t>
            </a:r>
            <a:r>
              <a:rPr lang="en-GB" b="1" i="1"/>
              <a:t>electrically neutral</a:t>
            </a:r>
            <a:r>
              <a:rPr lang="en-GB" i="1"/>
              <a:t>)</a:t>
            </a:r>
            <a:endParaRPr i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Difference with pure semiconductor: it </a:t>
            </a:r>
            <a:r>
              <a:rPr lang="en-GB" u="sng"/>
              <a:t>has empty electron spaces (called </a:t>
            </a:r>
            <a:r>
              <a:rPr lang="en-GB" i="1" u="sng"/>
              <a:t>holes</a:t>
            </a:r>
            <a:r>
              <a:rPr lang="en-GB" u="sng"/>
              <a:t>)</a:t>
            </a:r>
            <a:r>
              <a:rPr lang="en-GB"/>
              <a:t> in certain bonds with the neighbouring atoms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highlight>
                  <a:srgbClr val="FFFF00"/>
                </a:highlight>
              </a:rPr>
              <a:t>Electrons from neighbouring bonds try to fill up the empty spaces by creating a flow of electrons, hence increasing the conductivity</a:t>
            </a:r>
            <a:endParaRPr lang="en-GB">
              <a:highlight>
                <a:srgbClr val="FFFF00"/>
              </a:highlight>
            </a:endParaRPr>
          </a:p>
        </p:txBody>
      </p:sp>
      <p:pic>
        <p:nvPicPr>
          <p:cNvPr id="88" name="Google Shape;8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52325" y="1494675"/>
            <a:ext cx="1379975" cy="129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459087" y="3030761"/>
            <a:ext cx="1366457" cy="1295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Concept Review</a:t>
            </a:r>
            <a:endParaRPr lang="en-GB"/>
          </a:p>
        </p:txBody>
      </p:sp>
      <p:sp>
        <p:nvSpPr>
          <p:cNvPr id="95" name="Google Shape;95;p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junction between p-type and n-type semiconductor forms a diode.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Current flows only in one direction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p-type to n-type</a:t>
            </a:r>
            <a:r>
              <a:rPr lang="en-GB"/>
              <a:t>, </a:t>
            </a:r>
            <a:r>
              <a:rPr lang="en-GB" strike="sngStrike"/>
              <a:t>n-type to p-type</a:t>
            </a:r>
            <a:endParaRPr strike="sngStrike"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91787" y="2225425"/>
            <a:ext cx="3360425" cy="23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Electrical Voltage ⇔ Logic Conversion</a:t>
            </a:r>
            <a:endParaRPr lang="en-GB"/>
          </a:p>
        </p:txBody>
      </p:sp>
      <p:sp>
        <p:nvSpPr>
          <p:cNvPr id="102" name="Google Shape;102;p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V</a:t>
            </a:r>
            <a:r>
              <a:rPr lang="en-GB" b="1" baseline="-25000"/>
              <a:t>DD</a:t>
            </a:r>
            <a:r>
              <a:rPr lang="en-GB" b="1"/>
              <a:t> = Logical High (1)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GND = Logical Low (0)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DD</a:t>
            </a:r>
            <a:r>
              <a:rPr lang="en-GB"/>
              <a:t> = 5 V, 3.3 V, 2.5 V, 1.8 V, 1.5 V, 1.2 V, 1.0 V, … (electrical voltage)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GND = 0 V (electrical voltage)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</a:t>
            </a:r>
            <a:r>
              <a:rPr lang="en-GB" baseline="-25000"/>
              <a:t>DD</a:t>
            </a:r>
            <a:r>
              <a:rPr lang="en-GB"/>
              <a:t> has </a:t>
            </a:r>
            <a:r>
              <a:rPr lang="en-GB">
                <a:highlight>
                  <a:srgbClr val="FFFF00"/>
                </a:highlight>
              </a:rPr>
              <a:t>decreased</a:t>
            </a:r>
            <a:r>
              <a:rPr lang="en-GB"/>
              <a:t> in modern processes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High V</a:t>
            </a:r>
            <a:r>
              <a:rPr lang="en-GB" baseline="-25000"/>
              <a:t>DD</a:t>
            </a:r>
            <a:r>
              <a:rPr lang="en-GB"/>
              <a:t> would damage modern tiny transistors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Lower V</a:t>
            </a:r>
            <a:r>
              <a:rPr lang="en-GB" baseline="-25000"/>
              <a:t>DD</a:t>
            </a:r>
            <a:r>
              <a:rPr lang="en-GB">
                <a:solidFill>
                  <a:srgbClr val="FF0000"/>
                </a:solidFill>
              </a:rPr>
              <a:t> saves power</a:t>
            </a:r>
            <a:endParaRPr lang="en-GB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MOS Transistor</a:t>
            </a:r>
            <a:endParaRPr lang="en-GB"/>
          </a:p>
        </p:txBody>
      </p:sp>
      <p:sp>
        <p:nvSpPr>
          <p:cNvPr id="108" name="Google Shape;108;p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Four terminals: gate, source, drain, body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gate, source, body -&gt; conductors, SiO</a:t>
            </a:r>
            <a:r>
              <a:rPr lang="en-GB" baseline="-25000"/>
              <a:t>2</a:t>
            </a:r>
            <a:r>
              <a:rPr lang="en-GB"/>
              <a:t> (oxide) -&gt; insulator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/>
              <a:t>source and drain are identical</a:t>
            </a:r>
            <a:r>
              <a:rPr lang="en-GB"/>
              <a:t>, can be </a:t>
            </a:r>
            <a:r>
              <a:rPr lang="en-GB">
                <a:highlight>
                  <a:srgbClr val="FFFF00"/>
                </a:highlight>
              </a:rPr>
              <a:t>used interchangeably</a:t>
            </a:r>
            <a:r>
              <a:rPr lang="en-GB"/>
              <a:t>, no difference in construction</a:t>
            </a:r>
            <a:endParaRPr lang="en-GB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highlight>
                  <a:srgbClr val="FFFF00"/>
                </a:highlight>
              </a:rPr>
              <a:t>Body is tied to the source</a:t>
            </a:r>
            <a:r>
              <a:rPr lang="en-GB"/>
              <a:t>: </a:t>
            </a:r>
            <a:r>
              <a:rPr lang="en-GB" b="1"/>
              <a:t>functionally a 3 terminal device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Depending on the </a:t>
            </a:r>
            <a:r>
              <a:rPr lang="en-GB" i="1"/>
              <a:t>voltage applied</a:t>
            </a:r>
            <a:r>
              <a:rPr lang="en-GB"/>
              <a:t> to the </a:t>
            </a:r>
            <a:r>
              <a:rPr lang="en-GB" u="sng"/>
              <a:t>gate</a:t>
            </a:r>
            <a:r>
              <a:rPr lang="en-GB"/>
              <a:t> terminal, </a:t>
            </a:r>
            <a:r>
              <a:rPr lang="en-GB" u="sng"/>
              <a:t>source</a:t>
            </a:r>
            <a:r>
              <a:rPr lang="en-GB"/>
              <a:t> and </a:t>
            </a:r>
            <a:r>
              <a:rPr lang="en-GB" u="sng"/>
              <a:t>drain</a:t>
            </a:r>
            <a:r>
              <a:rPr lang="en-GB"/>
              <a:t> are either electrically </a:t>
            </a:r>
            <a:r>
              <a:rPr lang="en-GB">
                <a:solidFill>
                  <a:srgbClr val="38761D"/>
                </a:solidFill>
              </a:rPr>
              <a:t>connected </a:t>
            </a:r>
            <a:r>
              <a:rPr lang="en-GB"/>
              <a:t>or </a:t>
            </a:r>
            <a:r>
              <a:rPr lang="en-GB">
                <a:solidFill>
                  <a:srgbClr val="CC0000"/>
                </a:solidFill>
              </a:rPr>
              <a:t>disconnected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nMOS Transistor</a:t>
            </a:r>
            <a:endParaRPr lang="en-GB"/>
          </a:p>
        </p:txBody>
      </p:sp>
      <p:sp>
        <p:nvSpPr>
          <p:cNvPr id="116" name="Google Shape;116;p1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Low voltage (GND)</a:t>
            </a:r>
            <a:r>
              <a:rPr lang="en-GB"/>
              <a:t> applied to the </a:t>
            </a:r>
            <a:r>
              <a:rPr lang="en-GB" u="sng"/>
              <a:t>gate</a:t>
            </a:r>
            <a:r>
              <a:rPr lang="en-GB"/>
              <a:t>: TRANSISTOR is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and drain are </a:t>
            </a:r>
            <a:r>
              <a:rPr lang="en-GB">
                <a:solidFill>
                  <a:srgbClr val="CC0000"/>
                </a:solidFill>
              </a:rPr>
              <a:t>disconnected </a:t>
            </a:r>
            <a:r>
              <a:rPr lang="en-GB"/>
              <a:t>(no channel between them)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CC0000"/>
                </a:solidFill>
              </a:rPr>
              <a:t>no current flows</a:t>
            </a:r>
            <a:r>
              <a:rPr lang="en-GB"/>
              <a:t>, transistor is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CC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High voltage (V</a:t>
            </a:r>
            <a:r>
              <a:rPr lang="en-GB" b="1" baseline="-25000"/>
              <a:t>DD</a:t>
            </a:r>
            <a:r>
              <a:rPr lang="en-GB" b="1"/>
              <a:t>)</a:t>
            </a:r>
            <a:r>
              <a:rPr lang="en-GB"/>
              <a:t> applied to the </a:t>
            </a:r>
            <a:r>
              <a:rPr lang="en-GB" u="sng"/>
              <a:t>gate</a:t>
            </a:r>
            <a:r>
              <a:rPr lang="en-GB"/>
              <a:t>: TRANSISTOR is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and drain are </a:t>
            </a:r>
            <a:r>
              <a:rPr lang="en-GB">
                <a:solidFill>
                  <a:srgbClr val="38761D"/>
                </a:solidFill>
              </a:rPr>
              <a:t>connected </a:t>
            </a:r>
            <a:r>
              <a:rPr lang="en-GB"/>
              <a:t>by an </a:t>
            </a:r>
            <a:r>
              <a:rPr lang="en-GB" i="1"/>
              <a:t>n-channel</a:t>
            </a:r>
            <a:r>
              <a:rPr lang="en-GB"/>
              <a:t>, right under the gate oxide (SiO</a:t>
            </a:r>
            <a:r>
              <a:rPr lang="en-GB" baseline="-25000"/>
              <a:t>2</a:t>
            </a:r>
            <a:r>
              <a:rPr lang="en-GB"/>
              <a:t>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current flows from drain to source</a:t>
            </a:r>
            <a:r>
              <a:rPr lang="en-GB"/>
              <a:t>, transistor is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details on the working mechanism: later in this course!</a:t>
            </a:r>
            <a:endParaRPr lang="en-GB"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 amt="20000"/>
          </a:blip>
          <a:srcRect/>
          <a:stretch>
            <a:fillRect/>
          </a:stretch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/>
              <a:t>pMOS Transistor</a:t>
            </a:r>
            <a:endParaRPr lang="en-GB"/>
          </a:p>
        </p:txBody>
      </p:sp>
      <p:sp>
        <p:nvSpPr>
          <p:cNvPr id="124" name="Google Shape;124;p1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Low voltage (GND)</a:t>
            </a:r>
            <a:r>
              <a:rPr lang="en-GB"/>
              <a:t> applied to the </a:t>
            </a:r>
            <a:r>
              <a:rPr lang="en-GB" u="sng"/>
              <a:t>gate</a:t>
            </a:r>
            <a:r>
              <a:rPr lang="en-GB"/>
              <a:t>: TRANSISTOR is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CC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and drain are </a:t>
            </a:r>
            <a:r>
              <a:rPr lang="en-GB">
                <a:solidFill>
                  <a:srgbClr val="38761D"/>
                </a:solidFill>
              </a:rPr>
              <a:t>connected </a:t>
            </a:r>
            <a:r>
              <a:rPr lang="en-GB"/>
              <a:t>by a</a:t>
            </a:r>
            <a:r>
              <a:rPr lang="en-GB" i="1"/>
              <a:t> p-channel</a:t>
            </a:r>
            <a:r>
              <a:rPr lang="en-GB"/>
              <a:t>, right under the gate oxide (SiO</a:t>
            </a:r>
            <a:r>
              <a:rPr lang="en-GB" baseline="-25000"/>
              <a:t>2</a:t>
            </a:r>
            <a:r>
              <a:rPr lang="en-GB"/>
              <a:t>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38761D"/>
                </a:solidFill>
              </a:rPr>
              <a:t>current flows from source to drain (opposite direction of nMOS)</a:t>
            </a:r>
            <a:r>
              <a:rPr lang="en-GB"/>
              <a:t>, transistor is </a:t>
            </a:r>
            <a:r>
              <a:rPr lang="en-GB">
                <a:solidFill>
                  <a:srgbClr val="38761D"/>
                </a:solidFill>
              </a:rPr>
              <a:t>ON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○"/>
            </a:pPr>
            <a:r>
              <a:rPr lang="en-GB"/>
              <a:t>details on the working mechanism: later in this course!</a:t>
            </a:r>
            <a:endParaRPr>
              <a:solidFill>
                <a:srgbClr val="38761D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High voltage (V</a:t>
            </a:r>
            <a:r>
              <a:rPr lang="en-GB" b="1" baseline="-25000"/>
              <a:t>DD</a:t>
            </a:r>
            <a:r>
              <a:rPr lang="en-GB" b="1"/>
              <a:t>)</a:t>
            </a:r>
            <a:r>
              <a:rPr lang="en-GB"/>
              <a:t> applied to the </a:t>
            </a:r>
            <a:r>
              <a:rPr lang="en-GB" u="sng"/>
              <a:t>gate</a:t>
            </a:r>
            <a:r>
              <a:rPr lang="en-GB"/>
              <a:t>: TRANSISTOR is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>
              <a:solidFill>
                <a:srgbClr val="38761D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source and drain are </a:t>
            </a:r>
            <a:r>
              <a:rPr lang="en-GB">
                <a:solidFill>
                  <a:srgbClr val="CC0000"/>
                </a:solidFill>
              </a:rPr>
              <a:t>disconnected </a:t>
            </a:r>
            <a:r>
              <a:rPr lang="en-GB"/>
              <a:t>(no channel between them)</a:t>
            </a:r>
            <a:endParaRPr lang="en-GB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>
                <a:solidFill>
                  <a:srgbClr val="CC0000"/>
                </a:solidFill>
              </a:rPr>
              <a:t>no current flows</a:t>
            </a:r>
            <a:r>
              <a:rPr lang="en-GB"/>
              <a:t>, transistor is </a:t>
            </a:r>
            <a:r>
              <a:rPr lang="en-GB">
                <a:solidFill>
                  <a:srgbClr val="CC0000"/>
                </a:solidFill>
              </a:rPr>
              <a:t>OFF</a:t>
            </a:r>
            <a:endParaRPr lang="en-GB">
              <a:solidFill>
                <a:srgbClr val="CC0000"/>
              </a:solidFill>
            </a:endParaRPr>
          </a:p>
        </p:txBody>
      </p:sp>
      <p:pic>
        <p:nvPicPr>
          <p:cNvPr id="125" name="Google Shape;125;p11"/>
          <p:cNvPicPr preferRelativeResize="0"/>
          <p:nvPr/>
        </p:nvPicPr>
        <p:blipFill rotWithShape="1">
          <a:blip r:embed="rId1">
            <a:alphaModFix amt="20000"/>
          </a:blip>
          <a:srcRect/>
          <a:stretch>
            <a:fillRect/>
          </a:stretch>
        </p:blipFill>
        <p:spPr>
          <a:xfrm>
            <a:off x="1827850" y="3180350"/>
            <a:ext cx="2708630" cy="1388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07520" y="3180917"/>
            <a:ext cx="2708630" cy="1387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9454</Words>
  <Application>WPS Presentation</Application>
  <PresentationFormat/>
  <Paragraphs>363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CMOS Logic</vt:lpstr>
      <vt:lpstr>Silicon Lattice</vt:lpstr>
      <vt:lpstr>Doped (Impure) Silicon</vt:lpstr>
      <vt:lpstr>Concept Review</vt:lpstr>
      <vt:lpstr>Concept Review</vt:lpstr>
      <vt:lpstr>Electrical Voltage ⇔ Logic Conversion</vt:lpstr>
      <vt:lpstr>MOS Transistor</vt:lpstr>
      <vt:lpstr>nMOS Transistor</vt:lpstr>
      <vt:lpstr>pMOS Transistor</vt:lpstr>
      <vt:lpstr>MOS Transistors as Switches</vt:lpstr>
      <vt:lpstr>Basic logic gates</vt:lpstr>
      <vt:lpstr>CMOS</vt:lpstr>
      <vt:lpstr>CMOS</vt:lpstr>
      <vt:lpstr>CMOS gate structure</vt:lpstr>
      <vt:lpstr>CMOS gate structure</vt:lpstr>
      <vt:lpstr>CMOS gate structure</vt:lpstr>
      <vt:lpstr>CMOS gate structure</vt:lpstr>
      <vt:lpstr>Pull-up &amp; Pull-down Networks</vt:lpstr>
      <vt:lpstr>Series and Parallel Networks: Simple case</vt:lpstr>
      <vt:lpstr>Building An Inverting CMOS Logic Gate</vt:lpstr>
      <vt:lpstr>An Example: Building the Pull-down Network</vt:lpstr>
      <vt:lpstr>An Example: Building the Pull-down Network</vt:lpstr>
      <vt:lpstr>An Example: Building the Pull-down Network</vt:lpstr>
      <vt:lpstr>An Example: Building the Pull-down Network</vt:lpstr>
      <vt:lpstr>An Example: Building the Pull-down Network</vt:lpstr>
      <vt:lpstr>Building the Pull-up Network</vt:lpstr>
      <vt:lpstr>An Example: Building the Pull-up Network</vt:lpstr>
      <vt:lpstr>An Example: Building the Pull-up Network</vt:lpstr>
      <vt:lpstr>An Example: Building the Pull-up Network</vt:lpstr>
      <vt:lpstr>An Example: Building the Pull-up Network</vt:lpstr>
      <vt:lpstr>An Example: Putting it all together</vt:lpstr>
      <vt:lpstr>Example: CMOS NAND-2, NOR-2 and Inverter Gates</vt:lpstr>
      <vt:lpstr>Implementing non-inverting logics in CMOS</vt:lpstr>
      <vt:lpstr>Example: CMOS AOI22 Gate</vt:lpstr>
      <vt:lpstr>Final Example: CMOS OAI31 Gate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Logic</dc:title>
  <dc:creator/>
  <cp:lastModifiedBy>Dr. Jahangir Alam</cp:lastModifiedBy>
  <cp:revision>26</cp:revision>
  <dcterms:created xsi:type="dcterms:W3CDTF">2024-10-24T18:07:00Z</dcterms:created>
  <dcterms:modified xsi:type="dcterms:W3CDTF">2024-10-28T03:58:34Z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678C7E40D5024D60ACF8DE45DC28B455_12</vt:lpwstr>
  </property>
  <property fmtid="{D5CDD505-2E9C-101B-9397-08002B2CF9AE}" pid="3" name="KSOProductBuildVer">
    <vt:lpwstr>1033-12.2.0.18607</vt:lpwstr>
  </property>
</Properties>
</file>