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ey1eluz1Gxdb1uAIUDDwCSHdj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E52152-6AC6-4293-9B71-BB0FC1F4FA79}">
  <a:tblStyle styleId="{55E52152-6AC6-4293-9B71-BB0FC1F4FA7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4e931fd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114e931fd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ade651f1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eade651f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fe7bd03f0e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1fe7bd03f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4e931fdb1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114e931fdb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4e931fdb1_0_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114e931fdb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4e931fdb1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114e931fdb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4e931fdb1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114e931fdb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14e931fdb1_0_5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9" name="Google Shape;19;g114e931fdb1_0_5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" name="Google Shape;20;g114e931fdb1_0_53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8729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CSE460: VLSI Design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3477363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rPr lang="en-US" sz="4400"/>
              <a:t>Lecture 8: Logic Function Synthesis using k-map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4e931fdb1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453"/>
              <a:buFont typeface="Arial"/>
              <a:buNone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Review: Logic Function Synthesis using k-map</a:t>
            </a:r>
            <a:endParaRPr b="1"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3181"/>
              <a:buNone/>
            </a:pPr>
            <a:r>
              <a:t/>
            </a:r>
            <a:endParaRPr/>
          </a:p>
        </p:txBody>
      </p:sp>
      <p:sp>
        <p:nvSpPr>
          <p:cNvPr id="95" name="Google Shape;95;g114e931fdb1_0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The Karnaugh map (or k-map) is an </a:t>
            </a:r>
            <a:r>
              <a:rPr b="1" lang="en-US"/>
              <a:t>alternative to the truth-table</a:t>
            </a:r>
            <a:r>
              <a:rPr lang="en-US"/>
              <a:t> form for representing a function</a:t>
            </a:r>
            <a:endParaRPr/>
          </a:p>
          <a:p>
            <a:pPr indent="-45720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The map consists of cells that correspond to the rows of the truth table</a:t>
            </a:r>
            <a:endParaRPr/>
          </a:p>
        </p:txBody>
      </p:sp>
      <p:pic>
        <p:nvPicPr>
          <p:cNvPr id="96" name="Google Shape;96;g114e931fdb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749" y="3784415"/>
            <a:ext cx="3188666" cy="1460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114e931fdb1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5849" y="3166317"/>
            <a:ext cx="2949409" cy="269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114e931fdb1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2850" y="3600817"/>
            <a:ext cx="3957866" cy="2490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eade651f1f_0_0"/>
          <p:cNvSpPr txBox="1"/>
          <p:nvPr/>
        </p:nvSpPr>
        <p:spPr>
          <a:xfrm>
            <a:off x="5583375" y="1567500"/>
            <a:ext cx="6400800" cy="24012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Minterm  (SOP)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Group 2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no. of 1 and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skip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0. n = 0,1,2,3…. (Make groups larger as possible)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Grouping can be square/rectangle shaped or along row/column (Not along diagonal). Groups can be overlapped.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inputs which are </a:t>
            </a: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varying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a group, can be </a:t>
            </a:r>
            <a:r>
              <a:rPr b="0" i="0" lang="en-US" sz="1800" u="sng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omitted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The others (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can be written as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product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form.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Invert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variables which are fixed with the value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Don’t cares (d) can be used 0/1 as per convenience.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1eade651f1f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Logic Function Synthesis (SOP) using k-map</a:t>
            </a:r>
            <a:endParaRPr/>
          </a:p>
        </p:txBody>
      </p:sp>
      <p:graphicFrame>
        <p:nvGraphicFramePr>
          <p:cNvPr id="105" name="Google Shape;105;g1eade651f1f_0_0"/>
          <p:cNvGraphicFramePr/>
          <p:nvPr/>
        </p:nvGraphicFramePr>
        <p:xfrm>
          <a:off x="1623375" y="2201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{55E52152-6AC6-4293-9B71-BB0FC1F4FA79}</a:tableStyleId>
              </a:tblPr>
              <a:tblGrid>
                <a:gridCol w="549100"/>
                <a:gridCol w="438275"/>
                <a:gridCol w="513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Y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5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6" name="Google Shape;106;g1eade651f1f_0_0"/>
          <p:cNvSpPr txBox="1"/>
          <p:nvPr/>
        </p:nvSpPr>
        <p:spPr>
          <a:xfrm>
            <a:off x="607025" y="1526688"/>
            <a:ext cx="443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Consider a logic function, Y = f(A,B)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1eade651f1f_0_0"/>
          <p:cNvSpPr txBox="1"/>
          <p:nvPr/>
        </p:nvSpPr>
        <p:spPr>
          <a:xfrm>
            <a:off x="720425" y="4364150"/>
            <a:ext cx="4433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K-map: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08" name="Google Shape;108;g1eade651f1f_0_0"/>
          <p:cNvGraphicFramePr/>
          <p:nvPr/>
        </p:nvGraphicFramePr>
        <p:xfrm>
          <a:off x="2150788" y="531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{55E52152-6AC6-4293-9B71-BB0FC1F4FA79}</a:tableStyleId>
              </a:tblPr>
              <a:tblGrid>
                <a:gridCol w="466950"/>
                <a:gridCol w="5204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9" name="Google Shape;109;g1eade651f1f_0_0"/>
          <p:cNvCxnSpPr/>
          <p:nvPr/>
        </p:nvCxnSpPr>
        <p:spPr>
          <a:xfrm rot="10800000">
            <a:off x="1817488" y="4942200"/>
            <a:ext cx="333300" cy="37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0" name="Google Shape;110;g1eade651f1f_0_0"/>
          <p:cNvSpPr txBox="1"/>
          <p:nvPr/>
        </p:nvSpPr>
        <p:spPr>
          <a:xfrm>
            <a:off x="1609513" y="4991400"/>
            <a:ext cx="4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1eade651f1f_0_0"/>
          <p:cNvSpPr txBox="1"/>
          <p:nvPr/>
        </p:nvSpPr>
        <p:spPr>
          <a:xfrm>
            <a:off x="1884863" y="4747275"/>
            <a:ext cx="4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1eade651f1f_0_0"/>
          <p:cNvSpPr txBox="1"/>
          <p:nvPr/>
        </p:nvSpPr>
        <p:spPr>
          <a:xfrm>
            <a:off x="1734213" y="5316300"/>
            <a:ext cx="4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1eade651f1f_0_0"/>
          <p:cNvSpPr txBox="1"/>
          <p:nvPr/>
        </p:nvSpPr>
        <p:spPr>
          <a:xfrm>
            <a:off x="1734213" y="5712500"/>
            <a:ext cx="4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1eade651f1f_0_0"/>
          <p:cNvSpPr txBox="1"/>
          <p:nvPr/>
        </p:nvSpPr>
        <p:spPr>
          <a:xfrm>
            <a:off x="2699888" y="4943025"/>
            <a:ext cx="4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eade651f1f_0_0"/>
          <p:cNvSpPr txBox="1"/>
          <p:nvPr/>
        </p:nvSpPr>
        <p:spPr>
          <a:xfrm>
            <a:off x="2217588" y="4923000"/>
            <a:ext cx="4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1eade651f1f_0_0"/>
          <p:cNvSpPr/>
          <p:nvPr/>
        </p:nvSpPr>
        <p:spPr>
          <a:xfrm>
            <a:off x="2740988" y="5350863"/>
            <a:ext cx="333300" cy="723300"/>
          </a:xfrm>
          <a:prstGeom prst="ellipse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1eade651f1f_0_0"/>
          <p:cNvSpPr/>
          <p:nvPr/>
        </p:nvSpPr>
        <p:spPr>
          <a:xfrm>
            <a:off x="2300375" y="5389450"/>
            <a:ext cx="197100" cy="2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1eade651f1f_0_0"/>
          <p:cNvSpPr/>
          <p:nvPr/>
        </p:nvSpPr>
        <p:spPr>
          <a:xfrm>
            <a:off x="2772825" y="5442950"/>
            <a:ext cx="197100" cy="2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1eade651f1f_0_0"/>
          <p:cNvSpPr/>
          <p:nvPr/>
        </p:nvSpPr>
        <p:spPr>
          <a:xfrm>
            <a:off x="2275288" y="5789300"/>
            <a:ext cx="197100" cy="2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1eade651f1f_0_0"/>
          <p:cNvSpPr/>
          <p:nvPr/>
        </p:nvSpPr>
        <p:spPr>
          <a:xfrm>
            <a:off x="2772813" y="5789300"/>
            <a:ext cx="197100" cy="24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1eade651f1f_0_0"/>
          <p:cNvSpPr txBox="1"/>
          <p:nvPr/>
        </p:nvSpPr>
        <p:spPr>
          <a:xfrm>
            <a:off x="3669125" y="5158425"/>
            <a:ext cx="19143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omitted.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fixed with 1.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Google Shape;122;g1eade651f1f_0_0"/>
          <p:cNvGraphicFramePr/>
          <p:nvPr/>
        </p:nvGraphicFramePr>
        <p:xfrm>
          <a:off x="7543150" y="452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{55E52152-6AC6-4293-9B71-BB0FC1F4FA79}</a:tableStyleId>
              </a:tblPr>
              <a:tblGrid>
                <a:gridCol w="549100"/>
                <a:gridCol w="438275"/>
                <a:gridCol w="5135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A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B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Y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5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3" name="Google Shape;123;g1eade651f1f_0_0"/>
          <p:cNvSpPr txBox="1"/>
          <p:nvPr/>
        </p:nvSpPr>
        <p:spPr>
          <a:xfrm>
            <a:off x="9818500" y="5319950"/>
            <a:ext cx="915600" cy="49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B’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e7bd03f0e_0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Logic Function Synthesis (SOP) using k-map</a:t>
            </a:r>
            <a:endParaRPr/>
          </a:p>
        </p:txBody>
      </p:sp>
      <p:pic>
        <p:nvPicPr>
          <p:cNvPr id="129" name="Google Shape;129;g1fe7bd03f0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850" y="4001125"/>
            <a:ext cx="3823875" cy="213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1fe7bd03f0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35100" y="1778100"/>
            <a:ext cx="4197925" cy="41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1fe7bd03f0e_0_0"/>
          <p:cNvSpPr txBox="1"/>
          <p:nvPr/>
        </p:nvSpPr>
        <p:spPr>
          <a:xfrm>
            <a:off x="872825" y="1927700"/>
            <a:ext cx="6359100" cy="2124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Minterm  (SOP)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Group 2</a:t>
            </a:r>
            <a:r>
              <a:rPr b="0" baseline="3000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no. of 1 and no 0. n = 0,1,2,3…. (Make groups larger as possible)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Grouping can be square/rectangle shaped or along row/column (Not along diagonal).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can be overlapped.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inputs which are varying in a group, can be omitted.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Don’t cares (d) can be used 0/1 as per convenience.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Edges are connected.</a:t>
            </a:r>
            <a:endParaRPr b="1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4e931fdb1_0_5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Consider the following function (where m= minterms, D = don’t cares):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f(x1, . . . , x4) = ∑ m(2, 4, 5, 6, 10) + D(12, 13, 14, 15)</a:t>
            </a:r>
            <a:endParaRPr/>
          </a:p>
        </p:txBody>
      </p:sp>
      <p:pic>
        <p:nvPicPr>
          <p:cNvPr id="137" name="Google Shape;137;g114e931fdb1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9175" y="2697525"/>
            <a:ext cx="3711775" cy="33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114e931fdb1_0_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7325" y="2575700"/>
            <a:ext cx="3019025" cy="35161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14e931fdb1_0_5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Logic Function Synthesis (SOP) using k-map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14e931fdb1_0_73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Consider the following function (where m= minterms, D = don’t cares):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f(x1, . . . , x4) = ∑ m(2, 4, 5, 6, 10) + D(12, 13, 14, 15)</a:t>
            </a:r>
            <a:endParaRPr/>
          </a:p>
        </p:txBody>
      </p:sp>
      <p:pic>
        <p:nvPicPr>
          <p:cNvPr id="145" name="Google Shape;145;g114e931fdb1_0_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0100" y="2957238"/>
            <a:ext cx="2810049" cy="25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114e931fdb1_0_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9175" y="2697525"/>
            <a:ext cx="3711775" cy="339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14e931fdb1_0_7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Logic Function Synthesis (SOP) using k-map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14e931fdb1_0_8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Consider the following function (where m= minterms, D = don’t cares):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f(x1, . . . , x4) = ∑ m(2, 4, 5, 6, 10) + D(12, 13, 14, 15)</a:t>
            </a:r>
            <a:endParaRPr/>
          </a:p>
        </p:txBody>
      </p:sp>
      <p:pic>
        <p:nvPicPr>
          <p:cNvPr id="153" name="Google Shape;153;g114e931fdb1_0_8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9175" y="2697525"/>
            <a:ext cx="3711775" cy="339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114e931fdb1_0_8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0100" y="2957250"/>
            <a:ext cx="3628753" cy="25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14e931fdb1_0_8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Logic Function Synthesis (SOP) using k-map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4e931fdb1_0_98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Consider the following function (where m= minterms, D = don’t cares): 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f(x1, . . . , x4) = ∑ m(2, 4, 5, 6, 10) + D(12, 13, 14, 15)</a:t>
            </a:r>
            <a:endParaRPr/>
          </a:p>
        </p:txBody>
      </p:sp>
      <p:pic>
        <p:nvPicPr>
          <p:cNvPr id="161" name="Google Shape;161;g114e931fdb1_0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0100" y="2957250"/>
            <a:ext cx="3628753" cy="25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114e931fdb1_0_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6525" y="3992997"/>
            <a:ext cx="2053050" cy="5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14e931fdb1_0_9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300">
                <a:latin typeface="Times New Roman"/>
                <a:ea typeface="Times New Roman"/>
                <a:cs typeface="Times New Roman"/>
                <a:sym typeface="Times New Roman"/>
              </a:rPr>
              <a:t>Logic Function Synthesis (SOP) using k-map</a:t>
            </a:r>
            <a:endParaRPr/>
          </a:p>
        </p:txBody>
      </p:sp>
      <p:sp>
        <p:nvSpPr>
          <p:cNvPr id="164" name="Google Shape;164;g114e931fdb1_0_98"/>
          <p:cNvSpPr/>
          <p:nvPr/>
        </p:nvSpPr>
        <p:spPr>
          <a:xfrm>
            <a:off x="5446600" y="3784450"/>
            <a:ext cx="529500" cy="167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2020-07-16T06:57:01Z</dcterms:created>
  <dc:creator>Tanvir Ahmed</dc:creator>
</cp:coreProperties>
</file>