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71" r:id="rId13"/>
    <p:sldId id="310" r:id="rId14"/>
    <p:sldId id="311" r:id="rId15"/>
    <p:sldId id="312" r:id="rId16"/>
    <p:sldId id="272" r:id="rId17"/>
    <p:sldId id="274" r:id="rId18"/>
    <p:sldId id="276" r:id="rId19"/>
    <p:sldId id="273" r:id="rId20"/>
    <p:sldId id="277" r:id="rId21"/>
    <p:sldId id="275" r:id="rId22"/>
    <p:sldId id="278" r:id="rId23"/>
    <p:sldId id="262" r:id="rId24"/>
    <p:sldId id="263" r:id="rId25"/>
    <p:sldId id="264" r:id="rId26"/>
    <p:sldId id="265" r:id="rId27"/>
  </p:sldIdLst>
  <p:sldSz cx="12188825" cy="68580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541">
          <p15:clr>
            <a:srgbClr val="000000"/>
          </p15:clr>
        </p15:guide>
        <p15:guide id="2" pos="2618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i8aDt5WtkMWBRCsiuIM0kVAwAF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0B367B7-0E96-4B84-95A2-3E0166C218A6}">
  <a:tblStyle styleId="{50B367B7-0E96-4B84-95A2-3E0166C218A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BE8B231-864D-4E9A-B6B0-EE43FCF1B9A1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88"/>
      </p:cViewPr>
      <p:guideLst>
        <p:guide orient="horz" pos="2541"/>
        <p:guide pos="26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4772" y="582925"/>
            <a:ext cx="9209700" cy="2914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" name="Google Shape;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493F0A9-37D7-187E-79E4-3C5C4F2B6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11F33DC2-40D4-7B60-8644-FD8DDB351F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A9A3E5D9-30DF-94F2-15A0-BF2903196E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732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2770AF3-AEE0-2CF0-5AD7-4D9D0F33E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C163F710-F2B0-6BA8-8418-486924C8CF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58687AB5-7E28-A00A-CF13-AD3A7523B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178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E3D15E4-D705-D444-3041-FCA4F006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58227D32-0283-32F0-FC4D-84811D245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DA00617-AA69-10BA-908E-3E5D6BFB4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48458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6460536-4A9A-BEB5-B2B9-D3EAE43BE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4799D182-DFEC-7DFA-2EC1-F53B7D47E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450A10EE-3A9B-EE66-A27A-6BAB5FFC57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95632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81A21A9-1686-8543-8E0C-45AAF5F15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AF394905-4759-AA2B-C88E-4E0DD57339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A0B72E43-F556-11B9-5129-49ACADF15C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070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F8EC7A0-1026-2A37-FD13-0B2B88977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7E36BE25-D09E-E741-58B9-0AAE1A5A55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A3AE12B-3E65-EFDE-B03E-95E20B2DB1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8185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0E3D15E4-D705-D444-3041-FCA4F0063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58227D32-0283-32F0-FC4D-84811D2457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DA00617-AA69-10BA-908E-3E5D6BFB49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4051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9F29C3C-3E43-0153-5C40-926BED9B3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D97837A7-95BA-3DD3-4000-2333C260A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E96463A0-F63F-C868-31A4-A74603AAB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48903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6D70410-A2FA-67DA-8DE5-C0955139A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F05EE7F6-C5E7-1357-882A-E00F298246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39B288EF-B503-AC9E-A6E7-416B59B11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350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FCE2D61F-E60D-E940-82F4-DE0791E58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D0E51B6B-0722-6532-A431-9ADCD20A25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763A3F3-BFCA-894B-7790-7496008493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6102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fc63d35b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g1fc63d35bfb_0_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89561B12-14B9-BE5E-B9A4-060299C6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5045D179-04A7-DA71-179A-03D4642913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EB54146-18B0-89CC-0D41-03FD0D623B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672005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6FE4F12B-7667-3FF8-D492-E578D2785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A6CD9176-6A8E-1064-40AD-9A6C35196C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200CC382-1563-F2EB-0C25-9CC4325C09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04900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163CFC6-4209-5286-61FF-BE649E300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D5DC92C3-1E85-486F-75E1-0D63808AD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3C4C61C-2DF8-C950-8376-8A6C030B3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263222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fc63d35bf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g1fc63d35bfb_0_96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fc63d35bfb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fc63d35bfb_0_158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fc63d35bfb_0_286:notes"/>
          <p:cNvSpPr txBox="1">
            <a:spLocks noGrp="1"/>
          </p:cNvSpPr>
          <p:nvPr>
            <p:ph type="body" idx="1"/>
          </p:nvPr>
        </p:nvSpPr>
        <p:spPr>
          <a:xfrm>
            <a:off x="1005840" y="3691890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9" name="Google Shape;229;g1fc63d35bfb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fc63d35bfb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4" name="Google Shape;234;g1fc63d35bfb_0_221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fc63d35bf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" name="Google Shape;54;g1fc63d35bfb_0_12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fc63d35bfb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1fc63d35bfb_0_20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fc63d35bf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fc63d35bfb_0_2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B1B55EA9-2305-0128-F195-A3C50C874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6F09A063-F2FA-2085-241A-94F6481EC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86BFA38C-30EE-8275-CCA9-9061C03599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170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E8689D9A-4057-0F05-D10E-7D5478DD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42006A5A-4822-4BC2-08DA-5B9686C13B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B8E78A41-7453-100D-6D38-F8537840B3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189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F13B57D-22AA-E1BB-EAE8-1AB61FA5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fc63d35bfb_0_69:notes">
            <a:extLst>
              <a:ext uri="{FF2B5EF4-FFF2-40B4-BE49-F238E27FC236}">
                <a16:creationId xmlns:a16="http://schemas.microsoft.com/office/drawing/2014/main" id="{3780D258-8EBF-0F50-45F2-6A04C3F027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439988" y="582613"/>
            <a:ext cx="5180012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g1fc63d35bfb_0_69:notes">
            <a:extLst>
              <a:ext uri="{FF2B5EF4-FFF2-40B4-BE49-F238E27FC236}">
                <a16:creationId xmlns:a16="http://schemas.microsoft.com/office/drawing/2014/main" id="{703E919A-8F27-6315-71BA-5839020B2D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679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>
            <a:spLocks noGrp="1"/>
          </p:cNvSpPr>
          <p:nvPr>
            <p:ph type="ctrTitle"/>
          </p:nvPr>
        </p:nvSpPr>
        <p:spPr>
          <a:xfrm>
            <a:off x="914171" y="2125980"/>
            <a:ext cx="10360500" cy="14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subTitle" idx="1"/>
          </p:nvPr>
        </p:nvSpPr>
        <p:spPr>
          <a:xfrm>
            <a:off x="1828343" y="3840480"/>
            <a:ext cx="8532300" cy="17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ftr" idx="11"/>
          </p:nvPr>
        </p:nvSpPr>
        <p:spPr>
          <a:xfrm>
            <a:off x="4143781" y="6377547"/>
            <a:ext cx="3901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776198" y="6377547"/>
            <a:ext cx="280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ftr" idx="11"/>
          </p:nvPr>
        </p:nvSpPr>
        <p:spPr>
          <a:xfrm>
            <a:off x="4143781" y="6377547"/>
            <a:ext cx="3901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ldNum" idx="12"/>
          </p:nvPr>
        </p:nvSpPr>
        <p:spPr>
          <a:xfrm>
            <a:off x="8776198" y="6377547"/>
            <a:ext cx="280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2"/>
          <p:cNvSpPr txBox="1">
            <a:spLocks noGrp="1"/>
          </p:cNvSpPr>
          <p:nvPr>
            <p:ph type="title"/>
          </p:nvPr>
        </p:nvSpPr>
        <p:spPr>
          <a:xfrm>
            <a:off x="1844886" y="1488981"/>
            <a:ext cx="78837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9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2"/>
          <p:cNvSpPr txBox="1">
            <a:spLocks noGrp="1"/>
          </p:cNvSpPr>
          <p:nvPr>
            <p:ph type="body" idx="1"/>
          </p:nvPr>
        </p:nvSpPr>
        <p:spPr>
          <a:xfrm>
            <a:off x="3018380" y="2038069"/>
            <a:ext cx="60753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2"/>
          <p:cNvSpPr txBox="1">
            <a:spLocks noGrp="1"/>
          </p:cNvSpPr>
          <p:nvPr>
            <p:ph type="ftr" idx="11"/>
          </p:nvPr>
        </p:nvSpPr>
        <p:spPr>
          <a:xfrm>
            <a:off x="4143781" y="6377547"/>
            <a:ext cx="3901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sldNum" idx="12"/>
          </p:nvPr>
        </p:nvSpPr>
        <p:spPr>
          <a:xfrm>
            <a:off x="8776198" y="6377547"/>
            <a:ext cx="280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>
            <a:spLocks noGrp="1"/>
          </p:cNvSpPr>
          <p:nvPr>
            <p:ph type="title"/>
          </p:nvPr>
        </p:nvSpPr>
        <p:spPr>
          <a:xfrm>
            <a:off x="1844886" y="1488981"/>
            <a:ext cx="78837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9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ftr" idx="11"/>
          </p:nvPr>
        </p:nvSpPr>
        <p:spPr>
          <a:xfrm>
            <a:off x="4143781" y="6377547"/>
            <a:ext cx="3901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4"/>
          <p:cNvSpPr txBox="1">
            <a:spLocks noGrp="1"/>
          </p:cNvSpPr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4"/>
          <p:cNvSpPr txBox="1">
            <a:spLocks noGrp="1"/>
          </p:cNvSpPr>
          <p:nvPr>
            <p:ph type="sldNum" idx="12"/>
          </p:nvPr>
        </p:nvSpPr>
        <p:spPr>
          <a:xfrm>
            <a:off x="8776198" y="6377547"/>
            <a:ext cx="280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>
            <a:spLocks noGrp="1"/>
          </p:cNvSpPr>
          <p:nvPr>
            <p:ph type="title"/>
          </p:nvPr>
        </p:nvSpPr>
        <p:spPr>
          <a:xfrm>
            <a:off x="1844886" y="1488981"/>
            <a:ext cx="78837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29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1"/>
          </p:nvPr>
        </p:nvSpPr>
        <p:spPr>
          <a:xfrm>
            <a:off x="1133325" y="1866004"/>
            <a:ext cx="43737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sz="19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2"/>
          </p:nvPr>
        </p:nvSpPr>
        <p:spPr>
          <a:xfrm>
            <a:off x="6277309" y="1577340"/>
            <a:ext cx="53022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ftr" idx="11"/>
          </p:nvPr>
        </p:nvSpPr>
        <p:spPr>
          <a:xfrm>
            <a:off x="4143781" y="6377547"/>
            <a:ext cx="3901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ldNum" idx="12"/>
          </p:nvPr>
        </p:nvSpPr>
        <p:spPr>
          <a:xfrm>
            <a:off x="8776198" y="6377547"/>
            <a:ext cx="280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>
            <a:spLocks noGrp="1"/>
          </p:cNvSpPr>
          <p:nvPr>
            <p:ph type="title"/>
          </p:nvPr>
        </p:nvSpPr>
        <p:spPr>
          <a:xfrm>
            <a:off x="1844886" y="1488981"/>
            <a:ext cx="7883700" cy="9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0"/>
          <p:cNvSpPr txBox="1">
            <a:spLocks noGrp="1"/>
          </p:cNvSpPr>
          <p:nvPr>
            <p:ph type="body" idx="1"/>
          </p:nvPr>
        </p:nvSpPr>
        <p:spPr>
          <a:xfrm>
            <a:off x="3018380" y="2038069"/>
            <a:ext cx="6075300" cy="20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0"/>
          <p:cNvSpPr txBox="1">
            <a:spLocks noGrp="1"/>
          </p:cNvSpPr>
          <p:nvPr>
            <p:ph type="ftr" idx="11"/>
          </p:nvPr>
        </p:nvSpPr>
        <p:spPr>
          <a:xfrm>
            <a:off x="4143781" y="6377547"/>
            <a:ext cx="39015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0"/>
          <p:cNvSpPr txBox="1">
            <a:spLocks noGrp="1"/>
          </p:cNvSpPr>
          <p:nvPr>
            <p:ph type="dt" idx="10"/>
          </p:nvPr>
        </p:nvSpPr>
        <p:spPr>
          <a:xfrm>
            <a:off x="609832" y="6377547"/>
            <a:ext cx="2802900" cy="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0"/>
          <p:cNvSpPr txBox="1">
            <a:spLocks noGrp="1"/>
          </p:cNvSpPr>
          <p:nvPr>
            <p:ph type="sldNum" idx="12"/>
          </p:nvPr>
        </p:nvSpPr>
        <p:spPr>
          <a:xfrm>
            <a:off x="8776198" y="6377547"/>
            <a:ext cx="28029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100"/>
              <a:buFont typeface="Calibri"/>
              <a:buNone/>
              <a:defRPr sz="21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>
            <a:spLocks noGrp="1"/>
          </p:cNvSpPr>
          <p:nvPr>
            <p:ph type="ctrTitle"/>
          </p:nvPr>
        </p:nvSpPr>
        <p:spPr>
          <a:xfrm>
            <a:off x="913786" y="2126316"/>
            <a:ext cx="10361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6000" b="1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460: VLSI Design</a:t>
            </a:r>
            <a:endParaRPr sz="6000"/>
          </a:p>
        </p:txBody>
      </p:sp>
      <p:sp>
        <p:nvSpPr>
          <p:cNvPr id="44" name="Google Shape;44;p1"/>
          <p:cNvSpPr txBox="1">
            <a:spLocks noGrp="1"/>
          </p:cNvSpPr>
          <p:nvPr>
            <p:ph type="subTitle" idx="1"/>
          </p:nvPr>
        </p:nvSpPr>
        <p:spPr>
          <a:xfrm>
            <a:off x="1827573" y="3840816"/>
            <a:ext cx="853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4000" i="0" u="none">
                <a:solidFill>
                  <a:schemeClr val="dk1"/>
                </a:solidFill>
              </a:rPr>
              <a:t>Lecture </a:t>
            </a:r>
            <a:r>
              <a:rPr lang="en-US" sz="4000"/>
              <a:t>9</a:t>
            </a:r>
            <a:r>
              <a:rPr lang="en-US" sz="4000" i="0" u="none">
                <a:solidFill>
                  <a:schemeClr val="dk1"/>
                </a:solidFill>
              </a:rPr>
              <a:t>: Finite State Machines (part </a:t>
            </a:r>
            <a:r>
              <a:rPr lang="en-US" sz="4000"/>
              <a:t>2</a:t>
            </a:r>
            <a:r>
              <a:rPr lang="en-US" sz="4000" i="0" u="none">
                <a:solidFill>
                  <a:schemeClr val="dk1"/>
                </a:solidFill>
              </a:rPr>
              <a:t>)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C625DB7-4D5D-2753-EA9D-6E54B945F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>
            <a:extLst>
              <a:ext uri="{FF2B5EF4-FFF2-40B4-BE49-F238E27FC236}">
                <a16:creationId xmlns:a16="http://schemas.microsoft.com/office/drawing/2014/main" id="{D6C7963F-4182-F5AB-A340-A6D908D148C5}"/>
              </a:ext>
            </a:extLst>
          </p:cNvPr>
          <p:cNvSpPr txBox="1"/>
          <p:nvPr/>
        </p:nvSpPr>
        <p:spPr>
          <a:xfrm>
            <a:off x="98965" y="0"/>
            <a:ext cx="5515501" cy="44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28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ADED384-7599-C19F-7D45-4B52E7760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5458" y="985344"/>
            <a:ext cx="5844346" cy="4887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935608-33AD-F00C-CBD7-96CC951855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5958" y="0"/>
            <a:ext cx="4941131" cy="3350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FE01E2-96E8-396F-D182-F433625328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2867" y="3350262"/>
            <a:ext cx="6245845" cy="338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65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DCDEB4B-0586-4A79-787B-1422D5D76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>
            <a:extLst>
              <a:ext uri="{FF2B5EF4-FFF2-40B4-BE49-F238E27FC236}">
                <a16:creationId xmlns:a16="http://schemas.microsoft.com/office/drawing/2014/main" id="{34F6402A-3709-0AEB-1633-618BA598B082}"/>
              </a:ext>
            </a:extLst>
          </p:cNvPr>
          <p:cNvSpPr txBox="1"/>
          <p:nvPr/>
        </p:nvSpPr>
        <p:spPr>
          <a:xfrm>
            <a:off x="98965" y="0"/>
            <a:ext cx="5515501" cy="44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6:</a:t>
            </a:r>
            <a:endParaRPr sz="28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5EDF9C6-1024-AF11-11E2-C70B0BF4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381" y="652211"/>
            <a:ext cx="11293819" cy="46486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183E1-1E36-E0F6-70A6-C1C6719FA080}"/>
              </a:ext>
            </a:extLst>
          </p:cNvPr>
          <p:cNvSpPr txBox="1"/>
          <p:nvPr/>
        </p:nvSpPr>
        <p:spPr>
          <a:xfrm>
            <a:off x="1253764" y="5750350"/>
            <a:ext cx="44422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b="1" dirty="0"/>
              <a:t>** Alternating 0 and 1 </a:t>
            </a:r>
          </a:p>
          <a:p>
            <a:r>
              <a:rPr lang="en-GB" sz="1800" b="1" dirty="0"/>
              <a:t>** Two consecutive inputs are different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2086595-165A-B52E-FF06-E34F36F0EDBE}"/>
              </a:ext>
            </a:extLst>
          </p:cNvPr>
          <p:cNvSpPr/>
          <p:nvPr/>
        </p:nvSpPr>
        <p:spPr>
          <a:xfrm>
            <a:off x="6815580" y="3723587"/>
            <a:ext cx="1668544" cy="4053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83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91B8F9BA-F9FC-B1CF-2951-8224D2CC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>
            <a:extLst>
              <a:ext uri="{FF2B5EF4-FFF2-40B4-BE49-F238E27FC236}">
                <a16:creationId xmlns:a16="http://schemas.microsoft.com/office/drawing/2014/main" id="{0DE4B981-B186-80F2-64CC-6431D759AA74}"/>
              </a:ext>
            </a:extLst>
          </p:cNvPr>
          <p:cNvSpPr txBox="1"/>
          <p:nvPr/>
        </p:nvSpPr>
        <p:spPr>
          <a:xfrm>
            <a:off x="98965" y="0"/>
            <a:ext cx="5515501" cy="44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Solution:</a:t>
            </a:r>
            <a:endParaRPr sz="28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C6DFB8-04C8-D492-3CF4-BF54C84E72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654" y="815113"/>
            <a:ext cx="5730737" cy="5227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B0CFEE-637A-6B13-99A9-7EFA0672C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6743" y="0"/>
            <a:ext cx="5197600" cy="35251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7B7866-4994-0677-17DF-A86EC7F8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6743" y="3525105"/>
            <a:ext cx="5411276" cy="32116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52B224-3C63-BEF3-4169-6A2AE526A8D7}"/>
              </a:ext>
            </a:extLst>
          </p:cNvPr>
          <p:cNvSpPr txBox="1"/>
          <p:nvPr/>
        </p:nvSpPr>
        <p:spPr>
          <a:xfrm>
            <a:off x="6730738" y="5804359"/>
            <a:ext cx="782425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500" b="1" dirty="0"/>
              <a:t>11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5ACBCDD-869D-C42E-56FA-89058A22613C}"/>
              </a:ext>
            </a:extLst>
          </p:cNvPr>
          <p:cNvSpPr/>
          <p:nvPr/>
        </p:nvSpPr>
        <p:spPr>
          <a:xfrm>
            <a:off x="6664750" y="5637229"/>
            <a:ext cx="716437" cy="838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A7E195-3703-8423-55AF-FD2FFD9F485C}"/>
              </a:ext>
            </a:extLst>
          </p:cNvPr>
          <p:cNvCxnSpPr>
            <a:cxnSpLocks/>
            <a:stCxn id="4" idx="2"/>
            <a:endCxn id="9" idx="3"/>
          </p:cNvCxnSpPr>
          <p:nvPr/>
        </p:nvCxnSpPr>
        <p:spPr>
          <a:xfrm flipH="1">
            <a:off x="6184957" y="6056722"/>
            <a:ext cx="479793" cy="31993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44EF478-1115-2C02-2934-742012761BF6}"/>
              </a:ext>
            </a:extLst>
          </p:cNvPr>
          <p:cNvSpPr txBox="1"/>
          <p:nvPr/>
        </p:nvSpPr>
        <p:spPr>
          <a:xfrm>
            <a:off x="4176074" y="6176597"/>
            <a:ext cx="2008883" cy="4001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sz="2000" b="1" dirty="0"/>
              <a:t>Gray Encoding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A8C3C6-C035-67A1-539E-B9ED99C4A300}"/>
              </a:ext>
            </a:extLst>
          </p:cNvPr>
          <p:cNvSpPr txBox="1"/>
          <p:nvPr/>
        </p:nvSpPr>
        <p:spPr>
          <a:xfrm>
            <a:off x="8810701" y="4449288"/>
            <a:ext cx="50968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b="1" dirty="0"/>
              <a:t>11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AC8851-28E1-5F2B-FFA6-692F3DD9A8B1}"/>
              </a:ext>
            </a:extLst>
          </p:cNvPr>
          <p:cNvSpPr txBox="1"/>
          <p:nvPr/>
        </p:nvSpPr>
        <p:spPr>
          <a:xfrm>
            <a:off x="8868831" y="4978761"/>
            <a:ext cx="50968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b="1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3F179C-6556-B95E-564F-EF1314C1ABD9}"/>
              </a:ext>
            </a:extLst>
          </p:cNvPr>
          <p:cNvSpPr txBox="1"/>
          <p:nvPr/>
        </p:nvSpPr>
        <p:spPr>
          <a:xfrm>
            <a:off x="8931066" y="5593036"/>
            <a:ext cx="716437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200" b="1" dirty="0"/>
              <a:t>11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13514C-ACE5-B297-BD81-3870BB6DAE31}"/>
              </a:ext>
            </a:extLst>
          </p:cNvPr>
          <p:cNvSpPr/>
          <p:nvPr/>
        </p:nvSpPr>
        <p:spPr>
          <a:xfrm>
            <a:off x="6763731" y="2425550"/>
            <a:ext cx="716437" cy="838985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9FE743F-B283-CB82-57CB-C6BBB195578B}"/>
              </a:ext>
            </a:extLst>
          </p:cNvPr>
          <p:cNvCxnSpPr>
            <a:cxnSpLocks/>
            <a:stCxn id="14" idx="4"/>
          </p:cNvCxnSpPr>
          <p:nvPr/>
        </p:nvCxnSpPr>
        <p:spPr>
          <a:xfrm flipH="1">
            <a:off x="6664750" y="3264535"/>
            <a:ext cx="457200" cy="25316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99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15B66CB-371B-5E49-1F82-155F6DC7E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FB09B0-8C73-6069-7BDA-C7121A0CD93E}"/>
              </a:ext>
            </a:extLst>
          </p:cNvPr>
          <p:cNvSpPr txBox="1"/>
          <p:nvPr/>
        </p:nvSpPr>
        <p:spPr>
          <a:xfrm>
            <a:off x="3555143" y="88577"/>
            <a:ext cx="4638204" cy="47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99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07: Double input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DB7501-F2E9-7115-DE36-6BC573CCB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8" y="727181"/>
            <a:ext cx="6140144" cy="57312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EF535-6CF8-C5F1-D737-521903F8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662" y="1053807"/>
            <a:ext cx="5853764" cy="556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4383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BA96639-1D6F-B387-7B5D-4F8224FC0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016AD4-AC61-B0E0-7063-205EAD2B77EF}"/>
              </a:ext>
            </a:extLst>
          </p:cNvPr>
          <p:cNvSpPr txBox="1"/>
          <p:nvPr/>
        </p:nvSpPr>
        <p:spPr>
          <a:xfrm>
            <a:off x="3555143" y="88577"/>
            <a:ext cx="4638204" cy="47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99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08: Double input FSM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C200EB-A72F-C654-7BAD-2671A59E0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869" y="702323"/>
            <a:ext cx="9455085" cy="60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640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50650DD-E8FD-CB69-F7E4-702443F72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44C818-9596-74C2-3229-7F818275028E}"/>
              </a:ext>
            </a:extLst>
          </p:cNvPr>
          <p:cNvSpPr txBox="1"/>
          <p:nvPr/>
        </p:nvSpPr>
        <p:spPr>
          <a:xfrm>
            <a:off x="3555143" y="88577"/>
            <a:ext cx="4638204" cy="4769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99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08: Double input FSM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1B404-1D26-FE79-1AAC-2EA867AA71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67" y="899908"/>
            <a:ext cx="6607951" cy="578392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B176FB-3240-20E2-8725-9543ABFD55FB}"/>
              </a:ext>
            </a:extLst>
          </p:cNvPr>
          <p:cNvSpPr/>
          <p:nvPr/>
        </p:nvSpPr>
        <p:spPr>
          <a:xfrm>
            <a:off x="5874244" y="1527141"/>
            <a:ext cx="781080" cy="1414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7A0A89-60B2-9A7B-E600-0597291A4486}"/>
              </a:ext>
            </a:extLst>
          </p:cNvPr>
          <p:cNvSpPr/>
          <p:nvPr/>
        </p:nvSpPr>
        <p:spPr>
          <a:xfrm>
            <a:off x="2057959" y="1104507"/>
            <a:ext cx="515558" cy="1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92D114-2197-CD82-13B2-0BF2DFEFFBFC}"/>
              </a:ext>
            </a:extLst>
          </p:cNvPr>
          <p:cNvSpPr/>
          <p:nvPr/>
        </p:nvSpPr>
        <p:spPr>
          <a:xfrm>
            <a:off x="3942980" y="1186990"/>
            <a:ext cx="515558" cy="1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E0CA3D-CF62-4268-1AAD-5BFDC4768A60}"/>
              </a:ext>
            </a:extLst>
          </p:cNvPr>
          <p:cNvSpPr txBox="1"/>
          <p:nvPr/>
        </p:nvSpPr>
        <p:spPr>
          <a:xfrm>
            <a:off x="1870225" y="3611112"/>
            <a:ext cx="3369833" cy="307777"/>
          </a:xfrm>
          <a:prstGeom prst="rect">
            <a:avLst/>
          </a:prstGeom>
          <a:solidFill>
            <a:srgbClr val="FFC000"/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b = X means, b is in a don’t care logic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882467-1A22-1F97-60F2-54A74986CE59}"/>
              </a:ext>
            </a:extLst>
          </p:cNvPr>
          <p:cNvSpPr/>
          <p:nvPr/>
        </p:nvSpPr>
        <p:spPr>
          <a:xfrm>
            <a:off x="1338606" y="1185309"/>
            <a:ext cx="329938" cy="887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F71431-3AE4-C44A-30C7-920DA3395E16}"/>
              </a:ext>
            </a:extLst>
          </p:cNvPr>
          <p:cNvSpPr/>
          <p:nvPr/>
        </p:nvSpPr>
        <p:spPr>
          <a:xfrm>
            <a:off x="2057959" y="2017482"/>
            <a:ext cx="515558" cy="1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DCC6C-9514-9D8A-2373-75D6FB73E54A}"/>
              </a:ext>
            </a:extLst>
          </p:cNvPr>
          <p:cNvSpPr/>
          <p:nvPr/>
        </p:nvSpPr>
        <p:spPr>
          <a:xfrm>
            <a:off x="4724500" y="3122739"/>
            <a:ext cx="515558" cy="1586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C5C8C2-7F47-9C08-E23F-050322A37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1536" y="565507"/>
            <a:ext cx="4846740" cy="2377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3CDDDBA-CD37-D505-A5ED-B9A83BF777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64347" y="2926844"/>
            <a:ext cx="5281118" cy="3756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77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91B8F9BA-F9FC-B1CF-2951-8224D2CC9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113747"/>
              </p:ext>
            </p:extLst>
          </p:nvPr>
        </p:nvGraphicFramePr>
        <p:xfrm>
          <a:off x="1900221" y="1004770"/>
          <a:ext cx="8125866" cy="1483360"/>
        </p:xfrm>
        <a:graphic>
          <a:graphicData uri="http://schemas.openxmlformats.org/drawingml/2006/table">
            <a:tbl>
              <a:tblPr firstRow="1" bandRow="1">
                <a:tableStyleId>{50B367B7-0E96-4B84-95A2-3E0166C218A6}</a:tableStyleId>
              </a:tblPr>
              <a:tblGrid>
                <a:gridCol w="580419">
                  <a:extLst>
                    <a:ext uri="{9D8B030D-6E8A-4147-A177-3AD203B41FA5}">
                      <a16:colId xmlns:a16="http://schemas.microsoft.com/office/drawing/2014/main" val="3474798573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165413108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445498738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4144417780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66690087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55271215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938359172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321933300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5593108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9024155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0500599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4154595607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02674426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305948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0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14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32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0473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2499409" y="1297273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126732" y="1259655"/>
            <a:ext cx="984738" cy="4491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25920" y="1297272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45612" y="1236105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470785" y="1236105"/>
            <a:ext cx="984738" cy="4491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138525" y="1301857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EA35D3-8F5E-E2B7-14BE-A67FE597765A}"/>
              </a:ext>
            </a:extLst>
          </p:cNvPr>
          <p:cNvSpPr txBox="1"/>
          <p:nvPr/>
        </p:nvSpPr>
        <p:spPr>
          <a:xfrm>
            <a:off x="3554482" y="87707"/>
            <a:ext cx="48173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09: Double output FSM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34BE60-BA33-2967-9F6D-25CF3DAD8CED}"/>
              </a:ext>
            </a:extLst>
          </p:cNvPr>
          <p:cNvSpPr txBox="1"/>
          <p:nvPr/>
        </p:nvSpPr>
        <p:spPr>
          <a:xfrm>
            <a:off x="1900221" y="3280528"/>
            <a:ext cx="4156907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Moore Type FSM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01 or 10, Z1 = 1 and Z2 = 0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GB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00 or 11, Z1 = 0 and Z2 = 1</a:t>
            </a:r>
          </a:p>
        </p:txBody>
      </p:sp>
    </p:spTree>
    <p:extLst>
      <p:ext uri="{BB962C8B-B14F-4D97-AF65-F5344CB8AC3E}">
        <p14:creationId xmlns:p14="http://schemas.microsoft.com/office/powerpoint/2010/main" val="2750731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EF5AAE82-DF58-6F3C-62D5-37DA87A22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3C51C95A-30D2-FBDC-8471-11C32E24A6D3}"/>
              </a:ext>
            </a:extLst>
          </p:cNvPr>
          <p:cNvGrpSpPr/>
          <p:nvPr/>
        </p:nvGrpSpPr>
        <p:grpSpPr>
          <a:xfrm>
            <a:off x="438494" y="177610"/>
            <a:ext cx="11507091" cy="6502780"/>
            <a:chOff x="419640" y="290904"/>
            <a:chExt cx="11507091" cy="650278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37C1F7D-0B63-126C-338F-3CEED0E73FE4}"/>
                </a:ext>
              </a:extLst>
            </p:cNvPr>
            <p:cNvCxnSpPr>
              <a:cxnSpLocks/>
            </p:cNvCxnSpPr>
            <p:nvPr/>
          </p:nvCxnSpPr>
          <p:spPr>
            <a:xfrm>
              <a:off x="896843" y="840952"/>
              <a:ext cx="583844" cy="28210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7E13BF9-CE8B-EC5D-1FA9-571D2CCBD390}"/>
                </a:ext>
              </a:extLst>
            </p:cNvPr>
            <p:cNvSpPr txBox="1"/>
            <p:nvPr/>
          </p:nvSpPr>
          <p:spPr>
            <a:xfrm>
              <a:off x="551056" y="335637"/>
              <a:ext cx="66717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7AB239A-69BA-FB87-93AA-4AA82777EE5B}"/>
                </a:ext>
              </a:extLst>
            </p:cNvPr>
            <p:cNvGrpSpPr/>
            <p:nvPr/>
          </p:nvGrpSpPr>
          <p:grpSpPr>
            <a:xfrm>
              <a:off x="1348033" y="751257"/>
              <a:ext cx="2865748" cy="1602557"/>
              <a:chOff x="1263192" y="1545995"/>
              <a:chExt cx="2865748" cy="1602557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2AD0A9A0-F48E-7039-7AF4-0E3B8650411C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98D57-670E-7CDC-43A2-83BDB97D3FC5}"/>
                  </a:ext>
                </a:extLst>
              </p:cNvPr>
              <p:cNvSpPr txBox="1"/>
              <p:nvPr/>
            </p:nvSpPr>
            <p:spPr>
              <a:xfrm>
                <a:off x="1478412" y="1839441"/>
                <a:ext cx="11721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Z1=Z2=0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4D0DDC6-EA68-802F-BD69-602FF5147BB6}"/>
                  </a:ext>
                </a:extLst>
              </p:cNvPr>
              <p:cNvCxnSpPr>
                <a:cxnSpLocks/>
                <a:stCxn id="4" idx="6"/>
              </p:cNvCxnSpPr>
              <p:nvPr/>
            </p:nvCxnSpPr>
            <p:spPr>
              <a:xfrm>
                <a:off x="2865749" y="2347274"/>
                <a:ext cx="12631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9EA2932-46C3-06FC-607F-D2E9833A3BE3}"/>
                  </a:ext>
                </a:extLst>
              </p:cNvPr>
              <p:cNvSpPr txBox="1"/>
              <p:nvPr/>
            </p:nvSpPr>
            <p:spPr>
              <a:xfrm>
                <a:off x="3030880" y="1839441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7C989413-A144-79F0-A715-EC93F22353F3}"/>
                </a:ext>
              </a:extLst>
            </p:cNvPr>
            <p:cNvGrpSpPr/>
            <p:nvPr/>
          </p:nvGrpSpPr>
          <p:grpSpPr>
            <a:xfrm>
              <a:off x="4213781" y="760682"/>
              <a:ext cx="2865748" cy="1602557"/>
              <a:chOff x="1263192" y="1545995"/>
              <a:chExt cx="2865748" cy="1602557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9189E23-7403-9D03-930C-26A36B2ECD38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2DEAE07-86BE-8B5A-650A-3D99D21BD745}"/>
                  </a:ext>
                </a:extLst>
              </p:cNvPr>
              <p:cNvSpPr txBox="1"/>
              <p:nvPr/>
            </p:nvSpPr>
            <p:spPr>
              <a:xfrm>
                <a:off x="1478412" y="1839441"/>
                <a:ext cx="11721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B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‘0’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Z1=Z2=0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FB424D18-6831-1E68-0248-88E17EC3D4F0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>
                <a:off x="2865749" y="2347274"/>
                <a:ext cx="1263191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C3DB55-4159-59CA-9B79-9ED8A95881EF}"/>
                  </a:ext>
                </a:extLst>
              </p:cNvPr>
              <p:cNvSpPr txBox="1"/>
              <p:nvPr/>
            </p:nvSpPr>
            <p:spPr>
              <a:xfrm>
                <a:off x="3030880" y="1839441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DAEA0C-AAA0-0563-0641-F260106250DA}"/>
                </a:ext>
              </a:extLst>
            </p:cNvPr>
            <p:cNvGrpSpPr/>
            <p:nvPr/>
          </p:nvGrpSpPr>
          <p:grpSpPr>
            <a:xfrm>
              <a:off x="7079528" y="290904"/>
              <a:ext cx="2853417" cy="2072333"/>
              <a:chOff x="1263192" y="1076219"/>
              <a:chExt cx="2853417" cy="207233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166F0CF9-71B5-32A0-0322-9CFDEB8E0269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EB43F46-AE6A-6485-8713-44651C9FD18A}"/>
                  </a:ext>
                </a:extLst>
              </p:cNvPr>
              <p:cNvSpPr txBox="1"/>
              <p:nvPr/>
            </p:nvSpPr>
            <p:spPr>
              <a:xfrm>
                <a:off x="1602558" y="1685553"/>
                <a:ext cx="99578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C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‘00’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Z1=0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49954EB-38BA-3697-D84D-11DD19E518D3}"/>
                  </a:ext>
                </a:extLst>
              </p:cNvPr>
              <p:cNvSpPr txBox="1"/>
              <p:nvPr/>
            </p:nvSpPr>
            <p:spPr>
              <a:xfrm>
                <a:off x="3417379" y="1076219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5931BA7-B3FF-3C7A-34F1-8DAE4CF4ED28}"/>
                </a:ext>
              </a:extLst>
            </p:cNvPr>
            <p:cNvSpPr/>
            <p:nvPr/>
          </p:nvSpPr>
          <p:spPr>
            <a:xfrm>
              <a:off x="8543513" y="691014"/>
              <a:ext cx="1610480" cy="1098076"/>
            </a:xfrm>
            <a:custGeom>
              <a:avLst/>
              <a:gdLst>
                <a:gd name="connsiteX0" fmla="*/ 110293 w 1610480"/>
                <a:gd name="connsiteY0" fmla="*/ 1040632 h 1098076"/>
                <a:gd name="connsiteX1" fmla="*/ 1543167 w 1610480"/>
                <a:gd name="connsiteY1" fmla="*/ 984071 h 1098076"/>
                <a:gd name="connsiteX2" fmla="*/ 1241509 w 1610480"/>
                <a:gd name="connsiteY2" fmla="*/ 13110 h 1098076"/>
                <a:gd name="connsiteX3" fmla="*/ 53732 w 1610480"/>
                <a:gd name="connsiteY3" fmla="*/ 418463 h 1098076"/>
                <a:gd name="connsiteX4" fmla="*/ 223415 w 1610480"/>
                <a:gd name="connsiteY4" fmla="*/ 352475 h 10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480" h="1098076">
                  <a:moveTo>
                    <a:pt x="110293" y="1040632"/>
                  </a:moveTo>
                  <a:cubicBezTo>
                    <a:pt x="732462" y="1097978"/>
                    <a:pt x="1354631" y="1155325"/>
                    <a:pt x="1543167" y="984071"/>
                  </a:cubicBezTo>
                  <a:cubicBezTo>
                    <a:pt x="1731703" y="812817"/>
                    <a:pt x="1489748" y="107378"/>
                    <a:pt x="1241509" y="13110"/>
                  </a:cubicBezTo>
                  <a:cubicBezTo>
                    <a:pt x="993270" y="-81158"/>
                    <a:pt x="223414" y="361902"/>
                    <a:pt x="53732" y="418463"/>
                  </a:cubicBezTo>
                  <a:cubicBezTo>
                    <a:pt x="-115950" y="475024"/>
                    <a:pt x="165283" y="383898"/>
                    <a:pt x="223415" y="352475"/>
                  </a:cubicBezTo>
                </a:path>
              </a:pathLst>
            </a:custGeom>
            <a:noFill/>
            <a:ln>
              <a:headEnd type="arrow" w="lg" len="lg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4CF8F2D-4926-BECC-FD7E-EC55A1E5735D}"/>
                </a:ext>
              </a:extLst>
            </p:cNvPr>
            <p:cNvGrpSpPr/>
            <p:nvPr/>
          </p:nvGrpSpPr>
          <p:grpSpPr>
            <a:xfrm rot="5400000">
              <a:off x="47469" y="3361747"/>
              <a:ext cx="2346900" cy="1602557"/>
              <a:chOff x="1294200" y="2474388"/>
              <a:chExt cx="2346900" cy="160255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ACF9086-F08B-950C-0040-D068180605F1}"/>
                  </a:ext>
                </a:extLst>
              </p:cNvPr>
              <p:cNvSpPr/>
              <p:nvPr/>
            </p:nvSpPr>
            <p:spPr>
              <a:xfrm>
                <a:off x="1294200" y="2474388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5BC4F25D-0693-983A-9027-13D5BC7F6AC6}"/>
                  </a:ext>
                </a:extLst>
              </p:cNvPr>
              <p:cNvSpPr txBox="1"/>
              <p:nvPr/>
            </p:nvSpPr>
            <p:spPr>
              <a:xfrm rot="16200000">
                <a:off x="1455227" y="2767835"/>
                <a:ext cx="11721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D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‘1’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Z1=Z2=0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C325834-CB39-9EC4-3CA9-DE01E71CC9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22813" y="2868059"/>
                <a:ext cx="292231" cy="7443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8E7488A-843F-FD5C-FD6E-E8B6D899D1F4}"/>
                  </a:ext>
                </a:extLst>
              </p:cNvPr>
              <p:cNvSpPr txBox="1"/>
              <p:nvPr/>
            </p:nvSpPr>
            <p:spPr>
              <a:xfrm rot="16200000">
                <a:off x="2846639" y="3512359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FD9FF2-F35B-606A-0416-D20E4B5FC26D}"/>
                </a:ext>
              </a:extLst>
            </p:cNvPr>
            <p:cNvCxnSpPr>
              <a:cxnSpLocks/>
              <a:endCxn id="37" idx="2"/>
            </p:cNvCxnSpPr>
            <p:nvPr/>
          </p:nvCxnSpPr>
          <p:spPr>
            <a:xfrm flipH="1">
              <a:off x="1220919" y="2119460"/>
              <a:ext cx="363104" cy="8701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C6C1091-27DE-51F3-951C-4FC329326A2B}"/>
                </a:ext>
              </a:extLst>
            </p:cNvPr>
            <p:cNvSpPr txBox="1"/>
            <p:nvPr/>
          </p:nvSpPr>
          <p:spPr>
            <a:xfrm>
              <a:off x="668881" y="2192957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54EF20-AD12-2E2C-B1B9-A9C5337E9F20}"/>
                </a:ext>
              </a:extLst>
            </p:cNvPr>
            <p:cNvGrpSpPr/>
            <p:nvPr/>
          </p:nvGrpSpPr>
          <p:grpSpPr>
            <a:xfrm rot="5400000">
              <a:off x="1213066" y="3792969"/>
              <a:ext cx="2815573" cy="3185858"/>
              <a:chOff x="713327" y="1265635"/>
              <a:chExt cx="2815573" cy="3185858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1204232D-49EC-9D28-079F-5123837DBC6B}"/>
                  </a:ext>
                </a:extLst>
              </p:cNvPr>
              <p:cNvSpPr/>
              <p:nvPr/>
            </p:nvSpPr>
            <p:spPr>
              <a:xfrm>
                <a:off x="1926343" y="2848936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CF1628E5-C102-957C-1189-F4826E5F6BC2}"/>
                  </a:ext>
                </a:extLst>
              </p:cNvPr>
              <p:cNvSpPr txBox="1"/>
              <p:nvPr/>
            </p:nvSpPr>
            <p:spPr>
              <a:xfrm rot="16200000">
                <a:off x="2157867" y="2988496"/>
                <a:ext cx="981359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E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‘10’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Z1=1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Z2=0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5E1D691-6675-313B-B66E-89648F48CA4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433256" y="1545706"/>
                <a:ext cx="1918505" cy="135836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FC3E05D-5F80-4F08-8700-6BEB7D7C5F08}"/>
                  </a:ext>
                </a:extLst>
              </p:cNvPr>
              <p:cNvSpPr txBox="1"/>
              <p:nvPr/>
            </p:nvSpPr>
            <p:spPr>
              <a:xfrm rot="16200000">
                <a:off x="1081176" y="2606873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W=1</a:t>
                </a: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37D9722F-BD54-689D-EC94-8A8AAFAAEBDB}"/>
                </a:ext>
              </a:extLst>
            </p:cNvPr>
            <p:cNvGrpSpPr/>
            <p:nvPr/>
          </p:nvGrpSpPr>
          <p:grpSpPr>
            <a:xfrm rot="5400000">
              <a:off x="2833520" y="2614430"/>
              <a:ext cx="2663400" cy="3287930"/>
              <a:chOff x="1294200" y="2474388"/>
              <a:chExt cx="2663400" cy="3287930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206AEB6E-C472-92B1-DB91-22B512485C7A}"/>
                  </a:ext>
                </a:extLst>
              </p:cNvPr>
              <p:cNvSpPr/>
              <p:nvPr/>
            </p:nvSpPr>
            <p:spPr>
              <a:xfrm>
                <a:off x="1294200" y="2474388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1A3095C-C8B0-4DD8-75A0-BFB1C15FD6A9}"/>
                  </a:ext>
                </a:extLst>
              </p:cNvPr>
              <p:cNvSpPr txBox="1"/>
              <p:nvPr/>
            </p:nvSpPr>
            <p:spPr>
              <a:xfrm rot="16200000">
                <a:off x="1620700" y="2613948"/>
                <a:ext cx="966931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F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‘01’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Z1=1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Z2=0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334632B8-1279-4387-426C-05A7F8679D4A}"/>
                  </a:ext>
                </a:extLst>
              </p:cNvPr>
              <p:cNvCxnSpPr>
                <a:cxnSpLocks/>
                <a:stCxn id="57" idx="5"/>
              </p:cNvCxnSpPr>
              <p:nvPr/>
            </p:nvCxnSpPr>
            <p:spPr>
              <a:xfrm rot="16200000" flipH="1">
                <a:off x="2349803" y="4154521"/>
                <a:ext cx="1920062" cy="129553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35EE5B8-8C22-4B25-9B38-0DA4EB006C2D}"/>
                  </a:ext>
                </a:extLst>
              </p:cNvPr>
              <p:cNvSpPr txBox="1"/>
              <p:nvPr/>
            </p:nvSpPr>
            <p:spPr>
              <a:xfrm rot="16200000">
                <a:off x="3006758" y="4151718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1EDF67C4-3D0E-09DF-3A4D-FF2526990A2C}"/>
                </a:ext>
              </a:extLst>
            </p:cNvPr>
            <p:cNvCxnSpPr>
              <a:cxnSpLocks/>
            </p:cNvCxnSpPr>
            <p:nvPr/>
          </p:nvCxnSpPr>
          <p:spPr>
            <a:xfrm>
              <a:off x="5007907" y="2378095"/>
              <a:ext cx="0" cy="5078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C2E4DB88-FCAA-EFAA-C101-829104DD428E}"/>
                </a:ext>
              </a:extLst>
            </p:cNvPr>
            <p:cNvSpPr txBox="1"/>
            <p:nvPr/>
          </p:nvSpPr>
          <p:spPr>
            <a:xfrm>
              <a:off x="5043342" y="2378095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99D9A5B7-A97B-30A7-3BD3-B9E2DE885672}"/>
                </a:ext>
              </a:extLst>
            </p:cNvPr>
            <p:cNvGrpSpPr/>
            <p:nvPr/>
          </p:nvGrpSpPr>
          <p:grpSpPr>
            <a:xfrm>
              <a:off x="6331084" y="4685221"/>
              <a:ext cx="3193153" cy="1628220"/>
              <a:chOff x="1263192" y="1545995"/>
              <a:chExt cx="3193153" cy="162822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153CDB10-EAE0-62C3-33FE-D7593EEC1756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64450265-89DB-BE51-AF5E-724F3F408177}"/>
                  </a:ext>
                </a:extLst>
              </p:cNvPr>
              <p:cNvSpPr txBox="1"/>
              <p:nvPr/>
            </p:nvSpPr>
            <p:spPr>
              <a:xfrm>
                <a:off x="1595344" y="1685553"/>
                <a:ext cx="101021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G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‘11’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Z1=0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CD8B7CD-D7E3-F30F-2837-06238D4D2DC0}"/>
                  </a:ext>
                </a:extLst>
              </p:cNvPr>
              <p:cNvSpPr txBox="1"/>
              <p:nvPr/>
            </p:nvSpPr>
            <p:spPr>
              <a:xfrm>
                <a:off x="3757115" y="2774105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W=1</a:t>
                </a:r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A73FB362-16D1-CDC6-CF8C-D0B4799AFABC}"/>
                </a:ext>
              </a:extLst>
            </p:cNvPr>
            <p:cNvSpPr/>
            <p:nvPr/>
          </p:nvSpPr>
          <p:spPr>
            <a:xfrm>
              <a:off x="7913757" y="4912349"/>
              <a:ext cx="1610480" cy="979404"/>
            </a:xfrm>
            <a:custGeom>
              <a:avLst/>
              <a:gdLst>
                <a:gd name="connsiteX0" fmla="*/ 110293 w 1610480"/>
                <a:gd name="connsiteY0" fmla="*/ 1040632 h 1098076"/>
                <a:gd name="connsiteX1" fmla="*/ 1543167 w 1610480"/>
                <a:gd name="connsiteY1" fmla="*/ 984071 h 1098076"/>
                <a:gd name="connsiteX2" fmla="*/ 1241509 w 1610480"/>
                <a:gd name="connsiteY2" fmla="*/ 13110 h 1098076"/>
                <a:gd name="connsiteX3" fmla="*/ 53732 w 1610480"/>
                <a:gd name="connsiteY3" fmla="*/ 418463 h 1098076"/>
                <a:gd name="connsiteX4" fmla="*/ 223415 w 1610480"/>
                <a:gd name="connsiteY4" fmla="*/ 352475 h 10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480" h="1098076">
                  <a:moveTo>
                    <a:pt x="110293" y="1040632"/>
                  </a:moveTo>
                  <a:cubicBezTo>
                    <a:pt x="732462" y="1097978"/>
                    <a:pt x="1354631" y="1155325"/>
                    <a:pt x="1543167" y="984071"/>
                  </a:cubicBezTo>
                  <a:cubicBezTo>
                    <a:pt x="1731703" y="812817"/>
                    <a:pt x="1489748" y="107378"/>
                    <a:pt x="1241509" y="13110"/>
                  </a:cubicBezTo>
                  <a:cubicBezTo>
                    <a:pt x="993270" y="-81158"/>
                    <a:pt x="223414" y="361902"/>
                    <a:pt x="53732" y="418463"/>
                  </a:cubicBezTo>
                  <a:cubicBezTo>
                    <a:pt x="-115950" y="475024"/>
                    <a:pt x="165283" y="383898"/>
                    <a:pt x="223415" y="352475"/>
                  </a:cubicBezTo>
                </a:path>
              </a:pathLst>
            </a:custGeom>
            <a:noFill/>
            <a:ln>
              <a:headEnd type="arrow" w="lg" len="lg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4FE2EF14-0A5E-5CFB-16BA-8A1C3E50765B}"/>
                </a:ext>
              </a:extLst>
            </p:cNvPr>
            <p:cNvCxnSpPr>
              <a:cxnSpLocks/>
            </p:cNvCxnSpPr>
            <p:nvPr/>
          </p:nvCxnSpPr>
          <p:spPr>
            <a:xfrm>
              <a:off x="5746417" y="4021421"/>
              <a:ext cx="879330" cy="8033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C65F02D-B638-99EB-7F74-FD1484B7E85C}"/>
                </a:ext>
              </a:extLst>
            </p:cNvPr>
            <p:cNvSpPr txBox="1"/>
            <p:nvPr/>
          </p:nvSpPr>
          <p:spPr>
            <a:xfrm>
              <a:off x="6030026" y="3984835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AC554AB-13AB-E134-FDDA-19AC00AC9AAC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2630481" y="5909875"/>
              <a:ext cx="3810052" cy="825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EC7D469-216C-9128-6DAF-AB043B31010D}"/>
                </a:ext>
              </a:extLst>
            </p:cNvPr>
            <p:cNvSpPr txBox="1"/>
            <p:nvPr/>
          </p:nvSpPr>
          <p:spPr>
            <a:xfrm>
              <a:off x="4664020" y="5516268"/>
              <a:ext cx="69923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W=0</a:t>
              </a: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AA3B1B55-BD97-D6D6-DE79-FE57E760D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42572" y="2228691"/>
              <a:ext cx="1676322" cy="108954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2D5221-F098-72C9-65BB-819D11CAEDCD}"/>
                </a:ext>
              </a:extLst>
            </p:cNvPr>
            <p:cNvSpPr txBox="1"/>
            <p:nvPr/>
          </p:nvSpPr>
          <p:spPr>
            <a:xfrm>
              <a:off x="6782747" y="2597022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9879FDF-9B2A-7A42-A9DE-1B778F1834A9}"/>
                </a:ext>
              </a:extLst>
            </p:cNvPr>
            <p:cNvCxnSpPr>
              <a:cxnSpLocks/>
            </p:cNvCxnSpPr>
            <p:nvPr/>
          </p:nvCxnSpPr>
          <p:spPr>
            <a:xfrm>
              <a:off x="2026413" y="3705819"/>
              <a:ext cx="4329779" cy="15745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9CE9C9F9-A324-1228-6212-B283C1DC1210}"/>
                </a:ext>
              </a:extLst>
            </p:cNvPr>
            <p:cNvSpPr txBox="1"/>
            <p:nvPr/>
          </p:nvSpPr>
          <p:spPr>
            <a:xfrm>
              <a:off x="2169163" y="3418506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A777A90-1413-F58F-B71C-779F7A57890B}"/>
                </a:ext>
              </a:extLst>
            </p:cNvPr>
            <p:cNvSpPr/>
            <p:nvPr/>
          </p:nvSpPr>
          <p:spPr>
            <a:xfrm>
              <a:off x="2403835" y="2139885"/>
              <a:ext cx="9522896" cy="4626693"/>
            </a:xfrm>
            <a:custGeom>
              <a:avLst/>
              <a:gdLst>
                <a:gd name="connsiteX0" fmla="*/ 0 w 9522896"/>
                <a:gd name="connsiteY0" fmla="*/ 4402317 h 4626693"/>
                <a:gd name="connsiteX1" fmla="*/ 8578392 w 9522896"/>
                <a:gd name="connsiteY1" fmla="*/ 4364610 h 4626693"/>
                <a:gd name="connsiteX2" fmla="*/ 9030878 w 9522896"/>
                <a:gd name="connsiteY2" fmla="*/ 1772239 h 4626693"/>
                <a:gd name="connsiteX3" fmla="*/ 6146276 w 9522896"/>
                <a:gd name="connsiteY3" fmla="*/ 0 h 462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22896" h="4626693">
                  <a:moveTo>
                    <a:pt x="0" y="4402317"/>
                  </a:moveTo>
                  <a:cubicBezTo>
                    <a:pt x="3536623" y="4602636"/>
                    <a:pt x="7073246" y="4802956"/>
                    <a:pt x="8578392" y="4364610"/>
                  </a:cubicBezTo>
                  <a:cubicBezTo>
                    <a:pt x="10083538" y="3926264"/>
                    <a:pt x="9436231" y="2499674"/>
                    <a:pt x="9030878" y="1772239"/>
                  </a:cubicBezTo>
                  <a:cubicBezTo>
                    <a:pt x="8625525" y="1044804"/>
                    <a:pt x="7385900" y="522402"/>
                    <a:pt x="6146276" y="0"/>
                  </a:cubicBezTo>
                </a:path>
              </a:pathLst>
            </a:custGeom>
            <a:noFill/>
            <a:ln>
              <a:headEnd type="none" w="lg" len="lg"/>
              <a:tailEnd type="arrow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127B2F40-4738-2EAC-BCC9-C61F6DFFF4B8}"/>
                </a:ext>
              </a:extLst>
            </p:cNvPr>
            <p:cNvSpPr txBox="1"/>
            <p:nvPr/>
          </p:nvSpPr>
          <p:spPr>
            <a:xfrm>
              <a:off x="10153993" y="2533122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2403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AD345158-3A97-D3FA-EC6A-61D4D153A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8A16A2-110D-C0DA-3947-6A172DBDC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53809"/>
              </p:ext>
            </p:extLst>
          </p:nvPr>
        </p:nvGraphicFramePr>
        <p:xfrm>
          <a:off x="1795801" y="993749"/>
          <a:ext cx="8125885" cy="4572000"/>
        </p:xfrm>
        <a:graphic>
          <a:graphicData uri="http://schemas.openxmlformats.org/drawingml/2006/table">
            <a:tbl>
              <a:tblPr firstRow="1" bandRow="1">
                <a:tableStyleId>{BBE8B231-864D-4E9A-B6B0-EE43FCF1B9A1}</a:tableStyleId>
              </a:tblPr>
              <a:tblGrid>
                <a:gridCol w="1625177">
                  <a:extLst>
                    <a:ext uri="{9D8B030D-6E8A-4147-A177-3AD203B41FA5}">
                      <a16:colId xmlns:a16="http://schemas.microsoft.com/office/drawing/2014/main" val="124904369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2310693685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3041018099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209237272"/>
                    </a:ext>
                  </a:extLst>
                </a:gridCol>
                <a:gridCol w="1625177">
                  <a:extLst>
                    <a:ext uri="{9D8B030D-6E8A-4147-A177-3AD203B41FA5}">
                      <a16:colId xmlns:a16="http://schemas.microsoft.com/office/drawing/2014/main" val="108444183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State</a:t>
                      </a:r>
                    </a:p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(Y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State</a:t>
                      </a:r>
                    </a:p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(M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Output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05871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GB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 =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GB" sz="2000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7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A(000)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9044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B(001)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572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C(010)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706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D(011)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47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909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F(101)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93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G(110)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8059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H(111)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319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088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935283E-4FDB-829C-C649-122FBD471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F7FF9C-AF36-925A-C061-BAE22A571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260683"/>
              </p:ext>
            </p:extLst>
          </p:nvPr>
        </p:nvGraphicFramePr>
        <p:xfrm>
          <a:off x="1900221" y="1004770"/>
          <a:ext cx="8125866" cy="1483360"/>
        </p:xfrm>
        <a:graphic>
          <a:graphicData uri="http://schemas.openxmlformats.org/drawingml/2006/table">
            <a:tbl>
              <a:tblPr firstRow="1" bandRow="1">
                <a:tableStyleId>{50B367B7-0E96-4B84-95A2-3E0166C218A6}</a:tableStyleId>
              </a:tblPr>
              <a:tblGrid>
                <a:gridCol w="580419">
                  <a:extLst>
                    <a:ext uri="{9D8B030D-6E8A-4147-A177-3AD203B41FA5}">
                      <a16:colId xmlns:a16="http://schemas.microsoft.com/office/drawing/2014/main" val="3474798573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165413108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445498738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4144417780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66690087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55271215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938359172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321933300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5593108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9024155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0500599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4154595607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02674426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305948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0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14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32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0473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E46F8F67-CCBD-1700-FCA3-66725B962B1D}"/>
              </a:ext>
            </a:extLst>
          </p:cNvPr>
          <p:cNvSpPr/>
          <p:nvPr/>
        </p:nvSpPr>
        <p:spPr>
          <a:xfrm>
            <a:off x="2499409" y="1297273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6382EA-2DBE-F62B-0306-00E4633C4AD8}"/>
              </a:ext>
            </a:extLst>
          </p:cNvPr>
          <p:cNvSpPr/>
          <p:nvPr/>
        </p:nvSpPr>
        <p:spPr>
          <a:xfrm>
            <a:off x="3725920" y="1297272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C213F9-C85A-D1ED-731B-CFA2FC1A1C76}"/>
              </a:ext>
            </a:extLst>
          </p:cNvPr>
          <p:cNvSpPr/>
          <p:nvPr/>
        </p:nvSpPr>
        <p:spPr>
          <a:xfrm>
            <a:off x="4845612" y="1236105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0F5802-E678-16DC-FDEB-9B28EFFB2B2F}"/>
              </a:ext>
            </a:extLst>
          </p:cNvPr>
          <p:cNvSpPr/>
          <p:nvPr/>
        </p:nvSpPr>
        <p:spPr>
          <a:xfrm>
            <a:off x="5470785" y="1236105"/>
            <a:ext cx="984738" cy="4491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B1032DB-63EE-EA7B-95C3-D9CDF72DCFD2}"/>
              </a:ext>
            </a:extLst>
          </p:cNvPr>
          <p:cNvSpPr/>
          <p:nvPr/>
        </p:nvSpPr>
        <p:spPr>
          <a:xfrm>
            <a:off x="6138525" y="1301857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E45EDF-B087-EED2-8AC9-4AFC3504B66E}"/>
              </a:ext>
            </a:extLst>
          </p:cNvPr>
          <p:cNvSpPr txBox="1"/>
          <p:nvPr/>
        </p:nvSpPr>
        <p:spPr>
          <a:xfrm>
            <a:off x="3173967" y="185492"/>
            <a:ext cx="48173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10: Double output FSM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2A053-E1A9-C767-C3CB-7121E3AD0FDE}"/>
              </a:ext>
            </a:extLst>
          </p:cNvPr>
          <p:cNvSpPr txBox="1"/>
          <p:nvPr/>
        </p:nvSpPr>
        <p:spPr>
          <a:xfrm>
            <a:off x="1900221" y="3280528"/>
            <a:ext cx="36824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Moore Type FSM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01, Z1 = 1 and Z2 = 0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00, Z1 = 0 and Z2 = 1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EAF22C-D8E1-30B6-2E31-091E83F3B70D}"/>
              </a:ext>
            </a:extLst>
          </p:cNvPr>
          <p:cNvSpPr/>
          <p:nvPr/>
        </p:nvSpPr>
        <p:spPr>
          <a:xfrm>
            <a:off x="6630894" y="1367609"/>
            <a:ext cx="984738" cy="4491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4F2DD1-16E9-28FE-07FA-97C932CBD7C5}"/>
              </a:ext>
            </a:extLst>
          </p:cNvPr>
          <p:cNvSpPr/>
          <p:nvPr/>
        </p:nvSpPr>
        <p:spPr>
          <a:xfrm>
            <a:off x="8375759" y="1357994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0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1fc63d35bfb_0_0"/>
          <p:cNvSpPr txBox="1"/>
          <p:nvPr/>
        </p:nvSpPr>
        <p:spPr>
          <a:xfrm>
            <a:off x="678918" y="399917"/>
            <a:ext cx="10608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 Simple Input Pattern (‘11’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Overlapping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0" name="Google Shape;50;g1fc63d35bfb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8925" y="2028975"/>
            <a:ext cx="7301299" cy="2026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1" name="Google Shape;51;g1fc63d35bfb_0_0"/>
          <p:cNvSpPr txBox="1"/>
          <p:nvPr/>
        </p:nvSpPr>
        <p:spPr>
          <a:xfrm>
            <a:off x="8146475" y="1922325"/>
            <a:ext cx="3699000" cy="22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Steps-&gt; 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assigned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K-map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6999B63-AF8F-1139-C4CE-2F47993A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762A776-1996-8D1F-7E75-4FAE89BEA8A4}"/>
              </a:ext>
            </a:extLst>
          </p:cNvPr>
          <p:cNvGrpSpPr/>
          <p:nvPr/>
        </p:nvGrpSpPr>
        <p:grpSpPr>
          <a:xfrm>
            <a:off x="745438" y="438908"/>
            <a:ext cx="9948546" cy="5014498"/>
            <a:chOff x="-55840" y="71263"/>
            <a:chExt cx="9948546" cy="5014498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FB94604-A57A-27AC-A765-8B9CD263E8CD}"/>
                </a:ext>
              </a:extLst>
            </p:cNvPr>
            <p:cNvCxnSpPr>
              <a:cxnSpLocks/>
            </p:cNvCxnSpPr>
            <p:nvPr/>
          </p:nvCxnSpPr>
          <p:spPr>
            <a:xfrm>
              <a:off x="1386965" y="374740"/>
              <a:ext cx="434955" cy="3212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7882509-FAFF-9F4E-521B-137D131709EE}"/>
                </a:ext>
              </a:extLst>
            </p:cNvPr>
            <p:cNvSpPr txBox="1"/>
            <p:nvPr/>
          </p:nvSpPr>
          <p:spPr>
            <a:xfrm>
              <a:off x="685073" y="71263"/>
              <a:ext cx="667170" cy="400110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0FA527-1EB8-4FE6-B134-B16ADB04F719}"/>
                </a:ext>
              </a:extLst>
            </p:cNvPr>
            <p:cNvGrpSpPr/>
            <p:nvPr/>
          </p:nvGrpSpPr>
          <p:grpSpPr>
            <a:xfrm>
              <a:off x="2157559" y="2210009"/>
              <a:ext cx="3224545" cy="2342421"/>
              <a:chOff x="-20806" y="806131"/>
              <a:chExt cx="3224545" cy="234242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FBEA351-EB89-CD63-31DB-A3FF0610B1D3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429BCE5-8C46-7BF9-2FF1-3F47B37B8BC0}"/>
                  </a:ext>
                </a:extLst>
              </p:cNvPr>
              <p:cNvSpPr txBox="1"/>
              <p:nvPr/>
            </p:nvSpPr>
            <p:spPr>
              <a:xfrm>
                <a:off x="1719736" y="1517336"/>
                <a:ext cx="760144" cy="16312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‘01’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Z1=1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Z2=0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A7CB741-4863-289F-8B32-3D82318837D7}"/>
                  </a:ext>
                </a:extLst>
              </p:cNvPr>
              <p:cNvCxnSpPr>
                <a:cxnSpLocks/>
                <a:stCxn id="4" idx="7"/>
              </p:cNvCxnSpPr>
              <p:nvPr/>
            </p:nvCxnSpPr>
            <p:spPr>
              <a:xfrm flipV="1">
                <a:off x="2631060" y="806131"/>
                <a:ext cx="572679" cy="97455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37753E-6563-1BF6-6A53-EB0F2981DB1A}"/>
                  </a:ext>
                </a:extLst>
              </p:cNvPr>
              <p:cNvSpPr txBox="1"/>
              <p:nvPr/>
            </p:nvSpPr>
            <p:spPr>
              <a:xfrm>
                <a:off x="-20806" y="1380574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W=1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68296E0-F8EA-9FB8-2A65-9E2C26A82965}"/>
                </a:ext>
              </a:extLst>
            </p:cNvPr>
            <p:cNvGrpSpPr/>
            <p:nvPr/>
          </p:nvGrpSpPr>
          <p:grpSpPr>
            <a:xfrm>
              <a:off x="4232635" y="647388"/>
              <a:ext cx="3148553" cy="2781612"/>
              <a:chOff x="1263192" y="1545995"/>
              <a:chExt cx="3148553" cy="2781612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C9C37C9-E393-802C-EFA0-7612429F397A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642B35-E2C1-095D-85F2-8EFFC694D761}"/>
                  </a:ext>
                </a:extLst>
              </p:cNvPr>
              <p:cNvSpPr txBox="1"/>
              <p:nvPr/>
            </p:nvSpPr>
            <p:spPr>
              <a:xfrm>
                <a:off x="1478412" y="1839441"/>
                <a:ext cx="1172116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B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‘0’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Z1=Z2=0</a:t>
                </a: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86240049-C451-927C-3743-4A2877EC3AF6}"/>
                  </a:ext>
                </a:extLst>
              </p:cNvPr>
              <p:cNvCxnSpPr>
                <a:cxnSpLocks/>
                <a:stCxn id="22" idx="6"/>
              </p:cNvCxnSpPr>
              <p:nvPr/>
            </p:nvCxnSpPr>
            <p:spPr>
              <a:xfrm>
                <a:off x="2865749" y="2347274"/>
                <a:ext cx="1545996" cy="198033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F1F967-383C-09CB-8E4F-6FBB52F72FDE}"/>
                  </a:ext>
                </a:extLst>
              </p:cNvPr>
              <p:cNvSpPr txBox="1"/>
              <p:nvPr/>
            </p:nvSpPr>
            <p:spPr>
              <a:xfrm>
                <a:off x="3393371" y="2734940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C70AF3E8-39FA-9E42-612C-E2774DD23CAC}"/>
                </a:ext>
              </a:extLst>
            </p:cNvPr>
            <p:cNvGrpSpPr/>
            <p:nvPr/>
          </p:nvGrpSpPr>
          <p:grpSpPr>
            <a:xfrm>
              <a:off x="1482554" y="607452"/>
              <a:ext cx="2403835" cy="1602557"/>
              <a:chOff x="1263192" y="1545995"/>
              <a:chExt cx="2403835" cy="1602557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50877020-E567-0713-C081-829575FECEE4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9FDB61-AD27-7227-B03B-0F650C86A3AB}"/>
                  </a:ext>
                </a:extLst>
              </p:cNvPr>
              <p:cNvSpPr txBox="1"/>
              <p:nvPr/>
            </p:nvSpPr>
            <p:spPr>
              <a:xfrm>
                <a:off x="1595344" y="1685553"/>
                <a:ext cx="101021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A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‘Initial’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Z1=0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Z2=1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A088D2-9A70-C983-21F1-B099E19CB5B4}"/>
                  </a:ext>
                </a:extLst>
              </p:cNvPr>
              <p:cNvSpPr txBox="1"/>
              <p:nvPr/>
            </p:nvSpPr>
            <p:spPr>
              <a:xfrm>
                <a:off x="2967797" y="1904997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20FFE925-20FF-D6BE-2740-BC9639C9DAED}"/>
                </a:ext>
              </a:extLst>
            </p:cNvPr>
            <p:cNvSpPr/>
            <p:nvPr/>
          </p:nvSpPr>
          <p:spPr>
            <a:xfrm rot="11611673">
              <a:off x="-55840" y="944378"/>
              <a:ext cx="1610480" cy="1098076"/>
            </a:xfrm>
            <a:custGeom>
              <a:avLst/>
              <a:gdLst>
                <a:gd name="connsiteX0" fmla="*/ 110293 w 1610480"/>
                <a:gd name="connsiteY0" fmla="*/ 1040632 h 1098076"/>
                <a:gd name="connsiteX1" fmla="*/ 1543167 w 1610480"/>
                <a:gd name="connsiteY1" fmla="*/ 984071 h 1098076"/>
                <a:gd name="connsiteX2" fmla="*/ 1241509 w 1610480"/>
                <a:gd name="connsiteY2" fmla="*/ 13110 h 1098076"/>
                <a:gd name="connsiteX3" fmla="*/ 53732 w 1610480"/>
                <a:gd name="connsiteY3" fmla="*/ 418463 h 1098076"/>
                <a:gd name="connsiteX4" fmla="*/ 223415 w 1610480"/>
                <a:gd name="connsiteY4" fmla="*/ 352475 h 10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480" h="1098076">
                  <a:moveTo>
                    <a:pt x="110293" y="1040632"/>
                  </a:moveTo>
                  <a:cubicBezTo>
                    <a:pt x="732462" y="1097978"/>
                    <a:pt x="1354631" y="1155325"/>
                    <a:pt x="1543167" y="984071"/>
                  </a:cubicBezTo>
                  <a:cubicBezTo>
                    <a:pt x="1731703" y="812817"/>
                    <a:pt x="1489748" y="107378"/>
                    <a:pt x="1241509" y="13110"/>
                  </a:cubicBezTo>
                  <a:cubicBezTo>
                    <a:pt x="993270" y="-81158"/>
                    <a:pt x="223414" y="361902"/>
                    <a:pt x="53732" y="418463"/>
                  </a:cubicBezTo>
                  <a:cubicBezTo>
                    <a:pt x="-115950" y="475024"/>
                    <a:pt x="165283" y="383898"/>
                    <a:pt x="223415" y="352475"/>
                  </a:cubicBezTo>
                </a:path>
              </a:pathLst>
            </a:custGeom>
            <a:noFill/>
            <a:ln>
              <a:headEnd type="arrow" w="lg" len="lg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24BEAC-9CEC-B926-4B77-B21864216E7C}"/>
                </a:ext>
              </a:extLst>
            </p:cNvPr>
            <p:cNvCxnSpPr>
              <a:cxnSpLocks/>
              <a:stCxn id="27" idx="6"/>
              <a:endCxn id="22" idx="2"/>
            </p:cNvCxnSpPr>
            <p:nvPr/>
          </p:nvCxnSpPr>
          <p:spPr>
            <a:xfrm>
              <a:off x="3085111" y="1408731"/>
              <a:ext cx="1147524" cy="3993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848FCC6-ABCA-92E7-7DC6-AABE3C307161}"/>
                </a:ext>
              </a:extLst>
            </p:cNvPr>
            <p:cNvSpPr txBox="1"/>
            <p:nvPr/>
          </p:nvSpPr>
          <p:spPr>
            <a:xfrm>
              <a:off x="58173" y="1346923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840C0C6F-BF78-301C-9C4A-5C12FD1340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47855" y="2249945"/>
              <a:ext cx="210390" cy="6999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8DDF84A-0B3A-4FC8-7107-098ED6DD3236}"/>
                </a:ext>
              </a:extLst>
            </p:cNvPr>
            <p:cNvSpPr txBox="1"/>
            <p:nvPr/>
          </p:nvSpPr>
          <p:spPr>
            <a:xfrm>
              <a:off x="3906838" y="2278604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24D0C34-C4FB-BF10-4C48-A3B2F8B8F10C}"/>
                </a:ext>
              </a:extLst>
            </p:cNvPr>
            <p:cNvGrpSpPr/>
            <p:nvPr/>
          </p:nvGrpSpPr>
          <p:grpSpPr>
            <a:xfrm>
              <a:off x="6699553" y="3457541"/>
              <a:ext cx="3193153" cy="1628220"/>
              <a:chOff x="1263192" y="1545995"/>
              <a:chExt cx="3193153" cy="1628220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783BB70-409B-F09D-A869-AB5B3A4949DB}"/>
                  </a:ext>
                </a:extLst>
              </p:cNvPr>
              <p:cNvSpPr/>
              <p:nvPr/>
            </p:nvSpPr>
            <p:spPr>
              <a:xfrm>
                <a:off x="1263192" y="1545995"/>
                <a:ext cx="1602557" cy="1602557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A23F961C-3358-25BD-3495-A1EF0D9DB141}"/>
                  </a:ext>
                </a:extLst>
              </p:cNvPr>
              <p:cNvSpPr txBox="1"/>
              <p:nvPr/>
            </p:nvSpPr>
            <p:spPr>
              <a:xfrm>
                <a:off x="1602557" y="1685553"/>
                <a:ext cx="995786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State C </a:t>
                </a:r>
              </a:p>
              <a:p>
                <a:pPr algn="ctr"/>
                <a:r>
                  <a:rPr lang="en-GB" sz="20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‘00’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Z1=0</a:t>
                </a:r>
              </a:p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Z2=1</a:t>
                </a:r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0295001-CB02-E755-0401-A7DFAAF8191B}"/>
                  </a:ext>
                </a:extLst>
              </p:cNvPr>
              <p:cNvSpPr txBox="1"/>
              <p:nvPr/>
            </p:nvSpPr>
            <p:spPr>
              <a:xfrm>
                <a:off x="3757115" y="2774105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48C2C5B6-46D4-79B8-1F53-DB968505C2DC}"/>
                </a:ext>
              </a:extLst>
            </p:cNvPr>
            <p:cNvSpPr/>
            <p:nvPr/>
          </p:nvSpPr>
          <p:spPr>
            <a:xfrm>
              <a:off x="8282226" y="3684669"/>
              <a:ext cx="1610480" cy="979404"/>
            </a:xfrm>
            <a:custGeom>
              <a:avLst/>
              <a:gdLst>
                <a:gd name="connsiteX0" fmla="*/ 110293 w 1610480"/>
                <a:gd name="connsiteY0" fmla="*/ 1040632 h 1098076"/>
                <a:gd name="connsiteX1" fmla="*/ 1543167 w 1610480"/>
                <a:gd name="connsiteY1" fmla="*/ 984071 h 1098076"/>
                <a:gd name="connsiteX2" fmla="*/ 1241509 w 1610480"/>
                <a:gd name="connsiteY2" fmla="*/ 13110 h 1098076"/>
                <a:gd name="connsiteX3" fmla="*/ 53732 w 1610480"/>
                <a:gd name="connsiteY3" fmla="*/ 418463 h 1098076"/>
                <a:gd name="connsiteX4" fmla="*/ 223415 w 1610480"/>
                <a:gd name="connsiteY4" fmla="*/ 352475 h 10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480" h="1098076">
                  <a:moveTo>
                    <a:pt x="110293" y="1040632"/>
                  </a:moveTo>
                  <a:cubicBezTo>
                    <a:pt x="732462" y="1097978"/>
                    <a:pt x="1354631" y="1155325"/>
                    <a:pt x="1543167" y="984071"/>
                  </a:cubicBezTo>
                  <a:cubicBezTo>
                    <a:pt x="1731703" y="812817"/>
                    <a:pt x="1489748" y="107378"/>
                    <a:pt x="1241509" y="13110"/>
                  </a:cubicBezTo>
                  <a:cubicBezTo>
                    <a:pt x="993270" y="-81158"/>
                    <a:pt x="223414" y="361902"/>
                    <a:pt x="53732" y="418463"/>
                  </a:cubicBezTo>
                  <a:cubicBezTo>
                    <a:pt x="-115950" y="475024"/>
                    <a:pt x="165283" y="383898"/>
                    <a:pt x="223415" y="352475"/>
                  </a:cubicBezTo>
                </a:path>
              </a:pathLst>
            </a:custGeom>
            <a:noFill/>
            <a:ln>
              <a:headEnd type="arrow" w="lg" len="lg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3E92D36-8FAA-BA47-435F-02E8C9678F76}"/>
                </a:ext>
              </a:extLst>
            </p:cNvPr>
            <p:cNvCxnSpPr>
              <a:cxnSpLocks/>
              <a:stCxn id="70" idx="2"/>
            </p:cNvCxnSpPr>
            <p:nvPr/>
          </p:nvCxnSpPr>
          <p:spPr>
            <a:xfrm flipH="1" flipV="1">
              <a:off x="4905767" y="4174371"/>
              <a:ext cx="1793786" cy="844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97842AB-A938-145A-1C46-C418364E4027}"/>
                </a:ext>
              </a:extLst>
            </p:cNvPr>
            <p:cNvSpPr txBox="1"/>
            <p:nvPr/>
          </p:nvSpPr>
          <p:spPr>
            <a:xfrm>
              <a:off x="5564371" y="3787706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87BBFAC-63B8-8A07-2BDD-B8DEF0EAA3A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0191" y="2210007"/>
              <a:ext cx="903339" cy="13966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A0CF7E1C-6A9A-A7F9-CC66-2857C88BAD05}"/>
                </a:ext>
              </a:extLst>
            </p:cNvPr>
            <p:cNvSpPr txBox="1"/>
            <p:nvPr/>
          </p:nvSpPr>
          <p:spPr>
            <a:xfrm>
              <a:off x="5090038" y="2618715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0556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6834377-15F1-9240-6AD3-84C90D97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A2C5B6A-03FF-2A23-2207-03BEDB9E6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4087517"/>
              </p:ext>
            </p:extLst>
          </p:nvPr>
        </p:nvGraphicFramePr>
        <p:xfrm>
          <a:off x="1919075" y="1004770"/>
          <a:ext cx="8125866" cy="1483360"/>
        </p:xfrm>
        <a:graphic>
          <a:graphicData uri="http://schemas.openxmlformats.org/drawingml/2006/table">
            <a:tbl>
              <a:tblPr firstRow="1" bandRow="1">
                <a:tableStyleId>{50B367B7-0E96-4B84-95A2-3E0166C218A6}</a:tableStyleId>
              </a:tblPr>
              <a:tblGrid>
                <a:gridCol w="580419">
                  <a:extLst>
                    <a:ext uri="{9D8B030D-6E8A-4147-A177-3AD203B41FA5}">
                      <a16:colId xmlns:a16="http://schemas.microsoft.com/office/drawing/2014/main" val="3474798573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165413108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445498738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4144417780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66690087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55271215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938359172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2321933300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5593108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9024155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605005991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4154595607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102674426"/>
                    </a:ext>
                  </a:extLst>
                </a:gridCol>
                <a:gridCol w="580419">
                  <a:extLst>
                    <a:ext uri="{9D8B030D-6E8A-4147-A177-3AD203B41FA5}">
                      <a16:colId xmlns:a16="http://schemas.microsoft.com/office/drawing/2014/main" val="3059488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CLK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004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014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32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Z2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1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5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500" b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3500" marR="635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860473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4FC3BE1A-81BA-0EC0-49E7-BAD5036AEB83}"/>
              </a:ext>
            </a:extLst>
          </p:cNvPr>
          <p:cNvSpPr/>
          <p:nvPr/>
        </p:nvSpPr>
        <p:spPr>
          <a:xfrm>
            <a:off x="2499409" y="1297273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98D057-F2CC-6D3C-2D0E-10DD97691404}"/>
              </a:ext>
            </a:extLst>
          </p:cNvPr>
          <p:cNvSpPr/>
          <p:nvPr/>
        </p:nvSpPr>
        <p:spPr>
          <a:xfrm>
            <a:off x="3126732" y="1259655"/>
            <a:ext cx="984738" cy="449177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2D76A1-6F5C-FEA8-4A25-27AE46A751A7}"/>
              </a:ext>
            </a:extLst>
          </p:cNvPr>
          <p:cNvSpPr/>
          <p:nvPr/>
        </p:nvSpPr>
        <p:spPr>
          <a:xfrm>
            <a:off x="3725920" y="1297272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258155-3B11-0CB3-BEA7-3C8B0799752D}"/>
              </a:ext>
            </a:extLst>
          </p:cNvPr>
          <p:cNvSpPr/>
          <p:nvPr/>
        </p:nvSpPr>
        <p:spPr>
          <a:xfrm>
            <a:off x="6722987" y="1303911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800F99-BC15-CE4F-845C-983B2288E3D1}"/>
              </a:ext>
            </a:extLst>
          </p:cNvPr>
          <p:cNvSpPr txBox="1"/>
          <p:nvPr/>
        </p:nvSpPr>
        <p:spPr>
          <a:xfrm>
            <a:off x="1900221" y="3280528"/>
            <a:ext cx="3682418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Moore Type FSM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01, Z1 = 1 and Z2 = 0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For,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= 10, Z1 = 0 and Z2 =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9A68F-88D1-DAF3-FE4A-64FBBC559B62}"/>
              </a:ext>
            </a:extLst>
          </p:cNvPr>
          <p:cNvSpPr txBox="1"/>
          <p:nvPr/>
        </p:nvSpPr>
        <p:spPr>
          <a:xfrm>
            <a:off x="3173967" y="185492"/>
            <a:ext cx="481734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11: Double output FSM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3FBB5-1FA4-03A7-8D06-8B0AFD3821CA}"/>
              </a:ext>
            </a:extLst>
          </p:cNvPr>
          <p:cNvSpPr/>
          <p:nvPr/>
        </p:nvSpPr>
        <p:spPr>
          <a:xfrm>
            <a:off x="7891595" y="1305043"/>
            <a:ext cx="984738" cy="4491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399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20AFB4F-2D18-01C1-96CA-A571D5512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59A9EF54-4D80-5019-73AE-0A860BE4BC2B}"/>
              </a:ext>
            </a:extLst>
          </p:cNvPr>
          <p:cNvGrpSpPr/>
          <p:nvPr/>
        </p:nvGrpSpPr>
        <p:grpSpPr>
          <a:xfrm>
            <a:off x="1861052" y="206637"/>
            <a:ext cx="7617037" cy="5467173"/>
            <a:chOff x="1861052" y="602562"/>
            <a:chExt cx="7617037" cy="5467173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4653472-649B-E0EA-7336-68C8951E8AA4}"/>
                </a:ext>
              </a:extLst>
            </p:cNvPr>
            <p:cNvGrpSpPr/>
            <p:nvPr/>
          </p:nvGrpSpPr>
          <p:grpSpPr>
            <a:xfrm>
              <a:off x="1861052" y="602562"/>
              <a:ext cx="7617037" cy="5467173"/>
              <a:chOff x="685073" y="55807"/>
              <a:chExt cx="7617037" cy="5467173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8CB03FBD-3EF0-1F0D-3732-1610DF7033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6965" y="374740"/>
                <a:ext cx="434955" cy="32121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442580-3742-166C-350A-0549A9A9D1E5}"/>
                  </a:ext>
                </a:extLst>
              </p:cNvPr>
              <p:cNvSpPr txBox="1"/>
              <p:nvPr/>
            </p:nvSpPr>
            <p:spPr>
              <a:xfrm>
                <a:off x="685073" y="71263"/>
                <a:ext cx="667170" cy="40011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</a:t>
                </a:r>
              </a:p>
            </p:txBody>
          </p: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5478E404-6238-ADB9-8A01-BD3DCA2CEB6C}"/>
                  </a:ext>
                </a:extLst>
              </p:cNvPr>
              <p:cNvGrpSpPr/>
              <p:nvPr/>
            </p:nvGrpSpPr>
            <p:grpSpPr>
              <a:xfrm>
                <a:off x="1584602" y="2418722"/>
                <a:ext cx="5637687" cy="2686755"/>
                <a:chOff x="-593763" y="1014844"/>
                <a:chExt cx="5637687" cy="2686755"/>
              </a:xfrm>
            </p:grpSpPr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A7C98626-7B09-0DB9-61AF-120C52C45DDC}"/>
                    </a:ext>
                  </a:extLst>
                </p:cNvPr>
                <p:cNvSpPr/>
                <p:nvPr/>
              </p:nvSpPr>
              <p:spPr>
                <a:xfrm>
                  <a:off x="-55272" y="1720466"/>
                  <a:ext cx="1602557" cy="16025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7085486-4EDC-26DB-12A5-D7F9A9016199}"/>
                    </a:ext>
                  </a:extLst>
                </p:cNvPr>
                <p:cNvSpPr txBox="1"/>
                <p:nvPr/>
              </p:nvSpPr>
              <p:spPr>
                <a:xfrm>
                  <a:off x="401272" y="1691807"/>
                  <a:ext cx="760144" cy="16312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State 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D</a:t>
                  </a:r>
                </a:p>
                <a:p>
                  <a:pPr algn="ctr"/>
                  <a:r>
                    <a:rPr lang="en-GB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‘1’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Z1=0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Z2=0</a:t>
                  </a:r>
                </a:p>
              </p:txBody>
            </p: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F77D3EE1-D486-211D-EF4C-ACF893D43D37}"/>
                    </a:ext>
                  </a:extLst>
                </p:cNvPr>
                <p:cNvCxnSpPr>
                  <a:cxnSpLocks/>
                  <a:stCxn id="48" idx="5"/>
                </p:cNvCxnSpPr>
                <p:nvPr/>
              </p:nvCxnSpPr>
              <p:spPr>
                <a:xfrm flipV="1">
                  <a:off x="3677639" y="3656220"/>
                  <a:ext cx="1366285" cy="4537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112166D-95A0-1DE0-0186-461FE7E5B938}"/>
                    </a:ext>
                  </a:extLst>
                </p:cNvPr>
                <p:cNvSpPr txBox="1"/>
                <p:nvPr/>
              </p:nvSpPr>
              <p:spPr>
                <a:xfrm>
                  <a:off x="-593763" y="1014844"/>
                  <a:ext cx="6992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W=1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F42CBF73-766C-C6EB-6E4F-3F0C43F14492}"/>
                  </a:ext>
                </a:extLst>
              </p:cNvPr>
              <p:cNvGrpSpPr/>
              <p:nvPr/>
            </p:nvGrpSpPr>
            <p:grpSpPr>
              <a:xfrm>
                <a:off x="4232635" y="647388"/>
                <a:ext cx="3148553" cy="2781612"/>
                <a:chOff x="1263192" y="1545995"/>
                <a:chExt cx="3148553" cy="2781612"/>
              </a:xfrm>
            </p:grpSpPr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F84CCCB8-850F-42C9-3D0F-6FBE38F39AA1}"/>
                    </a:ext>
                  </a:extLst>
                </p:cNvPr>
                <p:cNvSpPr/>
                <p:nvPr/>
              </p:nvSpPr>
              <p:spPr>
                <a:xfrm>
                  <a:off x="1263192" y="1545995"/>
                  <a:ext cx="1602557" cy="16025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0236E2F3-AB91-83FA-C96E-DB7E5EEA190D}"/>
                    </a:ext>
                  </a:extLst>
                </p:cNvPr>
                <p:cNvSpPr txBox="1"/>
                <p:nvPr/>
              </p:nvSpPr>
              <p:spPr>
                <a:xfrm>
                  <a:off x="1478412" y="1839441"/>
                  <a:ext cx="1172116" cy="101566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State B </a:t>
                  </a:r>
                </a:p>
                <a:p>
                  <a:pPr algn="ctr"/>
                  <a:r>
                    <a:rPr lang="en-GB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‘0’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Z1=Z2=0</a:t>
                  </a:r>
                </a:p>
              </p:txBody>
            </p:sp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669A7AE-51E0-E3A3-896D-16E6F68B8B61}"/>
                    </a:ext>
                  </a:extLst>
                </p:cNvPr>
                <p:cNvCxnSpPr>
                  <a:cxnSpLocks/>
                  <a:stCxn id="34" idx="6"/>
                </p:cNvCxnSpPr>
                <p:nvPr/>
              </p:nvCxnSpPr>
              <p:spPr>
                <a:xfrm>
                  <a:off x="2865749" y="2347274"/>
                  <a:ext cx="1545996" cy="1980333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45BD96B-E758-975E-8575-BDF472E7D712}"/>
                    </a:ext>
                  </a:extLst>
                </p:cNvPr>
                <p:cNvSpPr txBox="1"/>
                <p:nvPr/>
              </p:nvSpPr>
              <p:spPr>
                <a:xfrm>
                  <a:off x="3393371" y="2734940"/>
                  <a:ext cx="6992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W=1</a:t>
                  </a: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6D22C10-621C-1178-ABAB-1398A43BFDAA}"/>
                  </a:ext>
                </a:extLst>
              </p:cNvPr>
              <p:cNvGrpSpPr/>
              <p:nvPr/>
            </p:nvGrpSpPr>
            <p:grpSpPr>
              <a:xfrm>
                <a:off x="1482554" y="607452"/>
                <a:ext cx="2403835" cy="1602557"/>
                <a:chOff x="1263192" y="1545995"/>
                <a:chExt cx="2403835" cy="1602557"/>
              </a:xfrm>
            </p:grpSpPr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761203C-92B8-DCC1-F0B8-6B90605E6529}"/>
                    </a:ext>
                  </a:extLst>
                </p:cNvPr>
                <p:cNvSpPr/>
                <p:nvPr/>
              </p:nvSpPr>
              <p:spPr>
                <a:xfrm>
                  <a:off x="1263192" y="1545995"/>
                  <a:ext cx="1602557" cy="16025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0900170-DCB9-F977-8291-78B18233779E}"/>
                    </a:ext>
                  </a:extLst>
                </p:cNvPr>
                <p:cNvSpPr txBox="1"/>
                <p:nvPr/>
              </p:nvSpPr>
              <p:spPr>
                <a:xfrm>
                  <a:off x="1595344" y="1685553"/>
                  <a:ext cx="1010213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State A </a:t>
                  </a:r>
                </a:p>
                <a:p>
                  <a:pPr algn="ctr"/>
                  <a:r>
                    <a:rPr lang="en-GB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‘Initial’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Z1=0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Z2=0</a:t>
                  </a:r>
                </a:p>
              </p:txBody>
            </p:sp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8B0FC28-36B8-EA1D-0A68-7F6CE2835113}"/>
                    </a:ext>
                  </a:extLst>
                </p:cNvPr>
                <p:cNvSpPr txBox="1"/>
                <p:nvPr/>
              </p:nvSpPr>
              <p:spPr>
                <a:xfrm>
                  <a:off x="2967797" y="1904997"/>
                  <a:ext cx="6992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W=0</a:t>
                  </a:r>
                </a:p>
              </p:txBody>
            </p:sp>
          </p:grp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F7FCB705-8D53-C722-D4B5-59F0D0C57882}"/>
                  </a:ext>
                </a:extLst>
              </p:cNvPr>
              <p:cNvCxnSpPr>
                <a:cxnSpLocks/>
                <a:stCxn id="31" idx="6"/>
                <a:endCxn id="34" idx="2"/>
              </p:cNvCxnSpPr>
              <p:nvPr/>
            </p:nvCxnSpPr>
            <p:spPr>
              <a:xfrm>
                <a:off x="3085111" y="1408731"/>
                <a:ext cx="1147524" cy="399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55F2DD6-388D-A7AB-F024-EAD5EABE8352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>
                <a:off x="3679146" y="4223046"/>
                <a:ext cx="808990" cy="31584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02E5982-F0F7-9299-991D-65A6FB05B4C7}"/>
                  </a:ext>
                </a:extLst>
              </p:cNvPr>
              <p:cNvSpPr txBox="1"/>
              <p:nvPr/>
            </p:nvSpPr>
            <p:spPr>
              <a:xfrm>
                <a:off x="4519329" y="2854115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7E8149A-A8E9-80B7-FB3F-AD7929E216DC}"/>
                  </a:ext>
                </a:extLst>
              </p:cNvPr>
              <p:cNvGrpSpPr/>
              <p:nvPr/>
            </p:nvGrpSpPr>
            <p:grpSpPr>
              <a:xfrm>
                <a:off x="6013199" y="174685"/>
                <a:ext cx="2288911" cy="4885413"/>
                <a:chOff x="576838" y="-1736861"/>
                <a:chExt cx="2288911" cy="4885413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DA1B7287-C48E-204C-FB43-25FF25F48387}"/>
                    </a:ext>
                  </a:extLst>
                </p:cNvPr>
                <p:cNvSpPr/>
                <p:nvPr/>
              </p:nvSpPr>
              <p:spPr>
                <a:xfrm>
                  <a:off x="1263192" y="1545995"/>
                  <a:ext cx="1602557" cy="1602557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291E7ECE-D20D-F30D-4FE8-E9CC1B32BA49}"/>
                    </a:ext>
                  </a:extLst>
                </p:cNvPr>
                <p:cNvSpPr txBox="1"/>
                <p:nvPr/>
              </p:nvSpPr>
              <p:spPr>
                <a:xfrm>
                  <a:off x="1602557" y="1685553"/>
                  <a:ext cx="995786" cy="132343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State C </a:t>
                  </a:r>
                </a:p>
                <a:p>
                  <a:pPr algn="ctr"/>
                  <a:r>
                    <a:rPr lang="en-GB" sz="2000" dirty="0">
                      <a:solidFill>
                        <a:srgbClr val="FF000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‘01’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Z1=1</a:t>
                  </a:r>
                </a:p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Z2=0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8C46CA1-9CD5-F974-5DF4-4C8763E3BA9A}"/>
                    </a:ext>
                  </a:extLst>
                </p:cNvPr>
                <p:cNvSpPr txBox="1"/>
                <p:nvPr/>
              </p:nvSpPr>
              <p:spPr>
                <a:xfrm>
                  <a:off x="576838" y="-1736861"/>
                  <a:ext cx="69923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GB" sz="2000" dirty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W=0</a:t>
                  </a:r>
                </a:p>
              </p:txBody>
            </p:sp>
          </p:grp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78C8B6D0-2EE5-6FF5-9DD3-A43ECF69BC28}"/>
                  </a:ext>
                </a:extLst>
              </p:cNvPr>
              <p:cNvSpPr/>
              <p:nvPr/>
            </p:nvSpPr>
            <p:spPr>
              <a:xfrm rot="20246700">
                <a:off x="5494682" y="55807"/>
                <a:ext cx="1610480" cy="979404"/>
              </a:xfrm>
              <a:custGeom>
                <a:avLst/>
                <a:gdLst>
                  <a:gd name="connsiteX0" fmla="*/ 110293 w 1610480"/>
                  <a:gd name="connsiteY0" fmla="*/ 1040632 h 1098076"/>
                  <a:gd name="connsiteX1" fmla="*/ 1543167 w 1610480"/>
                  <a:gd name="connsiteY1" fmla="*/ 984071 h 1098076"/>
                  <a:gd name="connsiteX2" fmla="*/ 1241509 w 1610480"/>
                  <a:gd name="connsiteY2" fmla="*/ 13110 h 1098076"/>
                  <a:gd name="connsiteX3" fmla="*/ 53732 w 1610480"/>
                  <a:gd name="connsiteY3" fmla="*/ 418463 h 1098076"/>
                  <a:gd name="connsiteX4" fmla="*/ 223415 w 1610480"/>
                  <a:gd name="connsiteY4" fmla="*/ 352475 h 10980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0480" h="1098076">
                    <a:moveTo>
                      <a:pt x="110293" y="1040632"/>
                    </a:moveTo>
                    <a:cubicBezTo>
                      <a:pt x="732462" y="1097978"/>
                      <a:pt x="1354631" y="1155325"/>
                      <a:pt x="1543167" y="984071"/>
                    </a:cubicBezTo>
                    <a:cubicBezTo>
                      <a:pt x="1731703" y="812817"/>
                      <a:pt x="1489748" y="107378"/>
                      <a:pt x="1241509" y="13110"/>
                    </a:cubicBezTo>
                    <a:cubicBezTo>
                      <a:pt x="993270" y="-81158"/>
                      <a:pt x="223414" y="361902"/>
                      <a:pt x="53732" y="418463"/>
                    </a:cubicBezTo>
                    <a:cubicBezTo>
                      <a:pt x="-115950" y="475024"/>
                      <a:pt x="165283" y="383898"/>
                      <a:pt x="223415" y="352475"/>
                    </a:cubicBezTo>
                  </a:path>
                </a:pathLst>
              </a:custGeom>
              <a:noFill/>
              <a:ln>
                <a:headEnd type="arrow" w="lg" len="lg"/>
                <a:tailEnd type="non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375A64F-7589-D8FB-180D-ABE7F036C97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044189" y="4190766"/>
                <a:ext cx="608557" cy="23476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7EC5A7-A2B6-B980-4019-890E26ECDFA0}"/>
                  </a:ext>
                </a:extLst>
              </p:cNvPr>
              <p:cNvSpPr txBox="1"/>
              <p:nvPr/>
            </p:nvSpPr>
            <p:spPr>
              <a:xfrm>
                <a:off x="6362814" y="5122870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W=1</a:t>
                </a: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CEB8A42-8AA0-B752-D63E-976F357D7AA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213840" y="2278604"/>
                <a:ext cx="4719" cy="131849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677F41D-3C30-1AC7-E48C-8A97ECC33654}"/>
                  </a:ext>
                </a:extLst>
              </p:cNvPr>
              <p:cNvSpPr txBox="1"/>
              <p:nvPr/>
            </p:nvSpPr>
            <p:spPr>
              <a:xfrm>
                <a:off x="3397160" y="4870129"/>
                <a:ext cx="6992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W=0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92933654-86D7-84DD-69B3-350191259DBF}"/>
                </a:ext>
              </a:extLst>
            </p:cNvPr>
            <p:cNvCxnSpPr>
              <a:cxnSpLocks/>
              <a:stCxn id="31" idx="4"/>
              <a:endCxn id="38" idx="1"/>
            </p:cNvCxnSpPr>
            <p:nvPr/>
          </p:nvCxnSpPr>
          <p:spPr>
            <a:xfrm>
              <a:off x="3459812" y="2756764"/>
              <a:ext cx="73949" cy="1149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00A4CC8-21FF-720C-E2D1-B83021BA295E}"/>
                </a:ext>
              </a:extLst>
            </p:cNvPr>
            <p:cNvSpPr/>
            <p:nvPr/>
          </p:nvSpPr>
          <p:spPr>
            <a:xfrm>
              <a:off x="5664115" y="4284364"/>
              <a:ext cx="1602557" cy="160255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81E2294-8457-E060-A6B4-3C29634A81FD}"/>
                </a:ext>
              </a:extLst>
            </p:cNvPr>
            <p:cNvSpPr txBox="1"/>
            <p:nvPr/>
          </p:nvSpPr>
          <p:spPr>
            <a:xfrm>
              <a:off x="6120659" y="4255705"/>
              <a:ext cx="760144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State </a:t>
              </a:r>
            </a:p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</a:t>
              </a:r>
            </a:p>
            <a:p>
              <a:pPr algn="ctr"/>
              <a:r>
                <a:rPr lang="en-GB" sz="2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‘10’</a:t>
              </a:r>
            </a:p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Z1=0</a:t>
              </a:r>
            </a:p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Z2=1</a:t>
              </a: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2A0B4E2-C3A2-C785-C263-9BDB4DAC921B}"/>
                </a:ext>
              </a:extLst>
            </p:cNvPr>
            <p:cNvSpPr/>
            <p:nvPr/>
          </p:nvSpPr>
          <p:spPr>
            <a:xfrm rot="10325554">
              <a:off x="1887255" y="4585660"/>
              <a:ext cx="1610480" cy="979404"/>
            </a:xfrm>
            <a:custGeom>
              <a:avLst/>
              <a:gdLst>
                <a:gd name="connsiteX0" fmla="*/ 110293 w 1610480"/>
                <a:gd name="connsiteY0" fmla="*/ 1040632 h 1098076"/>
                <a:gd name="connsiteX1" fmla="*/ 1543167 w 1610480"/>
                <a:gd name="connsiteY1" fmla="*/ 984071 h 1098076"/>
                <a:gd name="connsiteX2" fmla="*/ 1241509 w 1610480"/>
                <a:gd name="connsiteY2" fmla="*/ 13110 h 1098076"/>
                <a:gd name="connsiteX3" fmla="*/ 53732 w 1610480"/>
                <a:gd name="connsiteY3" fmla="*/ 418463 h 1098076"/>
                <a:gd name="connsiteX4" fmla="*/ 223415 w 1610480"/>
                <a:gd name="connsiteY4" fmla="*/ 352475 h 1098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10480" h="1098076">
                  <a:moveTo>
                    <a:pt x="110293" y="1040632"/>
                  </a:moveTo>
                  <a:cubicBezTo>
                    <a:pt x="732462" y="1097978"/>
                    <a:pt x="1354631" y="1155325"/>
                    <a:pt x="1543167" y="984071"/>
                  </a:cubicBezTo>
                  <a:cubicBezTo>
                    <a:pt x="1731703" y="812817"/>
                    <a:pt x="1489748" y="107378"/>
                    <a:pt x="1241509" y="13110"/>
                  </a:cubicBezTo>
                  <a:cubicBezTo>
                    <a:pt x="993270" y="-81158"/>
                    <a:pt x="223414" y="361902"/>
                    <a:pt x="53732" y="418463"/>
                  </a:cubicBezTo>
                  <a:cubicBezTo>
                    <a:pt x="-115950" y="475024"/>
                    <a:pt x="165283" y="383898"/>
                    <a:pt x="223415" y="352475"/>
                  </a:cubicBezTo>
                </a:path>
              </a:pathLst>
            </a:custGeom>
            <a:noFill/>
            <a:ln>
              <a:headEnd type="arrow" w="lg" len="lg"/>
              <a:tailEnd type="non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1CE900E-2225-66C5-1C3B-C2332B064671}"/>
                </a:ext>
              </a:extLst>
            </p:cNvPr>
            <p:cNvSpPr txBox="1"/>
            <p:nvPr/>
          </p:nvSpPr>
          <p:spPr>
            <a:xfrm>
              <a:off x="1898369" y="4769801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W=1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51C2A2B-455B-1AE9-F82F-306C0E090E04}"/>
                </a:ext>
              </a:extLst>
            </p:cNvPr>
            <p:cNvSpPr txBox="1"/>
            <p:nvPr/>
          </p:nvSpPr>
          <p:spPr>
            <a:xfrm>
              <a:off x="7169560" y="4363421"/>
              <a:ext cx="6992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W=0</a:t>
              </a:r>
            </a:p>
          </p:txBody>
        </p:sp>
      </p:grp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695D8631-AF06-4C5A-CDD2-229781C95E3F}"/>
              </a:ext>
            </a:extLst>
          </p:cNvPr>
          <p:cNvSpPr/>
          <p:nvPr/>
        </p:nvSpPr>
        <p:spPr>
          <a:xfrm>
            <a:off x="3499505" y="4845378"/>
            <a:ext cx="5587934" cy="1173988"/>
          </a:xfrm>
          <a:custGeom>
            <a:avLst/>
            <a:gdLst>
              <a:gd name="connsiteX0" fmla="*/ 5587934 w 5587934"/>
              <a:gd name="connsiteY0" fmla="*/ 245097 h 1631885"/>
              <a:gd name="connsiteX1" fmla="*/ 4437864 w 5587934"/>
              <a:gd name="connsiteY1" fmla="*/ 1602557 h 1631885"/>
              <a:gd name="connsiteX2" fmla="*/ 440899 w 5587934"/>
              <a:gd name="connsiteY2" fmla="*/ 1084083 h 1631885"/>
              <a:gd name="connsiteX3" fmla="*/ 280643 w 5587934"/>
              <a:gd name="connsiteY3" fmla="*/ 0 h 1631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87934" h="1631885">
                <a:moveTo>
                  <a:pt x="5587934" y="245097"/>
                </a:moveTo>
                <a:cubicBezTo>
                  <a:pt x="5441818" y="853911"/>
                  <a:pt x="5295703" y="1462726"/>
                  <a:pt x="4437864" y="1602557"/>
                </a:cubicBezTo>
                <a:cubicBezTo>
                  <a:pt x="3580025" y="1742388"/>
                  <a:pt x="1133769" y="1351176"/>
                  <a:pt x="440899" y="1084083"/>
                </a:cubicBezTo>
                <a:cubicBezTo>
                  <a:pt x="-251971" y="816990"/>
                  <a:pt x="14336" y="408495"/>
                  <a:pt x="280643" y="0"/>
                </a:cubicBezTo>
              </a:path>
            </a:pathLst>
          </a:custGeom>
          <a:noFill/>
          <a:ln>
            <a:headEnd type="none" w="med" len="med"/>
            <a:tailEnd type="arrow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343031C-B006-3354-5F80-CAF2606F30CE}"/>
              </a:ext>
            </a:extLst>
          </p:cNvPr>
          <p:cNvSpPr txBox="1"/>
          <p:nvPr/>
        </p:nvSpPr>
        <p:spPr>
          <a:xfrm>
            <a:off x="5860277" y="5960878"/>
            <a:ext cx="6992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W=1</a:t>
            </a:r>
          </a:p>
        </p:txBody>
      </p:sp>
    </p:spTree>
    <p:extLst>
      <p:ext uri="{BB962C8B-B14F-4D97-AF65-F5344CB8AC3E}">
        <p14:creationId xmlns:p14="http://schemas.microsoft.com/office/powerpoint/2010/main" val="25199282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fc63d35bfb_0_96"/>
          <p:cNvSpPr txBox="1"/>
          <p:nvPr/>
        </p:nvSpPr>
        <p:spPr>
          <a:xfrm>
            <a:off x="874668" y="427642"/>
            <a:ext cx="106080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29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Schemes (State Assignment) </a:t>
            </a:r>
            <a:endParaRPr sz="29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g1fc63d35bfb_0_96"/>
          <p:cNvSpPr txBox="1"/>
          <p:nvPr/>
        </p:nvSpPr>
        <p:spPr>
          <a:xfrm>
            <a:off x="874675" y="1343900"/>
            <a:ext cx="5526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state assigned table below: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g1fc63d35bfb_0_96"/>
          <p:cNvSpPr txBox="1"/>
          <p:nvPr/>
        </p:nvSpPr>
        <p:spPr>
          <a:xfrm>
            <a:off x="1638899" y="2606875"/>
            <a:ext cx="7017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2562" marR="0" lvl="0" indent="-169862" algn="l" rtl="0">
              <a:lnSpc>
                <a:spcPct val="14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1fc63d35bfb_0_96"/>
          <p:cNvSpPr txBox="1"/>
          <p:nvPr/>
        </p:nvSpPr>
        <p:spPr>
          <a:xfrm>
            <a:off x="2887638" y="2525113"/>
            <a:ext cx="19209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state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w=0              w=1</a:t>
            </a: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9" name="Google Shape;109;g1fc63d35bfb_0_96"/>
          <p:cNvGrpSpPr/>
          <p:nvPr/>
        </p:nvGrpSpPr>
        <p:grpSpPr>
          <a:xfrm>
            <a:off x="1456429" y="2375129"/>
            <a:ext cx="4783295" cy="3317972"/>
            <a:chOff x="4013592" y="1676104"/>
            <a:chExt cx="4783295" cy="3317972"/>
          </a:xfrm>
        </p:grpSpPr>
        <p:sp>
          <p:nvSpPr>
            <p:cNvPr id="110" name="Google Shape;110;g1fc63d35bfb_0_96"/>
            <p:cNvSpPr/>
            <p:nvPr/>
          </p:nvSpPr>
          <p:spPr>
            <a:xfrm>
              <a:off x="4013592" y="1676104"/>
              <a:ext cx="4773295" cy="27939"/>
            </a:xfrm>
            <a:custGeom>
              <a:avLst/>
              <a:gdLst/>
              <a:ahLst/>
              <a:cxnLst/>
              <a:rect l="l" t="t" r="r" b="b"/>
              <a:pathLst>
                <a:path w="4773295" h="27939" extrusionOk="0">
                  <a:moveTo>
                    <a:pt x="4773168" y="0"/>
                  </a:moveTo>
                  <a:lnTo>
                    <a:pt x="4764392" y="0"/>
                  </a:lnTo>
                  <a:lnTo>
                    <a:pt x="4764392" y="6350"/>
                  </a:lnTo>
                  <a:lnTo>
                    <a:pt x="4764392" y="9512"/>
                  </a:lnTo>
                  <a:lnTo>
                    <a:pt x="4763770" y="8890"/>
                  </a:lnTo>
                  <a:lnTo>
                    <a:pt x="4763770" y="17145"/>
                  </a:lnTo>
                  <a:lnTo>
                    <a:pt x="4763770" y="21590"/>
                  </a:lnTo>
                  <a:lnTo>
                    <a:pt x="9385" y="21590"/>
                  </a:lnTo>
                  <a:lnTo>
                    <a:pt x="9385" y="17132"/>
                  </a:lnTo>
                  <a:lnTo>
                    <a:pt x="12192" y="21336"/>
                  </a:lnTo>
                  <a:lnTo>
                    <a:pt x="4760976" y="21336"/>
                  </a:lnTo>
                  <a:lnTo>
                    <a:pt x="4763770" y="17145"/>
                  </a:lnTo>
                  <a:lnTo>
                    <a:pt x="4763770" y="8890"/>
                  </a:lnTo>
                  <a:lnTo>
                    <a:pt x="4761230" y="6350"/>
                  </a:lnTo>
                  <a:lnTo>
                    <a:pt x="4764392" y="6350"/>
                  </a:lnTo>
                  <a:lnTo>
                    <a:pt x="4764392" y="0"/>
                  </a:ln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21590"/>
                  </a:lnTo>
                  <a:lnTo>
                    <a:pt x="0" y="27940"/>
                  </a:lnTo>
                  <a:lnTo>
                    <a:pt x="4773168" y="27940"/>
                  </a:lnTo>
                  <a:lnTo>
                    <a:pt x="4773168" y="21590"/>
                  </a:lnTo>
                  <a:lnTo>
                    <a:pt x="4773168" y="12700"/>
                  </a:lnTo>
                  <a:lnTo>
                    <a:pt x="4773168" y="6350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g1fc63d35bfb_0_96"/>
            <p:cNvSpPr/>
            <p:nvPr/>
          </p:nvSpPr>
          <p:spPr>
            <a:xfrm>
              <a:off x="4019689" y="1682203"/>
              <a:ext cx="15239" cy="563880"/>
            </a:xfrm>
            <a:custGeom>
              <a:avLst/>
              <a:gdLst/>
              <a:ahLst/>
              <a:cxnLst/>
              <a:rect l="l" t="t" r="r" b="b"/>
              <a:pathLst>
                <a:path w="15239" h="56388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5239" y="5638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g1fc63d35bfb_0_96"/>
            <p:cNvSpPr/>
            <p:nvPr/>
          </p:nvSpPr>
          <p:spPr>
            <a:xfrm>
              <a:off x="4013592" y="1676105"/>
              <a:ext cx="27939" cy="576580"/>
            </a:xfrm>
            <a:custGeom>
              <a:avLst/>
              <a:gdLst/>
              <a:ahLst/>
              <a:cxnLst/>
              <a:rect l="l" t="t" r="r" b="b"/>
              <a:pathLst>
                <a:path w="27939" h="57658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7431" y="576072"/>
                  </a:lnTo>
                  <a:lnTo>
                    <a:pt x="27431" y="569976"/>
                  </a:lnTo>
                  <a:lnTo>
                    <a:pt x="12191" y="569976"/>
                  </a:lnTo>
                  <a:lnTo>
                    <a:pt x="6095" y="563879"/>
                  </a:lnTo>
                  <a:lnTo>
                    <a:pt x="12191" y="56387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76580" extrusionOk="0">
                  <a:moveTo>
                    <a:pt x="12191" y="563879"/>
                  </a:moveTo>
                  <a:lnTo>
                    <a:pt x="6095" y="563879"/>
                  </a:lnTo>
                  <a:lnTo>
                    <a:pt x="12191" y="569976"/>
                  </a:lnTo>
                  <a:lnTo>
                    <a:pt x="12191" y="563879"/>
                  </a:lnTo>
                  <a:close/>
                </a:path>
                <a:path w="27939" h="576580" extrusionOk="0">
                  <a:moveTo>
                    <a:pt x="15239" y="563879"/>
                  </a:moveTo>
                  <a:lnTo>
                    <a:pt x="12191" y="563879"/>
                  </a:lnTo>
                  <a:lnTo>
                    <a:pt x="12191" y="569976"/>
                  </a:lnTo>
                  <a:lnTo>
                    <a:pt x="15239" y="569976"/>
                  </a:lnTo>
                  <a:lnTo>
                    <a:pt x="15239" y="563879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5239" y="569976"/>
                  </a:lnTo>
                  <a:lnTo>
                    <a:pt x="21335" y="563879"/>
                  </a:lnTo>
                  <a:lnTo>
                    <a:pt x="27431" y="56387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563879"/>
                  </a:moveTo>
                  <a:lnTo>
                    <a:pt x="21335" y="563879"/>
                  </a:lnTo>
                  <a:lnTo>
                    <a:pt x="15239" y="569976"/>
                  </a:lnTo>
                  <a:lnTo>
                    <a:pt x="27431" y="569976"/>
                  </a:lnTo>
                  <a:lnTo>
                    <a:pt x="27431" y="563879"/>
                  </a:lnTo>
                  <a:close/>
                </a:path>
                <a:path w="27939" h="57658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g1fc63d35bfb_0_96"/>
            <p:cNvSpPr/>
            <p:nvPr/>
          </p:nvSpPr>
          <p:spPr>
            <a:xfrm>
              <a:off x="5269494" y="1682203"/>
              <a:ext cx="12700" cy="563880"/>
            </a:xfrm>
            <a:custGeom>
              <a:avLst/>
              <a:gdLst/>
              <a:ahLst/>
              <a:cxnLst/>
              <a:rect l="l" t="t" r="r" b="b"/>
              <a:pathLst>
                <a:path w="12700" h="56388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2191" y="56387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g1fc63d35bfb_0_96"/>
            <p:cNvSpPr/>
            <p:nvPr/>
          </p:nvSpPr>
          <p:spPr>
            <a:xfrm>
              <a:off x="5263397" y="1676105"/>
              <a:ext cx="24764" cy="576580"/>
            </a:xfrm>
            <a:custGeom>
              <a:avLst/>
              <a:gdLst/>
              <a:ahLst/>
              <a:cxnLst/>
              <a:rect l="l" t="t" r="r" b="b"/>
              <a:pathLst>
                <a:path w="24764" h="576580" extrusionOk="0">
                  <a:moveTo>
                    <a:pt x="24384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4384" y="576072"/>
                  </a:lnTo>
                  <a:lnTo>
                    <a:pt x="24384" y="569976"/>
                  </a:lnTo>
                  <a:lnTo>
                    <a:pt x="12192" y="569976"/>
                  </a:lnTo>
                  <a:lnTo>
                    <a:pt x="6096" y="563879"/>
                  </a:lnTo>
                  <a:lnTo>
                    <a:pt x="12192" y="56387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24384" y="6095"/>
                  </a:lnTo>
                  <a:lnTo>
                    <a:pt x="24384" y="0"/>
                  </a:lnTo>
                  <a:close/>
                </a:path>
                <a:path w="24764" h="576580" extrusionOk="0">
                  <a:moveTo>
                    <a:pt x="12192" y="563879"/>
                  </a:moveTo>
                  <a:lnTo>
                    <a:pt x="6096" y="563879"/>
                  </a:lnTo>
                  <a:lnTo>
                    <a:pt x="12192" y="569976"/>
                  </a:lnTo>
                  <a:lnTo>
                    <a:pt x="12192" y="563879"/>
                  </a:lnTo>
                  <a:close/>
                </a:path>
                <a:path w="24764" h="576580" extrusionOk="0">
                  <a:moveTo>
                    <a:pt x="12192" y="6095"/>
                  </a:moveTo>
                  <a:lnTo>
                    <a:pt x="12192" y="569976"/>
                  </a:lnTo>
                  <a:lnTo>
                    <a:pt x="18287" y="563879"/>
                  </a:lnTo>
                  <a:lnTo>
                    <a:pt x="24384" y="563879"/>
                  </a:lnTo>
                  <a:lnTo>
                    <a:pt x="24384" y="12191"/>
                  </a:lnTo>
                  <a:lnTo>
                    <a:pt x="18287" y="12191"/>
                  </a:lnTo>
                  <a:lnTo>
                    <a:pt x="12192" y="6095"/>
                  </a:lnTo>
                  <a:close/>
                </a:path>
                <a:path w="24764" h="576580" extrusionOk="0">
                  <a:moveTo>
                    <a:pt x="24384" y="563879"/>
                  </a:moveTo>
                  <a:lnTo>
                    <a:pt x="18287" y="563879"/>
                  </a:lnTo>
                  <a:lnTo>
                    <a:pt x="12192" y="569976"/>
                  </a:lnTo>
                  <a:lnTo>
                    <a:pt x="24384" y="569976"/>
                  </a:lnTo>
                  <a:lnTo>
                    <a:pt x="24384" y="563879"/>
                  </a:lnTo>
                  <a:close/>
                </a:path>
                <a:path w="24764" h="57658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4764" h="576580" extrusionOk="0">
                  <a:moveTo>
                    <a:pt x="24384" y="6095"/>
                  </a:moveTo>
                  <a:lnTo>
                    <a:pt x="12192" y="6095"/>
                  </a:lnTo>
                  <a:lnTo>
                    <a:pt x="18287" y="12191"/>
                  </a:lnTo>
                  <a:lnTo>
                    <a:pt x="24384" y="12191"/>
                  </a:lnTo>
                  <a:lnTo>
                    <a:pt x="24384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g1fc63d35bfb_0_96"/>
            <p:cNvSpPr/>
            <p:nvPr/>
          </p:nvSpPr>
          <p:spPr>
            <a:xfrm>
              <a:off x="7586205" y="1682203"/>
              <a:ext cx="15239" cy="563880"/>
            </a:xfrm>
            <a:custGeom>
              <a:avLst/>
              <a:gdLst/>
              <a:ahLst/>
              <a:cxnLst/>
              <a:rect l="l" t="t" r="r" b="b"/>
              <a:pathLst>
                <a:path w="15239" h="56388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5239" y="5638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g1fc63d35bfb_0_96"/>
            <p:cNvSpPr/>
            <p:nvPr/>
          </p:nvSpPr>
          <p:spPr>
            <a:xfrm>
              <a:off x="7580108" y="1676105"/>
              <a:ext cx="27939" cy="576580"/>
            </a:xfrm>
            <a:custGeom>
              <a:avLst/>
              <a:gdLst/>
              <a:ahLst/>
              <a:cxnLst/>
              <a:rect l="l" t="t" r="r" b="b"/>
              <a:pathLst>
                <a:path w="27939" h="57658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7431" y="576072"/>
                  </a:lnTo>
                  <a:lnTo>
                    <a:pt x="27431" y="569976"/>
                  </a:lnTo>
                  <a:lnTo>
                    <a:pt x="12191" y="569976"/>
                  </a:lnTo>
                  <a:lnTo>
                    <a:pt x="6095" y="563879"/>
                  </a:lnTo>
                  <a:lnTo>
                    <a:pt x="12191" y="56387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76580" extrusionOk="0">
                  <a:moveTo>
                    <a:pt x="12191" y="563879"/>
                  </a:moveTo>
                  <a:lnTo>
                    <a:pt x="6095" y="563879"/>
                  </a:lnTo>
                  <a:lnTo>
                    <a:pt x="12191" y="569976"/>
                  </a:lnTo>
                  <a:lnTo>
                    <a:pt x="12191" y="563879"/>
                  </a:lnTo>
                  <a:close/>
                </a:path>
                <a:path w="27939" h="576580" extrusionOk="0">
                  <a:moveTo>
                    <a:pt x="15239" y="563879"/>
                  </a:moveTo>
                  <a:lnTo>
                    <a:pt x="12191" y="563879"/>
                  </a:lnTo>
                  <a:lnTo>
                    <a:pt x="12191" y="569976"/>
                  </a:lnTo>
                  <a:lnTo>
                    <a:pt x="15239" y="569976"/>
                  </a:lnTo>
                  <a:lnTo>
                    <a:pt x="15239" y="563879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5239" y="569976"/>
                  </a:lnTo>
                  <a:lnTo>
                    <a:pt x="21335" y="563879"/>
                  </a:lnTo>
                  <a:lnTo>
                    <a:pt x="27431" y="56387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563879"/>
                  </a:moveTo>
                  <a:lnTo>
                    <a:pt x="21335" y="563879"/>
                  </a:lnTo>
                  <a:lnTo>
                    <a:pt x="15239" y="569976"/>
                  </a:lnTo>
                  <a:lnTo>
                    <a:pt x="27431" y="569976"/>
                  </a:lnTo>
                  <a:lnTo>
                    <a:pt x="27431" y="563879"/>
                  </a:lnTo>
                  <a:close/>
                </a:path>
                <a:path w="27939" h="57658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g1fc63d35bfb_0_96"/>
            <p:cNvSpPr/>
            <p:nvPr/>
          </p:nvSpPr>
          <p:spPr>
            <a:xfrm>
              <a:off x="8775044" y="1682203"/>
              <a:ext cx="15240" cy="563880"/>
            </a:xfrm>
            <a:custGeom>
              <a:avLst/>
              <a:gdLst/>
              <a:ahLst/>
              <a:cxnLst/>
              <a:rect l="l" t="t" r="r" b="b"/>
              <a:pathLst>
                <a:path w="15240" h="56388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5240" y="56387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g1fc63d35bfb_0_96"/>
            <p:cNvSpPr/>
            <p:nvPr/>
          </p:nvSpPr>
          <p:spPr>
            <a:xfrm>
              <a:off x="5293880" y="1676104"/>
              <a:ext cx="3502659" cy="607060"/>
            </a:xfrm>
            <a:custGeom>
              <a:avLst/>
              <a:gdLst/>
              <a:ahLst/>
              <a:cxnLst/>
              <a:rect l="l" t="t" r="r" b="b"/>
              <a:pathLst>
                <a:path w="3502659" h="607060" extrusionOk="0">
                  <a:moveTo>
                    <a:pt x="2310384" y="579120"/>
                  </a:moveTo>
                  <a:lnTo>
                    <a:pt x="2298192" y="579120"/>
                  </a:lnTo>
                  <a:lnTo>
                    <a:pt x="2298192" y="591312"/>
                  </a:lnTo>
                  <a:lnTo>
                    <a:pt x="2298192" y="594360"/>
                  </a:lnTo>
                  <a:lnTo>
                    <a:pt x="12192" y="594360"/>
                  </a:lnTo>
                  <a:lnTo>
                    <a:pt x="12192" y="591312"/>
                  </a:lnTo>
                  <a:lnTo>
                    <a:pt x="2298192" y="591312"/>
                  </a:lnTo>
                  <a:lnTo>
                    <a:pt x="2298192" y="579120"/>
                  </a:lnTo>
                  <a:lnTo>
                    <a:pt x="0" y="579120"/>
                  </a:lnTo>
                  <a:lnTo>
                    <a:pt x="0" y="606552"/>
                  </a:lnTo>
                  <a:lnTo>
                    <a:pt x="2310384" y="606552"/>
                  </a:lnTo>
                  <a:lnTo>
                    <a:pt x="2310384" y="600456"/>
                  </a:lnTo>
                  <a:lnTo>
                    <a:pt x="2310384" y="594360"/>
                  </a:lnTo>
                  <a:lnTo>
                    <a:pt x="2310384" y="591312"/>
                  </a:lnTo>
                  <a:lnTo>
                    <a:pt x="2310384" y="585216"/>
                  </a:lnTo>
                  <a:lnTo>
                    <a:pt x="2310384" y="579120"/>
                  </a:lnTo>
                  <a:close/>
                </a:path>
                <a:path w="3502659" h="607060" extrusionOk="0">
                  <a:moveTo>
                    <a:pt x="3502152" y="0"/>
                  </a:moveTo>
                  <a:lnTo>
                    <a:pt x="3489960" y="0"/>
                  </a:lnTo>
                  <a:lnTo>
                    <a:pt x="3489960" y="12192"/>
                  </a:lnTo>
                  <a:lnTo>
                    <a:pt x="3489960" y="563880"/>
                  </a:lnTo>
                  <a:lnTo>
                    <a:pt x="3486912" y="563880"/>
                  </a:lnTo>
                  <a:lnTo>
                    <a:pt x="3486912" y="12192"/>
                  </a:lnTo>
                  <a:lnTo>
                    <a:pt x="3489960" y="12192"/>
                  </a:lnTo>
                  <a:lnTo>
                    <a:pt x="3489960" y="0"/>
                  </a:lnTo>
                  <a:lnTo>
                    <a:pt x="3474720" y="0"/>
                  </a:lnTo>
                  <a:lnTo>
                    <a:pt x="3474720" y="576072"/>
                  </a:lnTo>
                  <a:lnTo>
                    <a:pt x="3502152" y="576072"/>
                  </a:lnTo>
                  <a:lnTo>
                    <a:pt x="3502152" y="569976"/>
                  </a:lnTo>
                  <a:lnTo>
                    <a:pt x="3502152" y="563880"/>
                  </a:lnTo>
                  <a:lnTo>
                    <a:pt x="3502152" y="12192"/>
                  </a:lnTo>
                  <a:lnTo>
                    <a:pt x="3502152" y="6096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g1fc63d35bfb_0_96"/>
            <p:cNvSpPr/>
            <p:nvPr/>
          </p:nvSpPr>
          <p:spPr>
            <a:xfrm>
              <a:off x="4019689" y="2246252"/>
              <a:ext cx="15239" cy="546100"/>
            </a:xfrm>
            <a:custGeom>
              <a:avLst/>
              <a:gdLst/>
              <a:ahLst/>
              <a:cxnLst/>
              <a:rect l="l" t="t" r="r" b="b"/>
              <a:pathLst>
                <a:path w="15239" h="54610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5239" y="54559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g1fc63d35bfb_0_96"/>
            <p:cNvSpPr/>
            <p:nvPr/>
          </p:nvSpPr>
          <p:spPr>
            <a:xfrm>
              <a:off x="4013592" y="2240155"/>
              <a:ext cx="27939" cy="558164"/>
            </a:xfrm>
            <a:custGeom>
              <a:avLst/>
              <a:gdLst/>
              <a:ahLst/>
              <a:cxnLst/>
              <a:rect l="l" t="t" r="r" b="b"/>
              <a:pathLst>
                <a:path w="27939" h="558164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27431" y="557784"/>
                  </a:lnTo>
                  <a:lnTo>
                    <a:pt x="27431" y="551688"/>
                  </a:lnTo>
                  <a:lnTo>
                    <a:pt x="12191" y="551688"/>
                  </a:lnTo>
                  <a:lnTo>
                    <a:pt x="6095" y="545592"/>
                  </a:lnTo>
                  <a:lnTo>
                    <a:pt x="12191" y="545592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558164" extrusionOk="0">
                  <a:moveTo>
                    <a:pt x="12191" y="545592"/>
                  </a:moveTo>
                  <a:lnTo>
                    <a:pt x="6095" y="545592"/>
                  </a:lnTo>
                  <a:lnTo>
                    <a:pt x="12191" y="551688"/>
                  </a:lnTo>
                  <a:lnTo>
                    <a:pt x="12191" y="545592"/>
                  </a:lnTo>
                  <a:close/>
                </a:path>
                <a:path w="27939" h="558164" extrusionOk="0">
                  <a:moveTo>
                    <a:pt x="15239" y="545592"/>
                  </a:moveTo>
                  <a:lnTo>
                    <a:pt x="12191" y="545592"/>
                  </a:lnTo>
                  <a:lnTo>
                    <a:pt x="12191" y="551688"/>
                  </a:lnTo>
                  <a:lnTo>
                    <a:pt x="15239" y="551688"/>
                  </a:lnTo>
                  <a:lnTo>
                    <a:pt x="15239" y="545592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5239" y="551688"/>
                  </a:lnTo>
                  <a:lnTo>
                    <a:pt x="21335" y="545592"/>
                  </a:lnTo>
                  <a:lnTo>
                    <a:pt x="27431" y="545592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545592"/>
                  </a:moveTo>
                  <a:lnTo>
                    <a:pt x="21335" y="545592"/>
                  </a:lnTo>
                  <a:lnTo>
                    <a:pt x="15239" y="551688"/>
                  </a:lnTo>
                  <a:lnTo>
                    <a:pt x="27431" y="551688"/>
                  </a:lnTo>
                  <a:lnTo>
                    <a:pt x="27431" y="545592"/>
                  </a:lnTo>
                  <a:close/>
                </a:path>
                <a:path w="27939" h="558164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g1fc63d35bfb_0_96"/>
            <p:cNvSpPr/>
            <p:nvPr/>
          </p:nvSpPr>
          <p:spPr>
            <a:xfrm>
              <a:off x="5269494" y="2246252"/>
              <a:ext cx="12700" cy="546100"/>
            </a:xfrm>
            <a:custGeom>
              <a:avLst/>
              <a:gdLst/>
              <a:ahLst/>
              <a:cxnLst/>
              <a:rect l="l" t="t" r="r" b="b"/>
              <a:pathLst>
                <a:path w="12700" h="54610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2191" y="54559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g1fc63d35bfb_0_96"/>
            <p:cNvSpPr/>
            <p:nvPr/>
          </p:nvSpPr>
          <p:spPr>
            <a:xfrm>
              <a:off x="5263397" y="2240155"/>
              <a:ext cx="24764" cy="558164"/>
            </a:xfrm>
            <a:custGeom>
              <a:avLst/>
              <a:gdLst/>
              <a:ahLst/>
              <a:cxnLst/>
              <a:rect l="l" t="t" r="r" b="b"/>
              <a:pathLst>
                <a:path w="24764" h="558164" extrusionOk="0">
                  <a:moveTo>
                    <a:pt x="24384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24384" y="557784"/>
                  </a:lnTo>
                  <a:lnTo>
                    <a:pt x="24384" y="551688"/>
                  </a:lnTo>
                  <a:lnTo>
                    <a:pt x="12192" y="551688"/>
                  </a:lnTo>
                  <a:lnTo>
                    <a:pt x="6096" y="545592"/>
                  </a:lnTo>
                  <a:lnTo>
                    <a:pt x="12192" y="545592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4764" h="558164" extrusionOk="0">
                  <a:moveTo>
                    <a:pt x="12192" y="545592"/>
                  </a:moveTo>
                  <a:lnTo>
                    <a:pt x="6096" y="545592"/>
                  </a:lnTo>
                  <a:lnTo>
                    <a:pt x="12192" y="551688"/>
                  </a:lnTo>
                  <a:lnTo>
                    <a:pt x="12192" y="545592"/>
                  </a:lnTo>
                  <a:close/>
                </a:path>
                <a:path w="24764" h="558164" extrusionOk="0">
                  <a:moveTo>
                    <a:pt x="12192" y="6096"/>
                  </a:moveTo>
                  <a:lnTo>
                    <a:pt x="12192" y="551688"/>
                  </a:lnTo>
                  <a:lnTo>
                    <a:pt x="18287" y="545592"/>
                  </a:lnTo>
                  <a:lnTo>
                    <a:pt x="24384" y="545592"/>
                  </a:lnTo>
                  <a:lnTo>
                    <a:pt x="24384" y="12192"/>
                  </a:lnTo>
                  <a:lnTo>
                    <a:pt x="18287" y="12192"/>
                  </a:lnTo>
                  <a:lnTo>
                    <a:pt x="12192" y="6096"/>
                  </a:lnTo>
                  <a:close/>
                </a:path>
                <a:path w="24764" h="558164" extrusionOk="0">
                  <a:moveTo>
                    <a:pt x="24384" y="545592"/>
                  </a:moveTo>
                  <a:lnTo>
                    <a:pt x="18287" y="545592"/>
                  </a:lnTo>
                  <a:lnTo>
                    <a:pt x="12192" y="551688"/>
                  </a:lnTo>
                  <a:lnTo>
                    <a:pt x="24384" y="551688"/>
                  </a:lnTo>
                  <a:lnTo>
                    <a:pt x="24384" y="545592"/>
                  </a:lnTo>
                  <a:close/>
                </a:path>
                <a:path w="24764" h="558164" extrusionOk="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4764" h="558164" extrusionOk="0">
                  <a:moveTo>
                    <a:pt x="24384" y="6096"/>
                  </a:moveTo>
                  <a:lnTo>
                    <a:pt x="12192" y="6096"/>
                  </a:lnTo>
                  <a:lnTo>
                    <a:pt x="18287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g1fc63d35bfb_0_96"/>
            <p:cNvSpPr/>
            <p:nvPr/>
          </p:nvSpPr>
          <p:spPr>
            <a:xfrm>
              <a:off x="7586205" y="2246252"/>
              <a:ext cx="15239" cy="546100"/>
            </a:xfrm>
            <a:custGeom>
              <a:avLst/>
              <a:gdLst/>
              <a:ahLst/>
              <a:cxnLst/>
              <a:rect l="l" t="t" r="r" b="b"/>
              <a:pathLst>
                <a:path w="15239" h="54610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5239" y="54559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g1fc63d35bfb_0_96"/>
            <p:cNvSpPr/>
            <p:nvPr/>
          </p:nvSpPr>
          <p:spPr>
            <a:xfrm>
              <a:off x="7580108" y="2240155"/>
              <a:ext cx="27939" cy="558164"/>
            </a:xfrm>
            <a:custGeom>
              <a:avLst/>
              <a:gdLst/>
              <a:ahLst/>
              <a:cxnLst/>
              <a:rect l="l" t="t" r="r" b="b"/>
              <a:pathLst>
                <a:path w="27939" h="558164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27431" y="557784"/>
                  </a:lnTo>
                  <a:lnTo>
                    <a:pt x="27431" y="551688"/>
                  </a:lnTo>
                  <a:lnTo>
                    <a:pt x="12191" y="551688"/>
                  </a:lnTo>
                  <a:lnTo>
                    <a:pt x="6095" y="545592"/>
                  </a:lnTo>
                  <a:lnTo>
                    <a:pt x="12191" y="545592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558164" extrusionOk="0">
                  <a:moveTo>
                    <a:pt x="12191" y="545592"/>
                  </a:moveTo>
                  <a:lnTo>
                    <a:pt x="6095" y="545592"/>
                  </a:lnTo>
                  <a:lnTo>
                    <a:pt x="12191" y="551688"/>
                  </a:lnTo>
                  <a:lnTo>
                    <a:pt x="12191" y="545592"/>
                  </a:lnTo>
                  <a:close/>
                </a:path>
                <a:path w="27939" h="558164" extrusionOk="0">
                  <a:moveTo>
                    <a:pt x="15239" y="545592"/>
                  </a:moveTo>
                  <a:lnTo>
                    <a:pt x="12191" y="545592"/>
                  </a:lnTo>
                  <a:lnTo>
                    <a:pt x="12191" y="551688"/>
                  </a:lnTo>
                  <a:lnTo>
                    <a:pt x="15239" y="551688"/>
                  </a:lnTo>
                  <a:lnTo>
                    <a:pt x="15239" y="545592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5239" y="551688"/>
                  </a:lnTo>
                  <a:lnTo>
                    <a:pt x="21335" y="545592"/>
                  </a:lnTo>
                  <a:lnTo>
                    <a:pt x="27431" y="545592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545592"/>
                  </a:moveTo>
                  <a:lnTo>
                    <a:pt x="21335" y="545592"/>
                  </a:lnTo>
                  <a:lnTo>
                    <a:pt x="15239" y="551688"/>
                  </a:lnTo>
                  <a:lnTo>
                    <a:pt x="27431" y="551688"/>
                  </a:lnTo>
                  <a:lnTo>
                    <a:pt x="27431" y="545592"/>
                  </a:lnTo>
                  <a:close/>
                </a:path>
                <a:path w="27939" h="558164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g1fc63d35bfb_0_96"/>
            <p:cNvSpPr/>
            <p:nvPr/>
          </p:nvSpPr>
          <p:spPr>
            <a:xfrm>
              <a:off x="8775044" y="2247321"/>
              <a:ext cx="15240" cy="546100"/>
            </a:xfrm>
            <a:custGeom>
              <a:avLst/>
              <a:gdLst/>
              <a:ahLst/>
              <a:cxnLst/>
              <a:rect l="l" t="t" r="r" b="b"/>
              <a:pathLst>
                <a:path w="15240" h="54610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5240" y="54559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g1fc63d35bfb_0_96"/>
            <p:cNvSpPr/>
            <p:nvPr/>
          </p:nvSpPr>
          <p:spPr>
            <a:xfrm>
              <a:off x="5293880" y="2241225"/>
              <a:ext cx="3502659" cy="588644"/>
            </a:xfrm>
            <a:custGeom>
              <a:avLst/>
              <a:gdLst/>
              <a:ahLst/>
              <a:cxnLst/>
              <a:rect l="l" t="t" r="r" b="b"/>
              <a:pathLst>
                <a:path w="3502659" h="588644" extrusionOk="0">
                  <a:moveTo>
                    <a:pt x="2310384" y="560832"/>
                  </a:moveTo>
                  <a:lnTo>
                    <a:pt x="2298192" y="560832"/>
                  </a:lnTo>
                  <a:lnTo>
                    <a:pt x="2298192" y="573024"/>
                  </a:lnTo>
                  <a:lnTo>
                    <a:pt x="2298192" y="576072"/>
                  </a:lnTo>
                  <a:lnTo>
                    <a:pt x="12192" y="576072"/>
                  </a:lnTo>
                  <a:lnTo>
                    <a:pt x="12192" y="573024"/>
                  </a:lnTo>
                  <a:lnTo>
                    <a:pt x="2298192" y="573024"/>
                  </a:lnTo>
                  <a:lnTo>
                    <a:pt x="2298192" y="560832"/>
                  </a:lnTo>
                  <a:lnTo>
                    <a:pt x="0" y="560832"/>
                  </a:lnTo>
                  <a:lnTo>
                    <a:pt x="0" y="588264"/>
                  </a:lnTo>
                  <a:lnTo>
                    <a:pt x="2310384" y="588264"/>
                  </a:lnTo>
                  <a:lnTo>
                    <a:pt x="2310384" y="582168"/>
                  </a:lnTo>
                  <a:lnTo>
                    <a:pt x="2310384" y="576072"/>
                  </a:lnTo>
                  <a:lnTo>
                    <a:pt x="2310384" y="573024"/>
                  </a:lnTo>
                  <a:lnTo>
                    <a:pt x="2310384" y="566928"/>
                  </a:lnTo>
                  <a:lnTo>
                    <a:pt x="2310384" y="560832"/>
                  </a:lnTo>
                  <a:close/>
                </a:path>
                <a:path w="3502659" h="588644" extrusionOk="0">
                  <a:moveTo>
                    <a:pt x="3502152" y="0"/>
                  </a:moveTo>
                  <a:lnTo>
                    <a:pt x="3489960" y="0"/>
                  </a:lnTo>
                  <a:lnTo>
                    <a:pt x="3489960" y="12192"/>
                  </a:lnTo>
                  <a:lnTo>
                    <a:pt x="3489960" y="545592"/>
                  </a:lnTo>
                  <a:lnTo>
                    <a:pt x="3486912" y="545592"/>
                  </a:lnTo>
                  <a:lnTo>
                    <a:pt x="3486912" y="12192"/>
                  </a:lnTo>
                  <a:lnTo>
                    <a:pt x="3489960" y="12192"/>
                  </a:lnTo>
                  <a:lnTo>
                    <a:pt x="3489960" y="0"/>
                  </a:lnTo>
                  <a:lnTo>
                    <a:pt x="3474720" y="0"/>
                  </a:lnTo>
                  <a:lnTo>
                    <a:pt x="3474720" y="557784"/>
                  </a:lnTo>
                  <a:lnTo>
                    <a:pt x="3502152" y="557784"/>
                  </a:lnTo>
                  <a:lnTo>
                    <a:pt x="3502152" y="551688"/>
                  </a:lnTo>
                  <a:lnTo>
                    <a:pt x="3502152" y="545592"/>
                  </a:lnTo>
                  <a:lnTo>
                    <a:pt x="3502152" y="12192"/>
                  </a:lnTo>
                  <a:lnTo>
                    <a:pt x="3502152" y="6096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g1fc63d35bfb_0_96"/>
            <p:cNvSpPr/>
            <p:nvPr/>
          </p:nvSpPr>
          <p:spPr>
            <a:xfrm>
              <a:off x="4019689" y="2792913"/>
              <a:ext cx="15239" cy="548639"/>
            </a:xfrm>
            <a:custGeom>
              <a:avLst/>
              <a:gdLst/>
              <a:ahLst/>
              <a:cxnLst/>
              <a:rect l="l" t="t" r="r" b="b"/>
              <a:pathLst>
                <a:path w="15239" h="548639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5239" y="54863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g1fc63d35bfb_0_96"/>
            <p:cNvSpPr/>
            <p:nvPr/>
          </p:nvSpPr>
          <p:spPr>
            <a:xfrm>
              <a:off x="4013592" y="2786817"/>
              <a:ext cx="27939" cy="561339"/>
            </a:xfrm>
            <a:custGeom>
              <a:avLst/>
              <a:gdLst/>
              <a:ahLst/>
              <a:cxnLst/>
              <a:rect l="l" t="t" r="r" b="b"/>
              <a:pathLst>
                <a:path w="27939" h="56133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7431" y="560831"/>
                  </a:lnTo>
                  <a:lnTo>
                    <a:pt x="27431" y="554735"/>
                  </a:lnTo>
                  <a:lnTo>
                    <a:pt x="12191" y="554735"/>
                  </a:lnTo>
                  <a:lnTo>
                    <a:pt x="6095" y="548639"/>
                  </a:lnTo>
                  <a:lnTo>
                    <a:pt x="12191" y="54863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61339" extrusionOk="0">
                  <a:moveTo>
                    <a:pt x="12191" y="548639"/>
                  </a:moveTo>
                  <a:lnTo>
                    <a:pt x="6095" y="548639"/>
                  </a:lnTo>
                  <a:lnTo>
                    <a:pt x="12191" y="554735"/>
                  </a:lnTo>
                  <a:lnTo>
                    <a:pt x="12191" y="548639"/>
                  </a:lnTo>
                  <a:close/>
                </a:path>
                <a:path w="27939" h="561339" extrusionOk="0">
                  <a:moveTo>
                    <a:pt x="15239" y="548639"/>
                  </a:moveTo>
                  <a:lnTo>
                    <a:pt x="12191" y="548639"/>
                  </a:lnTo>
                  <a:lnTo>
                    <a:pt x="12191" y="554735"/>
                  </a:lnTo>
                  <a:lnTo>
                    <a:pt x="15239" y="554735"/>
                  </a:lnTo>
                  <a:lnTo>
                    <a:pt x="15239" y="548639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5239" y="554735"/>
                  </a:lnTo>
                  <a:lnTo>
                    <a:pt x="21335" y="548639"/>
                  </a:lnTo>
                  <a:lnTo>
                    <a:pt x="27431" y="54863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548639"/>
                  </a:moveTo>
                  <a:lnTo>
                    <a:pt x="21335" y="548639"/>
                  </a:lnTo>
                  <a:lnTo>
                    <a:pt x="15239" y="554735"/>
                  </a:lnTo>
                  <a:lnTo>
                    <a:pt x="27431" y="554735"/>
                  </a:lnTo>
                  <a:lnTo>
                    <a:pt x="27431" y="548639"/>
                  </a:lnTo>
                  <a:close/>
                </a:path>
                <a:path w="27939" h="561339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g1fc63d35bfb_0_96"/>
            <p:cNvSpPr/>
            <p:nvPr/>
          </p:nvSpPr>
          <p:spPr>
            <a:xfrm>
              <a:off x="5269494" y="2792913"/>
              <a:ext cx="12700" cy="548639"/>
            </a:xfrm>
            <a:custGeom>
              <a:avLst/>
              <a:gdLst/>
              <a:ahLst/>
              <a:cxnLst/>
              <a:rect l="l" t="t" r="r" b="b"/>
              <a:pathLst>
                <a:path w="12700" h="548639" extrusionOk="0">
                  <a:moveTo>
                    <a:pt x="12191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2191" y="54863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g1fc63d35bfb_0_96"/>
            <p:cNvSpPr/>
            <p:nvPr/>
          </p:nvSpPr>
          <p:spPr>
            <a:xfrm>
              <a:off x="5263397" y="2786817"/>
              <a:ext cx="24764" cy="561339"/>
            </a:xfrm>
            <a:custGeom>
              <a:avLst/>
              <a:gdLst/>
              <a:ahLst/>
              <a:cxnLst/>
              <a:rect l="l" t="t" r="r" b="b"/>
              <a:pathLst>
                <a:path w="24764" h="561339" extrusionOk="0">
                  <a:moveTo>
                    <a:pt x="24384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4384" y="560831"/>
                  </a:lnTo>
                  <a:lnTo>
                    <a:pt x="24384" y="554735"/>
                  </a:lnTo>
                  <a:lnTo>
                    <a:pt x="12192" y="554735"/>
                  </a:lnTo>
                  <a:lnTo>
                    <a:pt x="6096" y="548639"/>
                  </a:lnTo>
                  <a:lnTo>
                    <a:pt x="12192" y="54863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24384" y="6095"/>
                  </a:lnTo>
                  <a:lnTo>
                    <a:pt x="24384" y="0"/>
                  </a:lnTo>
                  <a:close/>
                </a:path>
                <a:path w="24764" h="561339" extrusionOk="0">
                  <a:moveTo>
                    <a:pt x="12192" y="548639"/>
                  </a:moveTo>
                  <a:lnTo>
                    <a:pt x="6096" y="548639"/>
                  </a:lnTo>
                  <a:lnTo>
                    <a:pt x="12192" y="554735"/>
                  </a:lnTo>
                  <a:lnTo>
                    <a:pt x="12192" y="548639"/>
                  </a:lnTo>
                  <a:close/>
                </a:path>
                <a:path w="24764" h="561339" extrusionOk="0">
                  <a:moveTo>
                    <a:pt x="12192" y="6095"/>
                  </a:moveTo>
                  <a:lnTo>
                    <a:pt x="12192" y="554735"/>
                  </a:lnTo>
                  <a:lnTo>
                    <a:pt x="18287" y="548639"/>
                  </a:lnTo>
                  <a:lnTo>
                    <a:pt x="24384" y="548639"/>
                  </a:lnTo>
                  <a:lnTo>
                    <a:pt x="24384" y="12191"/>
                  </a:lnTo>
                  <a:lnTo>
                    <a:pt x="18287" y="12191"/>
                  </a:lnTo>
                  <a:lnTo>
                    <a:pt x="12192" y="6095"/>
                  </a:lnTo>
                  <a:close/>
                </a:path>
                <a:path w="24764" h="561339" extrusionOk="0">
                  <a:moveTo>
                    <a:pt x="24384" y="548639"/>
                  </a:moveTo>
                  <a:lnTo>
                    <a:pt x="18287" y="548639"/>
                  </a:lnTo>
                  <a:lnTo>
                    <a:pt x="12192" y="554735"/>
                  </a:lnTo>
                  <a:lnTo>
                    <a:pt x="24384" y="554735"/>
                  </a:lnTo>
                  <a:lnTo>
                    <a:pt x="24384" y="548639"/>
                  </a:lnTo>
                  <a:close/>
                </a:path>
                <a:path w="24764" h="561339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4764" h="561339" extrusionOk="0">
                  <a:moveTo>
                    <a:pt x="24384" y="6095"/>
                  </a:moveTo>
                  <a:lnTo>
                    <a:pt x="12192" y="6095"/>
                  </a:lnTo>
                  <a:lnTo>
                    <a:pt x="18287" y="12191"/>
                  </a:lnTo>
                  <a:lnTo>
                    <a:pt x="24384" y="12191"/>
                  </a:lnTo>
                  <a:lnTo>
                    <a:pt x="24384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g1fc63d35bfb_0_96"/>
            <p:cNvSpPr/>
            <p:nvPr/>
          </p:nvSpPr>
          <p:spPr>
            <a:xfrm>
              <a:off x="7586205" y="2792913"/>
              <a:ext cx="15239" cy="548639"/>
            </a:xfrm>
            <a:custGeom>
              <a:avLst/>
              <a:gdLst/>
              <a:ahLst/>
              <a:cxnLst/>
              <a:rect l="l" t="t" r="r" b="b"/>
              <a:pathLst>
                <a:path w="15239" h="548639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5239" y="54863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g1fc63d35bfb_0_96"/>
            <p:cNvSpPr/>
            <p:nvPr/>
          </p:nvSpPr>
          <p:spPr>
            <a:xfrm>
              <a:off x="7580108" y="2786817"/>
              <a:ext cx="27939" cy="561339"/>
            </a:xfrm>
            <a:custGeom>
              <a:avLst/>
              <a:gdLst/>
              <a:ahLst/>
              <a:cxnLst/>
              <a:rect l="l" t="t" r="r" b="b"/>
              <a:pathLst>
                <a:path w="27939" h="56133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7431" y="560831"/>
                  </a:lnTo>
                  <a:lnTo>
                    <a:pt x="27431" y="554735"/>
                  </a:lnTo>
                  <a:lnTo>
                    <a:pt x="12191" y="554735"/>
                  </a:lnTo>
                  <a:lnTo>
                    <a:pt x="6095" y="548639"/>
                  </a:lnTo>
                  <a:lnTo>
                    <a:pt x="12191" y="54863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61339" extrusionOk="0">
                  <a:moveTo>
                    <a:pt x="12191" y="548639"/>
                  </a:moveTo>
                  <a:lnTo>
                    <a:pt x="6095" y="548639"/>
                  </a:lnTo>
                  <a:lnTo>
                    <a:pt x="12191" y="554735"/>
                  </a:lnTo>
                  <a:lnTo>
                    <a:pt x="12191" y="548639"/>
                  </a:lnTo>
                  <a:close/>
                </a:path>
                <a:path w="27939" h="561339" extrusionOk="0">
                  <a:moveTo>
                    <a:pt x="15239" y="548639"/>
                  </a:moveTo>
                  <a:lnTo>
                    <a:pt x="12191" y="548639"/>
                  </a:lnTo>
                  <a:lnTo>
                    <a:pt x="12191" y="554735"/>
                  </a:lnTo>
                  <a:lnTo>
                    <a:pt x="15239" y="554735"/>
                  </a:lnTo>
                  <a:lnTo>
                    <a:pt x="15239" y="548639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5239" y="554735"/>
                  </a:lnTo>
                  <a:lnTo>
                    <a:pt x="21335" y="548639"/>
                  </a:lnTo>
                  <a:lnTo>
                    <a:pt x="27431" y="54863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548639"/>
                  </a:moveTo>
                  <a:lnTo>
                    <a:pt x="21335" y="548639"/>
                  </a:lnTo>
                  <a:lnTo>
                    <a:pt x="15239" y="554735"/>
                  </a:lnTo>
                  <a:lnTo>
                    <a:pt x="27431" y="554735"/>
                  </a:lnTo>
                  <a:lnTo>
                    <a:pt x="27431" y="548639"/>
                  </a:lnTo>
                  <a:close/>
                </a:path>
                <a:path w="27939" h="561339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g1fc63d35bfb_0_96"/>
            <p:cNvSpPr/>
            <p:nvPr/>
          </p:nvSpPr>
          <p:spPr>
            <a:xfrm>
              <a:off x="8775044" y="2792913"/>
              <a:ext cx="15240" cy="548639"/>
            </a:xfrm>
            <a:custGeom>
              <a:avLst/>
              <a:gdLst/>
              <a:ahLst/>
              <a:cxnLst/>
              <a:rect l="l" t="t" r="r" b="b"/>
              <a:pathLst>
                <a:path w="15240" h="548639" extrusionOk="0">
                  <a:moveTo>
                    <a:pt x="152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5240" y="54863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g1fc63d35bfb_0_96"/>
            <p:cNvSpPr/>
            <p:nvPr/>
          </p:nvSpPr>
          <p:spPr>
            <a:xfrm>
              <a:off x="4013592" y="2786817"/>
              <a:ext cx="4782820" cy="591820"/>
            </a:xfrm>
            <a:custGeom>
              <a:avLst/>
              <a:gdLst/>
              <a:ahLst/>
              <a:cxnLst/>
              <a:rect l="l" t="t" r="r" b="b"/>
              <a:pathLst>
                <a:path w="4782820" h="591820" extrusionOk="0">
                  <a:moveTo>
                    <a:pt x="4773168" y="563880"/>
                  </a:moveTo>
                  <a:lnTo>
                    <a:pt x="4760976" y="563880"/>
                  </a:lnTo>
                  <a:lnTo>
                    <a:pt x="4760976" y="576072"/>
                  </a:lnTo>
                  <a:lnTo>
                    <a:pt x="4760976" y="579120"/>
                  </a:lnTo>
                  <a:lnTo>
                    <a:pt x="12192" y="579120"/>
                  </a:lnTo>
                  <a:lnTo>
                    <a:pt x="12192" y="576072"/>
                  </a:lnTo>
                  <a:lnTo>
                    <a:pt x="4760976" y="576072"/>
                  </a:lnTo>
                  <a:lnTo>
                    <a:pt x="4760976" y="563880"/>
                  </a:lnTo>
                  <a:lnTo>
                    <a:pt x="0" y="563880"/>
                  </a:lnTo>
                  <a:lnTo>
                    <a:pt x="0" y="591312"/>
                  </a:lnTo>
                  <a:lnTo>
                    <a:pt x="4773168" y="591312"/>
                  </a:lnTo>
                  <a:lnTo>
                    <a:pt x="4773168" y="585216"/>
                  </a:lnTo>
                  <a:lnTo>
                    <a:pt x="4773168" y="579120"/>
                  </a:lnTo>
                  <a:lnTo>
                    <a:pt x="4773168" y="576072"/>
                  </a:lnTo>
                  <a:lnTo>
                    <a:pt x="4773168" y="569976"/>
                  </a:lnTo>
                  <a:lnTo>
                    <a:pt x="4773168" y="563880"/>
                  </a:lnTo>
                  <a:close/>
                </a:path>
                <a:path w="4782820" h="591820" extrusionOk="0">
                  <a:moveTo>
                    <a:pt x="4782312" y="0"/>
                  </a:moveTo>
                  <a:lnTo>
                    <a:pt x="4770120" y="0"/>
                  </a:lnTo>
                  <a:lnTo>
                    <a:pt x="4770120" y="12192"/>
                  </a:lnTo>
                  <a:lnTo>
                    <a:pt x="4770120" y="548640"/>
                  </a:lnTo>
                  <a:lnTo>
                    <a:pt x="4767072" y="548640"/>
                  </a:lnTo>
                  <a:lnTo>
                    <a:pt x="4767072" y="12192"/>
                  </a:lnTo>
                  <a:lnTo>
                    <a:pt x="4770120" y="12192"/>
                  </a:lnTo>
                  <a:lnTo>
                    <a:pt x="4770120" y="0"/>
                  </a:lnTo>
                  <a:lnTo>
                    <a:pt x="4754880" y="0"/>
                  </a:lnTo>
                  <a:lnTo>
                    <a:pt x="4754880" y="560832"/>
                  </a:lnTo>
                  <a:lnTo>
                    <a:pt x="4782312" y="560832"/>
                  </a:lnTo>
                  <a:lnTo>
                    <a:pt x="4782312" y="554736"/>
                  </a:lnTo>
                  <a:lnTo>
                    <a:pt x="4782312" y="548640"/>
                  </a:lnTo>
                  <a:lnTo>
                    <a:pt x="4782312" y="12192"/>
                  </a:lnTo>
                  <a:lnTo>
                    <a:pt x="4782312" y="6096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g1fc63d35bfb_0_96"/>
            <p:cNvSpPr/>
            <p:nvPr/>
          </p:nvSpPr>
          <p:spPr>
            <a:xfrm>
              <a:off x="8775044" y="3347649"/>
              <a:ext cx="15240" cy="481964"/>
            </a:xfrm>
            <a:custGeom>
              <a:avLst/>
              <a:gdLst/>
              <a:ahLst/>
              <a:cxnLst/>
              <a:rect l="l" t="t" r="r" b="b"/>
              <a:pathLst>
                <a:path w="15240" h="481964" extrusionOk="0">
                  <a:moveTo>
                    <a:pt x="1524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5240" y="48158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g1fc63d35bfb_0_96"/>
            <p:cNvSpPr/>
            <p:nvPr/>
          </p:nvSpPr>
          <p:spPr>
            <a:xfrm>
              <a:off x="8768947" y="3341553"/>
              <a:ext cx="27940" cy="494029"/>
            </a:xfrm>
            <a:custGeom>
              <a:avLst/>
              <a:gdLst/>
              <a:ahLst/>
              <a:cxnLst/>
              <a:rect l="l" t="t" r="r" b="b"/>
              <a:pathLst>
                <a:path w="27940" h="49402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7431" y="493776"/>
                  </a:lnTo>
                  <a:lnTo>
                    <a:pt x="27431" y="487680"/>
                  </a:lnTo>
                  <a:lnTo>
                    <a:pt x="12191" y="487680"/>
                  </a:lnTo>
                  <a:lnTo>
                    <a:pt x="6095" y="481584"/>
                  </a:lnTo>
                  <a:lnTo>
                    <a:pt x="12191" y="4815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40" h="494029" extrusionOk="0">
                  <a:moveTo>
                    <a:pt x="12191" y="481584"/>
                  </a:moveTo>
                  <a:lnTo>
                    <a:pt x="6095" y="481584"/>
                  </a:lnTo>
                  <a:lnTo>
                    <a:pt x="12191" y="487680"/>
                  </a:lnTo>
                  <a:lnTo>
                    <a:pt x="12191" y="481584"/>
                  </a:lnTo>
                  <a:close/>
                </a:path>
                <a:path w="27940" h="494029" extrusionOk="0">
                  <a:moveTo>
                    <a:pt x="15239" y="481584"/>
                  </a:moveTo>
                  <a:lnTo>
                    <a:pt x="12191" y="481584"/>
                  </a:lnTo>
                  <a:lnTo>
                    <a:pt x="12191" y="487680"/>
                  </a:lnTo>
                  <a:lnTo>
                    <a:pt x="15239" y="487680"/>
                  </a:lnTo>
                  <a:lnTo>
                    <a:pt x="15239" y="481584"/>
                  </a:lnTo>
                  <a:close/>
                </a:path>
                <a:path w="27940" h="494029" extrusionOk="0">
                  <a:moveTo>
                    <a:pt x="15239" y="6096"/>
                  </a:moveTo>
                  <a:lnTo>
                    <a:pt x="15239" y="487680"/>
                  </a:lnTo>
                  <a:lnTo>
                    <a:pt x="21335" y="481584"/>
                  </a:lnTo>
                  <a:lnTo>
                    <a:pt x="27431" y="481584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40" h="494029" extrusionOk="0">
                  <a:moveTo>
                    <a:pt x="27431" y="481584"/>
                  </a:moveTo>
                  <a:lnTo>
                    <a:pt x="21335" y="481584"/>
                  </a:lnTo>
                  <a:lnTo>
                    <a:pt x="15239" y="487680"/>
                  </a:lnTo>
                  <a:lnTo>
                    <a:pt x="27431" y="487680"/>
                  </a:lnTo>
                  <a:lnTo>
                    <a:pt x="27431" y="481584"/>
                  </a:lnTo>
                  <a:close/>
                </a:path>
                <a:path w="27940" h="494029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40" h="494029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40" h="494029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g1fc63d35bfb_0_96"/>
            <p:cNvSpPr/>
            <p:nvPr/>
          </p:nvSpPr>
          <p:spPr>
            <a:xfrm>
              <a:off x="8775044" y="3829233"/>
              <a:ext cx="15240" cy="365760"/>
            </a:xfrm>
            <a:custGeom>
              <a:avLst/>
              <a:gdLst/>
              <a:ahLst/>
              <a:cxnLst/>
              <a:rect l="l" t="t" r="r" b="b"/>
              <a:pathLst>
                <a:path w="15240" h="36576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240" y="36576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g1fc63d35bfb_0_96"/>
            <p:cNvSpPr/>
            <p:nvPr/>
          </p:nvSpPr>
          <p:spPr>
            <a:xfrm>
              <a:off x="8768947" y="3823137"/>
              <a:ext cx="27940" cy="378460"/>
            </a:xfrm>
            <a:custGeom>
              <a:avLst/>
              <a:gdLst/>
              <a:ahLst/>
              <a:cxnLst/>
              <a:rect l="l" t="t" r="r" b="b"/>
              <a:pathLst>
                <a:path w="27940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5760"/>
                  </a:lnTo>
                  <a:lnTo>
                    <a:pt x="12191" y="3657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40" h="378460" extrusionOk="0">
                  <a:moveTo>
                    <a:pt x="12191" y="365760"/>
                  </a:moveTo>
                  <a:lnTo>
                    <a:pt x="6095" y="365760"/>
                  </a:lnTo>
                  <a:lnTo>
                    <a:pt x="12191" y="371856"/>
                  </a:lnTo>
                  <a:lnTo>
                    <a:pt x="12191" y="365760"/>
                  </a:lnTo>
                  <a:close/>
                </a:path>
                <a:path w="27940" h="378460" extrusionOk="0">
                  <a:moveTo>
                    <a:pt x="15239" y="365760"/>
                  </a:moveTo>
                  <a:lnTo>
                    <a:pt x="12191" y="365760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5760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5760"/>
                  </a:lnTo>
                  <a:lnTo>
                    <a:pt x="27431" y="365760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365760"/>
                  </a:moveTo>
                  <a:lnTo>
                    <a:pt x="21335" y="365760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5760"/>
                  </a:lnTo>
                  <a:close/>
                </a:path>
                <a:path w="27940" h="378460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g1fc63d35bfb_0_96"/>
            <p:cNvSpPr/>
            <p:nvPr/>
          </p:nvSpPr>
          <p:spPr>
            <a:xfrm>
              <a:off x="8775044" y="4194993"/>
              <a:ext cx="15240" cy="365760"/>
            </a:xfrm>
            <a:custGeom>
              <a:avLst/>
              <a:gdLst/>
              <a:ahLst/>
              <a:cxnLst/>
              <a:rect l="l" t="t" r="r" b="b"/>
              <a:pathLst>
                <a:path w="15240" h="36576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40" y="36575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g1fc63d35bfb_0_96"/>
            <p:cNvSpPr/>
            <p:nvPr/>
          </p:nvSpPr>
          <p:spPr>
            <a:xfrm>
              <a:off x="8768947" y="4188897"/>
              <a:ext cx="27940" cy="378460"/>
            </a:xfrm>
            <a:custGeom>
              <a:avLst/>
              <a:gdLst/>
              <a:ahLst/>
              <a:cxnLst/>
              <a:rect l="l" t="t" r="r" b="b"/>
              <a:pathLst>
                <a:path w="27940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2712"/>
                  </a:lnTo>
                  <a:lnTo>
                    <a:pt x="12191" y="362712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40" h="378460" extrusionOk="0">
                  <a:moveTo>
                    <a:pt x="12191" y="362712"/>
                  </a:moveTo>
                  <a:lnTo>
                    <a:pt x="6095" y="362712"/>
                  </a:lnTo>
                  <a:lnTo>
                    <a:pt x="12191" y="371856"/>
                  </a:lnTo>
                  <a:lnTo>
                    <a:pt x="12191" y="362712"/>
                  </a:lnTo>
                  <a:close/>
                </a:path>
                <a:path w="27940" h="378460" extrusionOk="0">
                  <a:moveTo>
                    <a:pt x="15239" y="362712"/>
                  </a:moveTo>
                  <a:lnTo>
                    <a:pt x="12191" y="362712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2712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2712"/>
                  </a:lnTo>
                  <a:lnTo>
                    <a:pt x="27431" y="362712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362712"/>
                  </a:moveTo>
                  <a:lnTo>
                    <a:pt x="21335" y="362712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2712"/>
                  </a:lnTo>
                  <a:close/>
                </a:path>
                <a:path w="27940" h="378460" extrusionOk="0">
                  <a:moveTo>
                    <a:pt x="12191" y="6096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g1fc63d35bfb_0_96"/>
            <p:cNvSpPr/>
            <p:nvPr/>
          </p:nvSpPr>
          <p:spPr>
            <a:xfrm>
              <a:off x="4019689" y="3347649"/>
              <a:ext cx="15239" cy="481964"/>
            </a:xfrm>
            <a:custGeom>
              <a:avLst/>
              <a:gdLst/>
              <a:ahLst/>
              <a:cxnLst/>
              <a:rect l="l" t="t" r="r" b="b"/>
              <a:pathLst>
                <a:path w="15239" h="481964" extrusionOk="0">
                  <a:moveTo>
                    <a:pt x="15239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5239" y="481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g1fc63d35bfb_0_96"/>
            <p:cNvSpPr/>
            <p:nvPr/>
          </p:nvSpPr>
          <p:spPr>
            <a:xfrm>
              <a:off x="4013592" y="3341553"/>
              <a:ext cx="27939" cy="494029"/>
            </a:xfrm>
            <a:custGeom>
              <a:avLst/>
              <a:gdLst/>
              <a:ahLst/>
              <a:cxnLst/>
              <a:rect l="l" t="t" r="r" b="b"/>
              <a:pathLst>
                <a:path w="27939" h="49402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7431" y="493776"/>
                  </a:lnTo>
                  <a:lnTo>
                    <a:pt x="27431" y="487680"/>
                  </a:lnTo>
                  <a:lnTo>
                    <a:pt x="12191" y="487680"/>
                  </a:lnTo>
                  <a:lnTo>
                    <a:pt x="6095" y="481584"/>
                  </a:lnTo>
                  <a:lnTo>
                    <a:pt x="12191" y="4815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494029" extrusionOk="0">
                  <a:moveTo>
                    <a:pt x="12191" y="481584"/>
                  </a:moveTo>
                  <a:lnTo>
                    <a:pt x="6095" y="481584"/>
                  </a:lnTo>
                  <a:lnTo>
                    <a:pt x="12191" y="487680"/>
                  </a:lnTo>
                  <a:lnTo>
                    <a:pt x="12191" y="481584"/>
                  </a:lnTo>
                  <a:close/>
                </a:path>
                <a:path w="27939" h="494029" extrusionOk="0">
                  <a:moveTo>
                    <a:pt x="15239" y="481584"/>
                  </a:moveTo>
                  <a:lnTo>
                    <a:pt x="12191" y="481584"/>
                  </a:lnTo>
                  <a:lnTo>
                    <a:pt x="12191" y="487680"/>
                  </a:lnTo>
                  <a:lnTo>
                    <a:pt x="15239" y="487680"/>
                  </a:lnTo>
                  <a:lnTo>
                    <a:pt x="15239" y="481584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5239" y="487680"/>
                  </a:lnTo>
                  <a:lnTo>
                    <a:pt x="21335" y="481584"/>
                  </a:lnTo>
                  <a:lnTo>
                    <a:pt x="27431" y="481584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481584"/>
                  </a:moveTo>
                  <a:lnTo>
                    <a:pt x="21335" y="481584"/>
                  </a:lnTo>
                  <a:lnTo>
                    <a:pt x="15239" y="487680"/>
                  </a:lnTo>
                  <a:lnTo>
                    <a:pt x="27431" y="487680"/>
                  </a:lnTo>
                  <a:lnTo>
                    <a:pt x="27431" y="481584"/>
                  </a:lnTo>
                  <a:close/>
                </a:path>
                <a:path w="27939" h="494029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g1fc63d35bfb_0_96"/>
            <p:cNvSpPr/>
            <p:nvPr/>
          </p:nvSpPr>
          <p:spPr>
            <a:xfrm>
              <a:off x="4019689" y="382923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239" y="36576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g1fc63d35bfb_0_96"/>
            <p:cNvSpPr/>
            <p:nvPr/>
          </p:nvSpPr>
          <p:spPr>
            <a:xfrm>
              <a:off x="4013592" y="3823137"/>
              <a:ext cx="27939" cy="378460"/>
            </a:xfrm>
            <a:custGeom>
              <a:avLst/>
              <a:gdLst/>
              <a:ahLst/>
              <a:cxnLst/>
              <a:rect l="l" t="t" r="r" b="b"/>
              <a:pathLst>
                <a:path w="27939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5760"/>
                  </a:lnTo>
                  <a:lnTo>
                    <a:pt x="12191" y="3657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378460" extrusionOk="0">
                  <a:moveTo>
                    <a:pt x="12191" y="365760"/>
                  </a:moveTo>
                  <a:lnTo>
                    <a:pt x="6095" y="365760"/>
                  </a:lnTo>
                  <a:lnTo>
                    <a:pt x="12191" y="371856"/>
                  </a:lnTo>
                  <a:lnTo>
                    <a:pt x="12191" y="365760"/>
                  </a:lnTo>
                  <a:close/>
                </a:path>
                <a:path w="27939" h="378460" extrusionOk="0">
                  <a:moveTo>
                    <a:pt x="15239" y="365760"/>
                  </a:moveTo>
                  <a:lnTo>
                    <a:pt x="12191" y="365760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5760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5760"/>
                  </a:lnTo>
                  <a:lnTo>
                    <a:pt x="27431" y="365760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365760"/>
                  </a:moveTo>
                  <a:lnTo>
                    <a:pt x="21335" y="365760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5760"/>
                  </a:lnTo>
                  <a:close/>
                </a:path>
                <a:path w="27939" h="378460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g1fc63d35bfb_0_96"/>
            <p:cNvSpPr/>
            <p:nvPr/>
          </p:nvSpPr>
          <p:spPr>
            <a:xfrm>
              <a:off x="4019689" y="419499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39" y="36575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g1fc63d35bfb_0_96"/>
            <p:cNvSpPr/>
            <p:nvPr/>
          </p:nvSpPr>
          <p:spPr>
            <a:xfrm>
              <a:off x="4013592" y="4188897"/>
              <a:ext cx="27939" cy="805179"/>
            </a:xfrm>
            <a:custGeom>
              <a:avLst/>
              <a:gdLst/>
              <a:ahLst/>
              <a:cxnLst/>
              <a:rect l="l" t="t" r="r" b="b"/>
              <a:pathLst>
                <a:path w="27939" h="805179" extrusionOk="0">
                  <a:moveTo>
                    <a:pt x="27432" y="0"/>
                  </a:moveTo>
                  <a:lnTo>
                    <a:pt x="15240" y="0"/>
                  </a:lnTo>
                  <a:lnTo>
                    <a:pt x="15240" y="12192"/>
                  </a:lnTo>
                  <a:lnTo>
                    <a:pt x="15240" y="362712"/>
                  </a:lnTo>
                  <a:lnTo>
                    <a:pt x="15240" y="384048"/>
                  </a:lnTo>
                  <a:lnTo>
                    <a:pt x="15240" y="792480"/>
                  </a:lnTo>
                  <a:lnTo>
                    <a:pt x="12192" y="792480"/>
                  </a:lnTo>
                  <a:lnTo>
                    <a:pt x="12192" y="384048"/>
                  </a:lnTo>
                  <a:lnTo>
                    <a:pt x="15240" y="384048"/>
                  </a:lnTo>
                  <a:lnTo>
                    <a:pt x="15240" y="362712"/>
                  </a:lnTo>
                  <a:lnTo>
                    <a:pt x="12192" y="362712"/>
                  </a:lnTo>
                  <a:lnTo>
                    <a:pt x="12192" y="12192"/>
                  </a:lnTo>
                  <a:lnTo>
                    <a:pt x="15240" y="12192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371856"/>
                  </a:lnTo>
                  <a:lnTo>
                    <a:pt x="0" y="377952"/>
                  </a:lnTo>
                  <a:lnTo>
                    <a:pt x="0" y="804672"/>
                  </a:lnTo>
                  <a:lnTo>
                    <a:pt x="27432" y="804672"/>
                  </a:lnTo>
                  <a:lnTo>
                    <a:pt x="27432" y="798576"/>
                  </a:lnTo>
                  <a:lnTo>
                    <a:pt x="27432" y="792480"/>
                  </a:lnTo>
                  <a:lnTo>
                    <a:pt x="27432" y="60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g1fc63d35bfb_0_96"/>
            <p:cNvSpPr/>
            <p:nvPr/>
          </p:nvSpPr>
          <p:spPr>
            <a:xfrm>
              <a:off x="5269494" y="3347649"/>
              <a:ext cx="12700" cy="481964"/>
            </a:xfrm>
            <a:custGeom>
              <a:avLst/>
              <a:gdLst/>
              <a:ahLst/>
              <a:cxnLst/>
              <a:rect l="l" t="t" r="r" b="b"/>
              <a:pathLst>
                <a:path w="12700" h="481964" extrusionOk="0">
                  <a:moveTo>
                    <a:pt x="12191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2191" y="481584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g1fc63d35bfb_0_96"/>
            <p:cNvSpPr/>
            <p:nvPr/>
          </p:nvSpPr>
          <p:spPr>
            <a:xfrm>
              <a:off x="5263397" y="3341553"/>
              <a:ext cx="24764" cy="494029"/>
            </a:xfrm>
            <a:custGeom>
              <a:avLst/>
              <a:gdLst/>
              <a:ahLst/>
              <a:cxnLst/>
              <a:rect l="l" t="t" r="r" b="b"/>
              <a:pathLst>
                <a:path w="24764" h="494029" extrusionOk="0">
                  <a:moveTo>
                    <a:pt x="24384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4384" y="493776"/>
                  </a:lnTo>
                  <a:lnTo>
                    <a:pt x="24384" y="487680"/>
                  </a:lnTo>
                  <a:lnTo>
                    <a:pt x="12192" y="487680"/>
                  </a:lnTo>
                  <a:lnTo>
                    <a:pt x="6096" y="481584"/>
                  </a:lnTo>
                  <a:lnTo>
                    <a:pt x="12192" y="481584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4764" h="494029" extrusionOk="0">
                  <a:moveTo>
                    <a:pt x="12192" y="481584"/>
                  </a:moveTo>
                  <a:lnTo>
                    <a:pt x="6096" y="481584"/>
                  </a:lnTo>
                  <a:lnTo>
                    <a:pt x="12192" y="487680"/>
                  </a:lnTo>
                  <a:lnTo>
                    <a:pt x="12192" y="481584"/>
                  </a:lnTo>
                  <a:close/>
                </a:path>
                <a:path w="24764" h="494029" extrusionOk="0">
                  <a:moveTo>
                    <a:pt x="12192" y="6096"/>
                  </a:moveTo>
                  <a:lnTo>
                    <a:pt x="12192" y="487680"/>
                  </a:lnTo>
                  <a:lnTo>
                    <a:pt x="18287" y="481584"/>
                  </a:lnTo>
                  <a:lnTo>
                    <a:pt x="24384" y="481584"/>
                  </a:lnTo>
                  <a:lnTo>
                    <a:pt x="24384" y="12192"/>
                  </a:lnTo>
                  <a:lnTo>
                    <a:pt x="18287" y="12192"/>
                  </a:lnTo>
                  <a:lnTo>
                    <a:pt x="12192" y="6096"/>
                  </a:lnTo>
                  <a:close/>
                </a:path>
                <a:path w="24764" h="494029" extrusionOk="0">
                  <a:moveTo>
                    <a:pt x="24384" y="481584"/>
                  </a:moveTo>
                  <a:lnTo>
                    <a:pt x="18287" y="481584"/>
                  </a:lnTo>
                  <a:lnTo>
                    <a:pt x="12192" y="487680"/>
                  </a:lnTo>
                  <a:lnTo>
                    <a:pt x="24384" y="487680"/>
                  </a:lnTo>
                  <a:lnTo>
                    <a:pt x="24384" y="481584"/>
                  </a:lnTo>
                  <a:close/>
                </a:path>
                <a:path w="24764" h="494029" extrusionOk="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4764" h="494029" extrusionOk="0">
                  <a:moveTo>
                    <a:pt x="24384" y="6096"/>
                  </a:moveTo>
                  <a:lnTo>
                    <a:pt x="12192" y="6096"/>
                  </a:lnTo>
                  <a:lnTo>
                    <a:pt x="18287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g1fc63d35bfb_0_96"/>
            <p:cNvSpPr/>
            <p:nvPr/>
          </p:nvSpPr>
          <p:spPr>
            <a:xfrm>
              <a:off x="5269494" y="3829233"/>
              <a:ext cx="12700" cy="365760"/>
            </a:xfrm>
            <a:custGeom>
              <a:avLst/>
              <a:gdLst/>
              <a:ahLst/>
              <a:cxnLst/>
              <a:rect l="l" t="t" r="r" b="b"/>
              <a:pathLst>
                <a:path w="12700" h="36576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1" y="36576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g1fc63d35bfb_0_96"/>
            <p:cNvSpPr/>
            <p:nvPr/>
          </p:nvSpPr>
          <p:spPr>
            <a:xfrm>
              <a:off x="5263397" y="3823137"/>
              <a:ext cx="24764" cy="378460"/>
            </a:xfrm>
            <a:custGeom>
              <a:avLst/>
              <a:gdLst/>
              <a:ahLst/>
              <a:cxnLst/>
              <a:rect l="l" t="t" r="r" b="b"/>
              <a:pathLst>
                <a:path w="24764" h="378460" extrusionOk="0">
                  <a:moveTo>
                    <a:pt x="24384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4384" y="377951"/>
                  </a:lnTo>
                  <a:lnTo>
                    <a:pt x="24384" y="371856"/>
                  </a:lnTo>
                  <a:lnTo>
                    <a:pt x="12192" y="371856"/>
                  </a:lnTo>
                  <a:lnTo>
                    <a:pt x="6096" y="365760"/>
                  </a:lnTo>
                  <a:lnTo>
                    <a:pt x="12192" y="365760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4764" h="378460" extrusionOk="0">
                  <a:moveTo>
                    <a:pt x="12192" y="365760"/>
                  </a:moveTo>
                  <a:lnTo>
                    <a:pt x="6096" y="365760"/>
                  </a:lnTo>
                  <a:lnTo>
                    <a:pt x="12192" y="371856"/>
                  </a:lnTo>
                  <a:lnTo>
                    <a:pt x="12192" y="365760"/>
                  </a:lnTo>
                  <a:close/>
                </a:path>
                <a:path w="24764" h="378460" extrusionOk="0">
                  <a:moveTo>
                    <a:pt x="12192" y="6096"/>
                  </a:moveTo>
                  <a:lnTo>
                    <a:pt x="12192" y="371856"/>
                  </a:lnTo>
                  <a:lnTo>
                    <a:pt x="18287" y="365760"/>
                  </a:lnTo>
                  <a:lnTo>
                    <a:pt x="24384" y="365760"/>
                  </a:lnTo>
                  <a:lnTo>
                    <a:pt x="24384" y="12192"/>
                  </a:lnTo>
                  <a:lnTo>
                    <a:pt x="18287" y="12192"/>
                  </a:lnTo>
                  <a:lnTo>
                    <a:pt x="12192" y="6096"/>
                  </a:lnTo>
                  <a:close/>
                </a:path>
                <a:path w="24764" h="378460" extrusionOk="0">
                  <a:moveTo>
                    <a:pt x="24384" y="365760"/>
                  </a:moveTo>
                  <a:lnTo>
                    <a:pt x="18287" y="365760"/>
                  </a:lnTo>
                  <a:lnTo>
                    <a:pt x="12192" y="371856"/>
                  </a:lnTo>
                  <a:lnTo>
                    <a:pt x="24384" y="371856"/>
                  </a:lnTo>
                  <a:lnTo>
                    <a:pt x="24384" y="365760"/>
                  </a:lnTo>
                  <a:close/>
                </a:path>
                <a:path w="24764" h="378460" extrusionOk="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4764" h="378460" extrusionOk="0">
                  <a:moveTo>
                    <a:pt x="24384" y="6096"/>
                  </a:moveTo>
                  <a:lnTo>
                    <a:pt x="12192" y="6096"/>
                  </a:lnTo>
                  <a:lnTo>
                    <a:pt x="18287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g1fc63d35bfb_0_96"/>
            <p:cNvSpPr/>
            <p:nvPr/>
          </p:nvSpPr>
          <p:spPr>
            <a:xfrm>
              <a:off x="5269494" y="4194993"/>
              <a:ext cx="12700" cy="365760"/>
            </a:xfrm>
            <a:custGeom>
              <a:avLst/>
              <a:gdLst/>
              <a:ahLst/>
              <a:cxnLst/>
              <a:rect l="l" t="t" r="r" b="b"/>
              <a:pathLst>
                <a:path w="12700" h="36576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2191" y="36575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g1fc63d35bfb_0_96"/>
            <p:cNvSpPr/>
            <p:nvPr/>
          </p:nvSpPr>
          <p:spPr>
            <a:xfrm>
              <a:off x="5263397" y="4188897"/>
              <a:ext cx="24764" cy="805179"/>
            </a:xfrm>
            <a:custGeom>
              <a:avLst/>
              <a:gdLst/>
              <a:ahLst/>
              <a:cxnLst/>
              <a:rect l="l" t="t" r="r" b="b"/>
              <a:pathLst>
                <a:path w="24764" h="805179" extrusionOk="0">
                  <a:moveTo>
                    <a:pt x="24384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0" y="377952"/>
                  </a:lnTo>
                  <a:lnTo>
                    <a:pt x="0" y="804672"/>
                  </a:lnTo>
                  <a:lnTo>
                    <a:pt x="24384" y="804672"/>
                  </a:lnTo>
                  <a:lnTo>
                    <a:pt x="24384" y="798576"/>
                  </a:lnTo>
                  <a:lnTo>
                    <a:pt x="24384" y="792480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g1fc63d35bfb_0_96"/>
            <p:cNvSpPr/>
            <p:nvPr/>
          </p:nvSpPr>
          <p:spPr>
            <a:xfrm>
              <a:off x="7586205" y="3347649"/>
              <a:ext cx="15239" cy="481964"/>
            </a:xfrm>
            <a:custGeom>
              <a:avLst/>
              <a:gdLst/>
              <a:ahLst/>
              <a:cxnLst/>
              <a:rect l="l" t="t" r="r" b="b"/>
              <a:pathLst>
                <a:path w="15239" h="481964" extrusionOk="0">
                  <a:moveTo>
                    <a:pt x="15239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5239" y="481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g1fc63d35bfb_0_96"/>
            <p:cNvSpPr/>
            <p:nvPr/>
          </p:nvSpPr>
          <p:spPr>
            <a:xfrm>
              <a:off x="7580108" y="3341553"/>
              <a:ext cx="27939" cy="494029"/>
            </a:xfrm>
            <a:custGeom>
              <a:avLst/>
              <a:gdLst/>
              <a:ahLst/>
              <a:cxnLst/>
              <a:rect l="l" t="t" r="r" b="b"/>
              <a:pathLst>
                <a:path w="27939" h="49402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7431" y="493776"/>
                  </a:lnTo>
                  <a:lnTo>
                    <a:pt x="27431" y="487680"/>
                  </a:lnTo>
                  <a:lnTo>
                    <a:pt x="12191" y="487680"/>
                  </a:lnTo>
                  <a:lnTo>
                    <a:pt x="6095" y="481584"/>
                  </a:lnTo>
                  <a:lnTo>
                    <a:pt x="12191" y="4815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494029" extrusionOk="0">
                  <a:moveTo>
                    <a:pt x="12191" y="481584"/>
                  </a:moveTo>
                  <a:lnTo>
                    <a:pt x="6095" y="481584"/>
                  </a:lnTo>
                  <a:lnTo>
                    <a:pt x="12191" y="487680"/>
                  </a:lnTo>
                  <a:lnTo>
                    <a:pt x="12191" y="481584"/>
                  </a:lnTo>
                  <a:close/>
                </a:path>
                <a:path w="27939" h="494029" extrusionOk="0">
                  <a:moveTo>
                    <a:pt x="15239" y="481584"/>
                  </a:moveTo>
                  <a:lnTo>
                    <a:pt x="12191" y="481584"/>
                  </a:lnTo>
                  <a:lnTo>
                    <a:pt x="12191" y="487680"/>
                  </a:lnTo>
                  <a:lnTo>
                    <a:pt x="15239" y="487680"/>
                  </a:lnTo>
                  <a:lnTo>
                    <a:pt x="15239" y="481584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5239" y="487680"/>
                  </a:lnTo>
                  <a:lnTo>
                    <a:pt x="21335" y="481584"/>
                  </a:lnTo>
                  <a:lnTo>
                    <a:pt x="27431" y="481584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481584"/>
                  </a:moveTo>
                  <a:lnTo>
                    <a:pt x="21335" y="481584"/>
                  </a:lnTo>
                  <a:lnTo>
                    <a:pt x="15239" y="487680"/>
                  </a:lnTo>
                  <a:lnTo>
                    <a:pt x="27431" y="487680"/>
                  </a:lnTo>
                  <a:lnTo>
                    <a:pt x="27431" y="481584"/>
                  </a:lnTo>
                  <a:close/>
                </a:path>
                <a:path w="27939" h="494029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g1fc63d35bfb_0_96"/>
            <p:cNvSpPr/>
            <p:nvPr/>
          </p:nvSpPr>
          <p:spPr>
            <a:xfrm>
              <a:off x="7586205" y="382923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239" y="36576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g1fc63d35bfb_0_96"/>
            <p:cNvSpPr/>
            <p:nvPr/>
          </p:nvSpPr>
          <p:spPr>
            <a:xfrm>
              <a:off x="7580108" y="3823137"/>
              <a:ext cx="27939" cy="378460"/>
            </a:xfrm>
            <a:custGeom>
              <a:avLst/>
              <a:gdLst/>
              <a:ahLst/>
              <a:cxnLst/>
              <a:rect l="l" t="t" r="r" b="b"/>
              <a:pathLst>
                <a:path w="27939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5760"/>
                  </a:lnTo>
                  <a:lnTo>
                    <a:pt x="12191" y="3657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378460" extrusionOk="0">
                  <a:moveTo>
                    <a:pt x="12191" y="365760"/>
                  </a:moveTo>
                  <a:lnTo>
                    <a:pt x="6095" y="365760"/>
                  </a:lnTo>
                  <a:lnTo>
                    <a:pt x="12191" y="371856"/>
                  </a:lnTo>
                  <a:lnTo>
                    <a:pt x="12191" y="365760"/>
                  </a:lnTo>
                  <a:close/>
                </a:path>
                <a:path w="27939" h="378460" extrusionOk="0">
                  <a:moveTo>
                    <a:pt x="15239" y="365760"/>
                  </a:moveTo>
                  <a:lnTo>
                    <a:pt x="12191" y="365760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5760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5760"/>
                  </a:lnTo>
                  <a:lnTo>
                    <a:pt x="27431" y="365760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365760"/>
                  </a:moveTo>
                  <a:lnTo>
                    <a:pt x="21335" y="365760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5760"/>
                  </a:lnTo>
                  <a:close/>
                </a:path>
                <a:path w="27939" h="378460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g1fc63d35bfb_0_96"/>
            <p:cNvSpPr/>
            <p:nvPr/>
          </p:nvSpPr>
          <p:spPr>
            <a:xfrm>
              <a:off x="7586205" y="419499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39" y="36575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g1fc63d35bfb_0_96"/>
            <p:cNvSpPr/>
            <p:nvPr/>
          </p:nvSpPr>
          <p:spPr>
            <a:xfrm>
              <a:off x="7580109" y="4188897"/>
              <a:ext cx="1216659" cy="805179"/>
            </a:xfrm>
            <a:custGeom>
              <a:avLst/>
              <a:gdLst/>
              <a:ahLst/>
              <a:cxnLst/>
              <a:rect l="l" t="t" r="r" b="b"/>
              <a:pathLst>
                <a:path w="1216659" h="805179" extrusionOk="0">
                  <a:moveTo>
                    <a:pt x="27432" y="0"/>
                  </a:moveTo>
                  <a:lnTo>
                    <a:pt x="15240" y="0"/>
                  </a:lnTo>
                  <a:lnTo>
                    <a:pt x="15240" y="12192"/>
                  </a:lnTo>
                  <a:lnTo>
                    <a:pt x="15240" y="362712"/>
                  </a:lnTo>
                  <a:lnTo>
                    <a:pt x="15240" y="384048"/>
                  </a:lnTo>
                  <a:lnTo>
                    <a:pt x="15240" y="792480"/>
                  </a:lnTo>
                  <a:lnTo>
                    <a:pt x="12192" y="792480"/>
                  </a:lnTo>
                  <a:lnTo>
                    <a:pt x="12192" y="384048"/>
                  </a:lnTo>
                  <a:lnTo>
                    <a:pt x="15240" y="384048"/>
                  </a:lnTo>
                  <a:lnTo>
                    <a:pt x="15240" y="362712"/>
                  </a:lnTo>
                  <a:lnTo>
                    <a:pt x="12192" y="362712"/>
                  </a:lnTo>
                  <a:lnTo>
                    <a:pt x="12192" y="12192"/>
                  </a:lnTo>
                  <a:lnTo>
                    <a:pt x="15240" y="12192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371856"/>
                  </a:lnTo>
                  <a:lnTo>
                    <a:pt x="0" y="377952"/>
                  </a:lnTo>
                  <a:lnTo>
                    <a:pt x="0" y="804672"/>
                  </a:lnTo>
                  <a:lnTo>
                    <a:pt x="27432" y="804672"/>
                  </a:lnTo>
                  <a:lnTo>
                    <a:pt x="27432" y="798576"/>
                  </a:lnTo>
                  <a:lnTo>
                    <a:pt x="27432" y="792480"/>
                  </a:lnTo>
                  <a:lnTo>
                    <a:pt x="27432" y="6096"/>
                  </a:lnTo>
                  <a:lnTo>
                    <a:pt x="27432" y="0"/>
                  </a:lnTo>
                  <a:close/>
                </a:path>
                <a:path w="1216659" h="805179" extrusionOk="0">
                  <a:moveTo>
                    <a:pt x="1216152" y="371856"/>
                  </a:moveTo>
                  <a:lnTo>
                    <a:pt x="1203960" y="371856"/>
                  </a:lnTo>
                  <a:lnTo>
                    <a:pt x="1203960" y="384048"/>
                  </a:lnTo>
                  <a:lnTo>
                    <a:pt x="1203960" y="792480"/>
                  </a:lnTo>
                  <a:lnTo>
                    <a:pt x="1200912" y="792480"/>
                  </a:lnTo>
                  <a:lnTo>
                    <a:pt x="1200912" y="384048"/>
                  </a:lnTo>
                  <a:lnTo>
                    <a:pt x="1203960" y="384048"/>
                  </a:lnTo>
                  <a:lnTo>
                    <a:pt x="1203960" y="371856"/>
                  </a:lnTo>
                  <a:lnTo>
                    <a:pt x="1188720" y="371856"/>
                  </a:lnTo>
                  <a:lnTo>
                    <a:pt x="1188720" y="804672"/>
                  </a:lnTo>
                  <a:lnTo>
                    <a:pt x="1216152" y="804672"/>
                  </a:lnTo>
                  <a:lnTo>
                    <a:pt x="1216152" y="798576"/>
                  </a:lnTo>
                  <a:lnTo>
                    <a:pt x="1216152" y="792480"/>
                  </a:lnTo>
                  <a:lnTo>
                    <a:pt x="1216152" y="384048"/>
                  </a:lnTo>
                  <a:lnTo>
                    <a:pt x="1216152" y="377952"/>
                  </a:lnTo>
                  <a:lnTo>
                    <a:pt x="1216152" y="371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g1fc63d35bfb_0_96"/>
            <p:cNvSpPr/>
            <p:nvPr/>
          </p:nvSpPr>
          <p:spPr>
            <a:xfrm>
              <a:off x="4019689" y="4969186"/>
              <a:ext cx="4761230" cy="18414"/>
            </a:xfrm>
            <a:custGeom>
              <a:avLst/>
              <a:gdLst/>
              <a:ahLst/>
              <a:cxnLst/>
              <a:rect l="l" t="t" r="r" b="b"/>
              <a:pathLst>
                <a:path w="4761230" h="18414" extrusionOk="0">
                  <a:moveTo>
                    <a:pt x="476097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760976" y="18287"/>
                  </a:lnTo>
                  <a:lnTo>
                    <a:pt x="4760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g1fc63d35bfb_0_96"/>
            <p:cNvSpPr/>
            <p:nvPr/>
          </p:nvSpPr>
          <p:spPr>
            <a:xfrm>
              <a:off x="4013592" y="4963090"/>
              <a:ext cx="4773295" cy="30479"/>
            </a:xfrm>
            <a:custGeom>
              <a:avLst/>
              <a:gdLst/>
              <a:ahLst/>
              <a:cxnLst/>
              <a:rect l="l" t="t" r="r" b="b"/>
              <a:pathLst>
                <a:path w="4773295" h="30479" extrusionOk="0">
                  <a:moveTo>
                    <a:pt x="477316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4773168" y="30480"/>
                  </a:lnTo>
                  <a:lnTo>
                    <a:pt x="4773168" y="24384"/>
                  </a:lnTo>
                  <a:lnTo>
                    <a:pt x="12191" y="24384"/>
                  </a:lnTo>
                  <a:lnTo>
                    <a:pt x="6095" y="18288"/>
                  </a:lnTo>
                  <a:lnTo>
                    <a:pt x="12191" y="18288"/>
                  </a:lnTo>
                  <a:lnTo>
                    <a:pt x="12191" y="15240"/>
                  </a:lnTo>
                  <a:lnTo>
                    <a:pt x="6095" y="15240"/>
                  </a:lnTo>
                  <a:lnTo>
                    <a:pt x="12191" y="6096"/>
                  </a:lnTo>
                  <a:lnTo>
                    <a:pt x="4773168" y="6096"/>
                  </a:lnTo>
                  <a:lnTo>
                    <a:pt x="4773168" y="0"/>
                  </a:lnTo>
                  <a:close/>
                </a:path>
                <a:path w="4773295" h="30479" extrusionOk="0">
                  <a:moveTo>
                    <a:pt x="12191" y="18288"/>
                  </a:moveTo>
                  <a:lnTo>
                    <a:pt x="6095" y="18288"/>
                  </a:lnTo>
                  <a:lnTo>
                    <a:pt x="12191" y="24384"/>
                  </a:lnTo>
                  <a:lnTo>
                    <a:pt x="12191" y="18288"/>
                  </a:lnTo>
                  <a:close/>
                </a:path>
                <a:path w="4773295" h="30479" extrusionOk="0">
                  <a:moveTo>
                    <a:pt x="4760975" y="18288"/>
                  </a:moveTo>
                  <a:lnTo>
                    <a:pt x="12191" y="18288"/>
                  </a:lnTo>
                  <a:lnTo>
                    <a:pt x="12191" y="24384"/>
                  </a:lnTo>
                  <a:lnTo>
                    <a:pt x="4760975" y="24384"/>
                  </a:lnTo>
                  <a:lnTo>
                    <a:pt x="4760975" y="18288"/>
                  </a:lnTo>
                  <a:close/>
                </a:path>
                <a:path w="4773295" h="30479" extrusionOk="0">
                  <a:moveTo>
                    <a:pt x="4760975" y="6096"/>
                  </a:moveTo>
                  <a:lnTo>
                    <a:pt x="4760975" y="24384"/>
                  </a:lnTo>
                  <a:lnTo>
                    <a:pt x="4767071" y="18288"/>
                  </a:lnTo>
                  <a:lnTo>
                    <a:pt x="4773168" y="18288"/>
                  </a:lnTo>
                  <a:lnTo>
                    <a:pt x="4773168" y="15240"/>
                  </a:lnTo>
                  <a:lnTo>
                    <a:pt x="4767071" y="15240"/>
                  </a:lnTo>
                  <a:lnTo>
                    <a:pt x="4760975" y="6096"/>
                  </a:lnTo>
                  <a:close/>
                </a:path>
                <a:path w="4773295" h="30479" extrusionOk="0">
                  <a:moveTo>
                    <a:pt x="4773168" y="18288"/>
                  </a:moveTo>
                  <a:lnTo>
                    <a:pt x="4767071" y="18288"/>
                  </a:lnTo>
                  <a:lnTo>
                    <a:pt x="4760975" y="24384"/>
                  </a:lnTo>
                  <a:lnTo>
                    <a:pt x="4773168" y="24384"/>
                  </a:lnTo>
                  <a:lnTo>
                    <a:pt x="4773168" y="18288"/>
                  </a:lnTo>
                  <a:close/>
                </a:path>
                <a:path w="4773295" h="30479" extrusionOk="0">
                  <a:moveTo>
                    <a:pt x="12191" y="6096"/>
                  </a:moveTo>
                  <a:lnTo>
                    <a:pt x="6095" y="15240"/>
                  </a:lnTo>
                  <a:lnTo>
                    <a:pt x="12191" y="15240"/>
                  </a:lnTo>
                  <a:lnTo>
                    <a:pt x="12191" y="6096"/>
                  </a:lnTo>
                  <a:close/>
                </a:path>
                <a:path w="4773295" h="30479" extrusionOk="0">
                  <a:moveTo>
                    <a:pt x="4760975" y="6096"/>
                  </a:moveTo>
                  <a:lnTo>
                    <a:pt x="12191" y="6096"/>
                  </a:lnTo>
                  <a:lnTo>
                    <a:pt x="12191" y="15240"/>
                  </a:lnTo>
                  <a:lnTo>
                    <a:pt x="4760975" y="15240"/>
                  </a:lnTo>
                  <a:lnTo>
                    <a:pt x="4760975" y="6096"/>
                  </a:lnTo>
                  <a:close/>
                </a:path>
                <a:path w="4773295" h="30479" extrusionOk="0">
                  <a:moveTo>
                    <a:pt x="4773168" y="6096"/>
                  </a:moveTo>
                  <a:lnTo>
                    <a:pt x="4760975" y="6096"/>
                  </a:lnTo>
                  <a:lnTo>
                    <a:pt x="4767071" y="15240"/>
                  </a:lnTo>
                  <a:lnTo>
                    <a:pt x="4773168" y="15240"/>
                  </a:lnTo>
                  <a:lnTo>
                    <a:pt x="4773168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g1fc63d35bfb_0_96"/>
          <p:cNvSpPr txBox="1"/>
          <p:nvPr/>
        </p:nvSpPr>
        <p:spPr>
          <a:xfrm>
            <a:off x="5193313" y="2789437"/>
            <a:ext cx="6651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2" name="Google Shape;162;g1fc63d35bfb_0_96"/>
          <p:cNvGraphicFramePr/>
          <p:nvPr/>
        </p:nvGraphicFramePr>
        <p:xfrm>
          <a:off x="1035649" y="3643512"/>
          <a:ext cx="4659275" cy="1886286"/>
        </p:xfrm>
        <a:graphic>
          <a:graphicData uri="http://schemas.openxmlformats.org/drawingml/2006/table">
            <a:tbl>
              <a:tblPr>
                <a:noFill/>
                <a:tableStyleId>{BBE8B231-864D-4E9A-B6B0-EE43FCF1B9A1}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 lvl="0" indent="0" algn="ctr" rtl="0">
                        <a:lnSpc>
                          <a:spcPct val="7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b="1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25">
                <a:tc>
                  <a:txBody>
                    <a:bodyPr/>
                    <a:lstStyle/>
                    <a:p>
                      <a:pPr marL="492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b="1" u="none" strike="noStrike" cap="none"/>
                    </a:p>
                  </a:txBody>
                  <a:tcPr marL="0" marR="0" marT="330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3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25">
                <a:tc>
                  <a:txBody>
                    <a:bodyPr/>
                    <a:lstStyle/>
                    <a:p>
                      <a:pPr marL="492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b="1" u="none" strike="noStrike" cap="none"/>
                    </a:p>
                  </a:txBody>
                  <a:tcPr marL="0" marR="0" marT="311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279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279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 u="none" strike="noStrike" cap="none"/>
                    </a:p>
                  </a:txBody>
                  <a:tcPr marL="0" marR="0" marT="2795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311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3" name="Google Shape;163;g1fc63d35bfb_0_96"/>
          <p:cNvSpPr txBox="1"/>
          <p:nvPr/>
        </p:nvSpPr>
        <p:spPr>
          <a:xfrm>
            <a:off x="7312325" y="2978738"/>
            <a:ext cx="3699000" cy="157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Schemes-&gt;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encoding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Gray encoding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One-hot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fc63d35bfb_0_158"/>
          <p:cNvSpPr txBox="1"/>
          <p:nvPr/>
        </p:nvSpPr>
        <p:spPr>
          <a:xfrm>
            <a:off x="874668" y="427642"/>
            <a:ext cx="10608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Schemes (State Assignment) </a:t>
            </a:r>
            <a:endParaRPr sz="3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1fc63d35bfb_0_158"/>
          <p:cNvSpPr txBox="1"/>
          <p:nvPr/>
        </p:nvSpPr>
        <p:spPr>
          <a:xfrm>
            <a:off x="874675" y="1343900"/>
            <a:ext cx="5900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another state assigned table below: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fc63d35bfb_0_158"/>
          <p:cNvSpPr txBox="1"/>
          <p:nvPr/>
        </p:nvSpPr>
        <p:spPr>
          <a:xfrm>
            <a:off x="1638887" y="2606888"/>
            <a:ext cx="701700" cy="6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82562" marR="0" lvl="0" indent="-169862" algn="l" rtl="0">
              <a:lnSpc>
                <a:spcPct val="141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  state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1fc63d35bfb_0_158"/>
          <p:cNvSpPr txBox="1"/>
          <p:nvPr/>
        </p:nvSpPr>
        <p:spPr>
          <a:xfrm>
            <a:off x="2887625" y="2525125"/>
            <a:ext cx="1920900" cy="84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state</a:t>
            </a:r>
            <a:endParaRPr sz="16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83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w=0              w=1</a:t>
            </a:r>
            <a:endParaRPr sz="1800" b="0" i="1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72" name="Google Shape;172;g1fc63d35bfb_0_158"/>
          <p:cNvGrpSpPr/>
          <p:nvPr/>
        </p:nvGrpSpPr>
        <p:grpSpPr>
          <a:xfrm>
            <a:off x="1456417" y="2375142"/>
            <a:ext cx="4783295" cy="3317972"/>
            <a:chOff x="4013592" y="1676104"/>
            <a:chExt cx="4783295" cy="3317972"/>
          </a:xfrm>
        </p:grpSpPr>
        <p:sp>
          <p:nvSpPr>
            <p:cNvPr id="173" name="Google Shape;173;g1fc63d35bfb_0_158"/>
            <p:cNvSpPr/>
            <p:nvPr/>
          </p:nvSpPr>
          <p:spPr>
            <a:xfrm>
              <a:off x="4013592" y="1676104"/>
              <a:ext cx="4773295" cy="27939"/>
            </a:xfrm>
            <a:custGeom>
              <a:avLst/>
              <a:gdLst/>
              <a:ahLst/>
              <a:cxnLst/>
              <a:rect l="l" t="t" r="r" b="b"/>
              <a:pathLst>
                <a:path w="4773295" h="27939" extrusionOk="0">
                  <a:moveTo>
                    <a:pt x="4773168" y="0"/>
                  </a:moveTo>
                  <a:lnTo>
                    <a:pt x="4764392" y="0"/>
                  </a:lnTo>
                  <a:lnTo>
                    <a:pt x="4764392" y="6350"/>
                  </a:lnTo>
                  <a:lnTo>
                    <a:pt x="4764392" y="9512"/>
                  </a:lnTo>
                  <a:lnTo>
                    <a:pt x="4763770" y="8890"/>
                  </a:lnTo>
                  <a:lnTo>
                    <a:pt x="4763770" y="17145"/>
                  </a:lnTo>
                  <a:lnTo>
                    <a:pt x="4763770" y="21590"/>
                  </a:lnTo>
                  <a:lnTo>
                    <a:pt x="9385" y="21590"/>
                  </a:lnTo>
                  <a:lnTo>
                    <a:pt x="9385" y="17132"/>
                  </a:lnTo>
                  <a:lnTo>
                    <a:pt x="12192" y="21336"/>
                  </a:lnTo>
                  <a:lnTo>
                    <a:pt x="4760976" y="21336"/>
                  </a:lnTo>
                  <a:lnTo>
                    <a:pt x="4763770" y="17145"/>
                  </a:lnTo>
                  <a:lnTo>
                    <a:pt x="4763770" y="8890"/>
                  </a:lnTo>
                  <a:lnTo>
                    <a:pt x="4761230" y="6350"/>
                  </a:lnTo>
                  <a:lnTo>
                    <a:pt x="4764392" y="6350"/>
                  </a:lnTo>
                  <a:lnTo>
                    <a:pt x="4764392" y="0"/>
                  </a:lnTo>
                  <a:lnTo>
                    <a:pt x="11938" y="0"/>
                  </a:lnTo>
                  <a:lnTo>
                    <a:pt x="11938" y="6350"/>
                  </a:lnTo>
                  <a:lnTo>
                    <a:pt x="8763" y="9525"/>
                  </a:lnTo>
                  <a:lnTo>
                    <a:pt x="8763" y="6350"/>
                  </a:lnTo>
                  <a:lnTo>
                    <a:pt x="11938" y="6350"/>
                  </a:lnTo>
                  <a:lnTo>
                    <a:pt x="11938" y="0"/>
                  </a:lnTo>
                  <a:lnTo>
                    <a:pt x="0" y="0"/>
                  </a:lnTo>
                  <a:lnTo>
                    <a:pt x="0" y="6350"/>
                  </a:lnTo>
                  <a:lnTo>
                    <a:pt x="0" y="12700"/>
                  </a:lnTo>
                  <a:lnTo>
                    <a:pt x="0" y="21590"/>
                  </a:lnTo>
                  <a:lnTo>
                    <a:pt x="0" y="27940"/>
                  </a:lnTo>
                  <a:lnTo>
                    <a:pt x="4773168" y="27940"/>
                  </a:lnTo>
                  <a:lnTo>
                    <a:pt x="4773168" y="21590"/>
                  </a:lnTo>
                  <a:lnTo>
                    <a:pt x="4773168" y="12700"/>
                  </a:lnTo>
                  <a:lnTo>
                    <a:pt x="4773168" y="6350"/>
                  </a:lnTo>
                  <a:lnTo>
                    <a:pt x="477316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g1fc63d35bfb_0_158"/>
            <p:cNvSpPr/>
            <p:nvPr/>
          </p:nvSpPr>
          <p:spPr>
            <a:xfrm>
              <a:off x="4019689" y="1682203"/>
              <a:ext cx="15239" cy="563880"/>
            </a:xfrm>
            <a:custGeom>
              <a:avLst/>
              <a:gdLst/>
              <a:ahLst/>
              <a:cxnLst/>
              <a:rect l="l" t="t" r="r" b="b"/>
              <a:pathLst>
                <a:path w="15239" h="56388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5239" y="5638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g1fc63d35bfb_0_158"/>
            <p:cNvSpPr/>
            <p:nvPr/>
          </p:nvSpPr>
          <p:spPr>
            <a:xfrm>
              <a:off x="4013592" y="1676105"/>
              <a:ext cx="27939" cy="576580"/>
            </a:xfrm>
            <a:custGeom>
              <a:avLst/>
              <a:gdLst/>
              <a:ahLst/>
              <a:cxnLst/>
              <a:rect l="l" t="t" r="r" b="b"/>
              <a:pathLst>
                <a:path w="27939" h="57658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7431" y="576072"/>
                  </a:lnTo>
                  <a:lnTo>
                    <a:pt x="27431" y="569976"/>
                  </a:lnTo>
                  <a:lnTo>
                    <a:pt x="12191" y="569976"/>
                  </a:lnTo>
                  <a:lnTo>
                    <a:pt x="6095" y="563879"/>
                  </a:lnTo>
                  <a:lnTo>
                    <a:pt x="12191" y="56387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76580" extrusionOk="0">
                  <a:moveTo>
                    <a:pt x="12191" y="563879"/>
                  </a:moveTo>
                  <a:lnTo>
                    <a:pt x="6095" y="563879"/>
                  </a:lnTo>
                  <a:lnTo>
                    <a:pt x="12191" y="569976"/>
                  </a:lnTo>
                  <a:lnTo>
                    <a:pt x="12191" y="563879"/>
                  </a:lnTo>
                  <a:close/>
                </a:path>
                <a:path w="27939" h="576580" extrusionOk="0">
                  <a:moveTo>
                    <a:pt x="15239" y="563879"/>
                  </a:moveTo>
                  <a:lnTo>
                    <a:pt x="12191" y="563879"/>
                  </a:lnTo>
                  <a:lnTo>
                    <a:pt x="12191" y="569976"/>
                  </a:lnTo>
                  <a:lnTo>
                    <a:pt x="15239" y="569976"/>
                  </a:lnTo>
                  <a:lnTo>
                    <a:pt x="15239" y="563879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5239" y="569976"/>
                  </a:lnTo>
                  <a:lnTo>
                    <a:pt x="21335" y="563879"/>
                  </a:lnTo>
                  <a:lnTo>
                    <a:pt x="27431" y="56387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563879"/>
                  </a:moveTo>
                  <a:lnTo>
                    <a:pt x="21335" y="563879"/>
                  </a:lnTo>
                  <a:lnTo>
                    <a:pt x="15239" y="569976"/>
                  </a:lnTo>
                  <a:lnTo>
                    <a:pt x="27431" y="569976"/>
                  </a:lnTo>
                  <a:lnTo>
                    <a:pt x="27431" y="563879"/>
                  </a:lnTo>
                  <a:close/>
                </a:path>
                <a:path w="27939" h="57658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g1fc63d35bfb_0_158"/>
            <p:cNvSpPr/>
            <p:nvPr/>
          </p:nvSpPr>
          <p:spPr>
            <a:xfrm>
              <a:off x="5269494" y="1682203"/>
              <a:ext cx="12700" cy="563880"/>
            </a:xfrm>
            <a:custGeom>
              <a:avLst/>
              <a:gdLst/>
              <a:ahLst/>
              <a:cxnLst/>
              <a:rect l="l" t="t" r="r" b="b"/>
              <a:pathLst>
                <a:path w="12700" h="56388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2191" y="56387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g1fc63d35bfb_0_158"/>
            <p:cNvSpPr/>
            <p:nvPr/>
          </p:nvSpPr>
          <p:spPr>
            <a:xfrm>
              <a:off x="5263397" y="1676105"/>
              <a:ext cx="24764" cy="576580"/>
            </a:xfrm>
            <a:custGeom>
              <a:avLst/>
              <a:gdLst/>
              <a:ahLst/>
              <a:cxnLst/>
              <a:rect l="l" t="t" r="r" b="b"/>
              <a:pathLst>
                <a:path w="24764" h="576580" extrusionOk="0">
                  <a:moveTo>
                    <a:pt x="24384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4384" y="576072"/>
                  </a:lnTo>
                  <a:lnTo>
                    <a:pt x="24384" y="569976"/>
                  </a:lnTo>
                  <a:lnTo>
                    <a:pt x="12192" y="569976"/>
                  </a:lnTo>
                  <a:lnTo>
                    <a:pt x="6096" y="563879"/>
                  </a:lnTo>
                  <a:lnTo>
                    <a:pt x="12192" y="56387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24384" y="6095"/>
                  </a:lnTo>
                  <a:lnTo>
                    <a:pt x="24384" y="0"/>
                  </a:lnTo>
                  <a:close/>
                </a:path>
                <a:path w="24764" h="576580" extrusionOk="0">
                  <a:moveTo>
                    <a:pt x="12192" y="563879"/>
                  </a:moveTo>
                  <a:lnTo>
                    <a:pt x="6096" y="563879"/>
                  </a:lnTo>
                  <a:lnTo>
                    <a:pt x="12192" y="569976"/>
                  </a:lnTo>
                  <a:lnTo>
                    <a:pt x="12192" y="563879"/>
                  </a:lnTo>
                  <a:close/>
                </a:path>
                <a:path w="24764" h="576580" extrusionOk="0">
                  <a:moveTo>
                    <a:pt x="12192" y="6095"/>
                  </a:moveTo>
                  <a:lnTo>
                    <a:pt x="12192" y="569976"/>
                  </a:lnTo>
                  <a:lnTo>
                    <a:pt x="18287" y="563879"/>
                  </a:lnTo>
                  <a:lnTo>
                    <a:pt x="24384" y="563879"/>
                  </a:lnTo>
                  <a:lnTo>
                    <a:pt x="24384" y="12191"/>
                  </a:lnTo>
                  <a:lnTo>
                    <a:pt x="18287" y="12191"/>
                  </a:lnTo>
                  <a:lnTo>
                    <a:pt x="12192" y="6095"/>
                  </a:lnTo>
                  <a:close/>
                </a:path>
                <a:path w="24764" h="576580" extrusionOk="0">
                  <a:moveTo>
                    <a:pt x="24384" y="563879"/>
                  </a:moveTo>
                  <a:lnTo>
                    <a:pt x="18287" y="563879"/>
                  </a:lnTo>
                  <a:lnTo>
                    <a:pt x="12192" y="569976"/>
                  </a:lnTo>
                  <a:lnTo>
                    <a:pt x="24384" y="569976"/>
                  </a:lnTo>
                  <a:lnTo>
                    <a:pt x="24384" y="563879"/>
                  </a:lnTo>
                  <a:close/>
                </a:path>
                <a:path w="24764" h="576580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4764" h="576580" extrusionOk="0">
                  <a:moveTo>
                    <a:pt x="24384" y="6095"/>
                  </a:moveTo>
                  <a:lnTo>
                    <a:pt x="12192" y="6095"/>
                  </a:lnTo>
                  <a:lnTo>
                    <a:pt x="18287" y="12191"/>
                  </a:lnTo>
                  <a:lnTo>
                    <a:pt x="24384" y="12191"/>
                  </a:lnTo>
                  <a:lnTo>
                    <a:pt x="24384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g1fc63d35bfb_0_158"/>
            <p:cNvSpPr/>
            <p:nvPr/>
          </p:nvSpPr>
          <p:spPr>
            <a:xfrm>
              <a:off x="7586205" y="1682203"/>
              <a:ext cx="15239" cy="563880"/>
            </a:xfrm>
            <a:custGeom>
              <a:avLst/>
              <a:gdLst/>
              <a:ahLst/>
              <a:cxnLst/>
              <a:rect l="l" t="t" r="r" b="b"/>
              <a:pathLst>
                <a:path w="15239" h="56388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5239" y="56387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g1fc63d35bfb_0_158"/>
            <p:cNvSpPr/>
            <p:nvPr/>
          </p:nvSpPr>
          <p:spPr>
            <a:xfrm>
              <a:off x="7580108" y="1676105"/>
              <a:ext cx="27939" cy="576580"/>
            </a:xfrm>
            <a:custGeom>
              <a:avLst/>
              <a:gdLst/>
              <a:ahLst/>
              <a:cxnLst/>
              <a:rect l="l" t="t" r="r" b="b"/>
              <a:pathLst>
                <a:path w="27939" h="57658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76072"/>
                  </a:lnTo>
                  <a:lnTo>
                    <a:pt x="27431" y="576072"/>
                  </a:lnTo>
                  <a:lnTo>
                    <a:pt x="27431" y="569976"/>
                  </a:lnTo>
                  <a:lnTo>
                    <a:pt x="12191" y="569976"/>
                  </a:lnTo>
                  <a:lnTo>
                    <a:pt x="6095" y="563879"/>
                  </a:lnTo>
                  <a:lnTo>
                    <a:pt x="12191" y="56387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76580" extrusionOk="0">
                  <a:moveTo>
                    <a:pt x="12191" y="563879"/>
                  </a:moveTo>
                  <a:lnTo>
                    <a:pt x="6095" y="563879"/>
                  </a:lnTo>
                  <a:lnTo>
                    <a:pt x="12191" y="569976"/>
                  </a:lnTo>
                  <a:lnTo>
                    <a:pt x="12191" y="563879"/>
                  </a:lnTo>
                  <a:close/>
                </a:path>
                <a:path w="27939" h="576580" extrusionOk="0">
                  <a:moveTo>
                    <a:pt x="15239" y="563879"/>
                  </a:moveTo>
                  <a:lnTo>
                    <a:pt x="12191" y="563879"/>
                  </a:lnTo>
                  <a:lnTo>
                    <a:pt x="12191" y="569976"/>
                  </a:lnTo>
                  <a:lnTo>
                    <a:pt x="15239" y="569976"/>
                  </a:lnTo>
                  <a:lnTo>
                    <a:pt x="15239" y="563879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5239" y="569976"/>
                  </a:lnTo>
                  <a:lnTo>
                    <a:pt x="21335" y="563879"/>
                  </a:lnTo>
                  <a:lnTo>
                    <a:pt x="27431" y="56387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563879"/>
                  </a:moveTo>
                  <a:lnTo>
                    <a:pt x="21335" y="563879"/>
                  </a:lnTo>
                  <a:lnTo>
                    <a:pt x="15239" y="569976"/>
                  </a:lnTo>
                  <a:lnTo>
                    <a:pt x="27431" y="569976"/>
                  </a:lnTo>
                  <a:lnTo>
                    <a:pt x="27431" y="563879"/>
                  </a:lnTo>
                  <a:close/>
                </a:path>
                <a:path w="27939" h="576580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76580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76580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g1fc63d35bfb_0_158"/>
            <p:cNvSpPr/>
            <p:nvPr/>
          </p:nvSpPr>
          <p:spPr>
            <a:xfrm>
              <a:off x="8775044" y="1682203"/>
              <a:ext cx="15240" cy="563880"/>
            </a:xfrm>
            <a:custGeom>
              <a:avLst/>
              <a:gdLst/>
              <a:ahLst/>
              <a:cxnLst/>
              <a:rect l="l" t="t" r="r" b="b"/>
              <a:pathLst>
                <a:path w="15240" h="56388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563879"/>
                  </a:lnTo>
                  <a:lnTo>
                    <a:pt x="15240" y="56387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g1fc63d35bfb_0_158"/>
            <p:cNvSpPr/>
            <p:nvPr/>
          </p:nvSpPr>
          <p:spPr>
            <a:xfrm>
              <a:off x="5293880" y="1676104"/>
              <a:ext cx="3502659" cy="607060"/>
            </a:xfrm>
            <a:custGeom>
              <a:avLst/>
              <a:gdLst/>
              <a:ahLst/>
              <a:cxnLst/>
              <a:rect l="l" t="t" r="r" b="b"/>
              <a:pathLst>
                <a:path w="3502659" h="607060" extrusionOk="0">
                  <a:moveTo>
                    <a:pt x="2310384" y="579120"/>
                  </a:moveTo>
                  <a:lnTo>
                    <a:pt x="2298192" y="579120"/>
                  </a:lnTo>
                  <a:lnTo>
                    <a:pt x="2298192" y="591312"/>
                  </a:lnTo>
                  <a:lnTo>
                    <a:pt x="2298192" y="594360"/>
                  </a:lnTo>
                  <a:lnTo>
                    <a:pt x="12192" y="594360"/>
                  </a:lnTo>
                  <a:lnTo>
                    <a:pt x="12192" y="591312"/>
                  </a:lnTo>
                  <a:lnTo>
                    <a:pt x="2298192" y="591312"/>
                  </a:lnTo>
                  <a:lnTo>
                    <a:pt x="2298192" y="579120"/>
                  </a:lnTo>
                  <a:lnTo>
                    <a:pt x="0" y="579120"/>
                  </a:lnTo>
                  <a:lnTo>
                    <a:pt x="0" y="606552"/>
                  </a:lnTo>
                  <a:lnTo>
                    <a:pt x="2310384" y="606552"/>
                  </a:lnTo>
                  <a:lnTo>
                    <a:pt x="2310384" y="600456"/>
                  </a:lnTo>
                  <a:lnTo>
                    <a:pt x="2310384" y="594360"/>
                  </a:lnTo>
                  <a:lnTo>
                    <a:pt x="2310384" y="591312"/>
                  </a:lnTo>
                  <a:lnTo>
                    <a:pt x="2310384" y="585216"/>
                  </a:lnTo>
                  <a:lnTo>
                    <a:pt x="2310384" y="579120"/>
                  </a:lnTo>
                  <a:close/>
                </a:path>
                <a:path w="3502659" h="607060" extrusionOk="0">
                  <a:moveTo>
                    <a:pt x="3502152" y="0"/>
                  </a:moveTo>
                  <a:lnTo>
                    <a:pt x="3489960" y="0"/>
                  </a:lnTo>
                  <a:lnTo>
                    <a:pt x="3489960" y="12192"/>
                  </a:lnTo>
                  <a:lnTo>
                    <a:pt x="3489960" y="563880"/>
                  </a:lnTo>
                  <a:lnTo>
                    <a:pt x="3486912" y="563880"/>
                  </a:lnTo>
                  <a:lnTo>
                    <a:pt x="3486912" y="12192"/>
                  </a:lnTo>
                  <a:lnTo>
                    <a:pt x="3489960" y="12192"/>
                  </a:lnTo>
                  <a:lnTo>
                    <a:pt x="3489960" y="0"/>
                  </a:lnTo>
                  <a:lnTo>
                    <a:pt x="3474720" y="0"/>
                  </a:lnTo>
                  <a:lnTo>
                    <a:pt x="3474720" y="576072"/>
                  </a:lnTo>
                  <a:lnTo>
                    <a:pt x="3502152" y="576072"/>
                  </a:lnTo>
                  <a:lnTo>
                    <a:pt x="3502152" y="569976"/>
                  </a:lnTo>
                  <a:lnTo>
                    <a:pt x="3502152" y="563880"/>
                  </a:lnTo>
                  <a:lnTo>
                    <a:pt x="3502152" y="12192"/>
                  </a:lnTo>
                  <a:lnTo>
                    <a:pt x="3502152" y="6096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g1fc63d35bfb_0_158"/>
            <p:cNvSpPr/>
            <p:nvPr/>
          </p:nvSpPr>
          <p:spPr>
            <a:xfrm>
              <a:off x="4019689" y="2246252"/>
              <a:ext cx="15239" cy="546100"/>
            </a:xfrm>
            <a:custGeom>
              <a:avLst/>
              <a:gdLst/>
              <a:ahLst/>
              <a:cxnLst/>
              <a:rect l="l" t="t" r="r" b="b"/>
              <a:pathLst>
                <a:path w="15239" h="54610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5239" y="54559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g1fc63d35bfb_0_158"/>
            <p:cNvSpPr/>
            <p:nvPr/>
          </p:nvSpPr>
          <p:spPr>
            <a:xfrm>
              <a:off x="4013592" y="2240155"/>
              <a:ext cx="27939" cy="558164"/>
            </a:xfrm>
            <a:custGeom>
              <a:avLst/>
              <a:gdLst/>
              <a:ahLst/>
              <a:cxnLst/>
              <a:rect l="l" t="t" r="r" b="b"/>
              <a:pathLst>
                <a:path w="27939" h="558164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27431" y="557784"/>
                  </a:lnTo>
                  <a:lnTo>
                    <a:pt x="27431" y="551688"/>
                  </a:lnTo>
                  <a:lnTo>
                    <a:pt x="12191" y="551688"/>
                  </a:lnTo>
                  <a:lnTo>
                    <a:pt x="6095" y="545592"/>
                  </a:lnTo>
                  <a:lnTo>
                    <a:pt x="12191" y="545592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558164" extrusionOk="0">
                  <a:moveTo>
                    <a:pt x="12191" y="545592"/>
                  </a:moveTo>
                  <a:lnTo>
                    <a:pt x="6095" y="545592"/>
                  </a:lnTo>
                  <a:lnTo>
                    <a:pt x="12191" y="551688"/>
                  </a:lnTo>
                  <a:lnTo>
                    <a:pt x="12191" y="545592"/>
                  </a:lnTo>
                  <a:close/>
                </a:path>
                <a:path w="27939" h="558164" extrusionOk="0">
                  <a:moveTo>
                    <a:pt x="15239" y="545592"/>
                  </a:moveTo>
                  <a:lnTo>
                    <a:pt x="12191" y="545592"/>
                  </a:lnTo>
                  <a:lnTo>
                    <a:pt x="12191" y="551688"/>
                  </a:lnTo>
                  <a:lnTo>
                    <a:pt x="15239" y="551688"/>
                  </a:lnTo>
                  <a:lnTo>
                    <a:pt x="15239" y="545592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5239" y="551688"/>
                  </a:lnTo>
                  <a:lnTo>
                    <a:pt x="21335" y="545592"/>
                  </a:lnTo>
                  <a:lnTo>
                    <a:pt x="27431" y="545592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545592"/>
                  </a:moveTo>
                  <a:lnTo>
                    <a:pt x="21335" y="545592"/>
                  </a:lnTo>
                  <a:lnTo>
                    <a:pt x="15239" y="551688"/>
                  </a:lnTo>
                  <a:lnTo>
                    <a:pt x="27431" y="551688"/>
                  </a:lnTo>
                  <a:lnTo>
                    <a:pt x="27431" y="545592"/>
                  </a:lnTo>
                  <a:close/>
                </a:path>
                <a:path w="27939" h="558164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g1fc63d35bfb_0_158"/>
            <p:cNvSpPr/>
            <p:nvPr/>
          </p:nvSpPr>
          <p:spPr>
            <a:xfrm>
              <a:off x="5269494" y="2246252"/>
              <a:ext cx="12700" cy="546100"/>
            </a:xfrm>
            <a:custGeom>
              <a:avLst/>
              <a:gdLst/>
              <a:ahLst/>
              <a:cxnLst/>
              <a:rect l="l" t="t" r="r" b="b"/>
              <a:pathLst>
                <a:path w="12700" h="54610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2191" y="545591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g1fc63d35bfb_0_158"/>
            <p:cNvSpPr/>
            <p:nvPr/>
          </p:nvSpPr>
          <p:spPr>
            <a:xfrm>
              <a:off x="5263397" y="2240155"/>
              <a:ext cx="24764" cy="558164"/>
            </a:xfrm>
            <a:custGeom>
              <a:avLst/>
              <a:gdLst/>
              <a:ahLst/>
              <a:cxnLst/>
              <a:rect l="l" t="t" r="r" b="b"/>
              <a:pathLst>
                <a:path w="24764" h="558164" extrusionOk="0">
                  <a:moveTo>
                    <a:pt x="24384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24384" y="557784"/>
                  </a:lnTo>
                  <a:lnTo>
                    <a:pt x="24384" y="551688"/>
                  </a:lnTo>
                  <a:lnTo>
                    <a:pt x="12192" y="551688"/>
                  </a:lnTo>
                  <a:lnTo>
                    <a:pt x="6096" y="545592"/>
                  </a:lnTo>
                  <a:lnTo>
                    <a:pt x="12192" y="545592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4764" h="558164" extrusionOk="0">
                  <a:moveTo>
                    <a:pt x="12192" y="545592"/>
                  </a:moveTo>
                  <a:lnTo>
                    <a:pt x="6096" y="545592"/>
                  </a:lnTo>
                  <a:lnTo>
                    <a:pt x="12192" y="551688"/>
                  </a:lnTo>
                  <a:lnTo>
                    <a:pt x="12192" y="545592"/>
                  </a:lnTo>
                  <a:close/>
                </a:path>
                <a:path w="24764" h="558164" extrusionOk="0">
                  <a:moveTo>
                    <a:pt x="12192" y="6096"/>
                  </a:moveTo>
                  <a:lnTo>
                    <a:pt x="12192" y="551688"/>
                  </a:lnTo>
                  <a:lnTo>
                    <a:pt x="18287" y="545592"/>
                  </a:lnTo>
                  <a:lnTo>
                    <a:pt x="24384" y="545592"/>
                  </a:lnTo>
                  <a:lnTo>
                    <a:pt x="24384" y="12192"/>
                  </a:lnTo>
                  <a:lnTo>
                    <a:pt x="18287" y="12192"/>
                  </a:lnTo>
                  <a:lnTo>
                    <a:pt x="12192" y="6096"/>
                  </a:lnTo>
                  <a:close/>
                </a:path>
                <a:path w="24764" h="558164" extrusionOk="0">
                  <a:moveTo>
                    <a:pt x="24384" y="545592"/>
                  </a:moveTo>
                  <a:lnTo>
                    <a:pt x="18287" y="545592"/>
                  </a:lnTo>
                  <a:lnTo>
                    <a:pt x="12192" y="551688"/>
                  </a:lnTo>
                  <a:lnTo>
                    <a:pt x="24384" y="551688"/>
                  </a:lnTo>
                  <a:lnTo>
                    <a:pt x="24384" y="545592"/>
                  </a:lnTo>
                  <a:close/>
                </a:path>
                <a:path w="24764" h="558164" extrusionOk="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4764" h="558164" extrusionOk="0">
                  <a:moveTo>
                    <a:pt x="24384" y="6096"/>
                  </a:moveTo>
                  <a:lnTo>
                    <a:pt x="12192" y="6096"/>
                  </a:lnTo>
                  <a:lnTo>
                    <a:pt x="18287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g1fc63d35bfb_0_158"/>
            <p:cNvSpPr/>
            <p:nvPr/>
          </p:nvSpPr>
          <p:spPr>
            <a:xfrm>
              <a:off x="7586205" y="2246252"/>
              <a:ext cx="15239" cy="546100"/>
            </a:xfrm>
            <a:custGeom>
              <a:avLst/>
              <a:gdLst/>
              <a:ahLst/>
              <a:cxnLst/>
              <a:rect l="l" t="t" r="r" b="b"/>
              <a:pathLst>
                <a:path w="15239" h="54610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5239" y="545591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g1fc63d35bfb_0_158"/>
            <p:cNvSpPr/>
            <p:nvPr/>
          </p:nvSpPr>
          <p:spPr>
            <a:xfrm>
              <a:off x="7580108" y="2240155"/>
              <a:ext cx="27939" cy="558164"/>
            </a:xfrm>
            <a:custGeom>
              <a:avLst/>
              <a:gdLst/>
              <a:ahLst/>
              <a:cxnLst/>
              <a:rect l="l" t="t" r="r" b="b"/>
              <a:pathLst>
                <a:path w="27939" h="558164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57784"/>
                  </a:lnTo>
                  <a:lnTo>
                    <a:pt x="27431" y="557784"/>
                  </a:lnTo>
                  <a:lnTo>
                    <a:pt x="27431" y="551688"/>
                  </a:lnTo>
                  <a:lnTo>
                    <a:pt x="12191" y="551688"/>
                  </a:lnTo>
                  <a:lnTo>
                    <a:pt x="6095" y="545592"/>
                  </a:lnTo>
                  <a:lnTo>
                    <a:pt x="12191" y="545592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558164" extrusionOk="0">
                  <a:moveTo>
                    <a:pt x="12191" y="545592"/>
                  </a:moveTo>
                  <a:lnTo>
                    <a:pt x="6095" y="545592"/>
                  </a:lnTo>
                  <a:lnTo>
                    <a:pt x="12191" y="551688"/>
                  </a:lnTo>
                  <a:lnTo>
                    <a:pt x="12191" y="545592"/>
                  </a:lnTo>
                  <a:close/>
                </a:path>
                <a:path w="27939" h="558164" extrusionOk="0">
                  <a:moveTo>
                    <a:pt x="15239" y="545592"/>
                  </a:moveTo>
                  <a:lnTo>
                    <a:pt x="12191" y="545592"/>
                  </a:lnTo>
                  <a:lnTo>
                    <a:pt x="12191" y="551688"/>
                  </a:lnTo>
                  <a:lnTo>
                    <a:pt x="15239" y="551688"/>
                  </a:lnTo>
                  <a:lnTo>
                    <a:pt x="15239" y="545592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5239" y="551688"/>
                  </a:lnTo>
                  <a:lnTo>
                    <a:pt x="21335" y="545592"/>
                  </a:lnTo>
                  <a:lnTo>
                    <a:pt x="27431" y="545592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545592"/>
                  </a:moveTo>
                  <a:lnTo>
                    <a:pt x="21335" y="545592"/>
                  </a:lnTo>
                  <a:lnTo>
                    <a:pt x="15239" y="551688"/>
                  </a:lnTo>
                  <a:lnTo>
                    <a:pt x="27431" y="551688"/>
                  </a:lnTo>
                  <a:lnTo>
                    <a:pt x="27431" y="545592"/>
                  </a:lnTo>
                  <a:close/>
                </a:path>
                <a:path w="27939" h="558164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558164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558164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g1fc63d35bfb_0_158"/>
            <p:cNvSpPr/>
            <p:nvPr/>
          </p:nvSpPr>
          <p:spPr>
            <a:xfrm>
              <a:off x="8775044" y="2247321"/>
              <a:ext cx="15240" cy="546100"/>
            </a:xfrm>
            <a:custGeom>
              <a:avLst/>
              <a:gdLst/>
              <a:ahLst/>
              <a:cxnLst/>
              <a:rect l="l" t="t" r="r" b="b"/>
              <a:pathLst>
                <a:path w="15240" h="54610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545591"/>
                  </a:lnTo>
                  <a:lnTo>
                    <a:pt x="15240" y="545591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g1fc63d35bfb_0_158"/>
            <p:cNvSpPr/>
            <p:nvPr/>
          </p:nvSpPr>
          <p:spPr>
            <a:xfrm>
              <a:off x="5293880" y="2241225"/>
              <a:ext cx="3502659" cy="588644"/>
            </a:xfrm>
            <a:custGeom>
              <a:avLst/>
              <a:gdLst/>
              <a:ahLst/>
              <a:cxnLst/>
              <a:rect l="l" t="t" r="r" b="b"/>
              <a:pathLst>
                <a:path w="3502659" h="588644" extrusionOk="0">
                  <a:moveTo>
                    <a:pt x="2310384" y="560832"/>
                  </a:moveTo>
                  <a:lnTo>
                    <a:pt x="2298192" y="560832"/>
                  </a:lnTo>
                  <a:lnTo>
                    <a:pt x="2298192" y="573024"/>
                  </a:lnTo>
                  <a:lnTo>
                    <a:pt x="2298192" y="576072"/>
                  </a:lnTo>
                  <a:lnTo>
                    <a:pt x="12192" y="576072"/>
                  </a:lnTo>
                  <a:lnTo>
                    <a:pt x="12192" y="573024"/>
                  </a:lnTo>
                  <a:lnTo>
                    <a:pt x="2298192" y="573024"/>
                  </a:lnTo>
                  <a:lnTo>
                    <a:pt x="2298192" y="560832"/>
                  </a:lnTo>
                  <a:lnTo>
                    <a:pt x="0" y="560832"/>
                  </a:lnTo>
                  <a:lnTo>
                    <a:pt x="0" y="588264"/>
                  </a:lnTo>
                  <a:lnTo>
                    <a:pt x="2310384" y="588264"/>
                  </a:lnTo>
                  <a:lnTo>
                    <a:pt x="2310384" y="582168"/>
                  </a:lnTo>
                  <a:lnTo>
                    <a:pt x="2310384" y="576072"/>
                  </a:lnTo>
                  <a:lnTo>
                    <a:pt x="2310384" y="573024"/>
                  </a:lnTo>
                  <a:lnTo>
                    <a:pt x="2310384" y="566928"/>
                  </a:lnTo>
                  <a:lnTo>
                    <a:pt x="2310384" y="560832"/>
                  </a:lnTo>
                  <a:close/>
                </a:path>
                <a:path w="3502659" h="588644" extrusionOk="0">
                  <a:moveTo>
                    <a:pt x="3502152" y="0"/>
                  </a:moveTo>
                  <a:lnTo>
                    <a:pt x="3489960" y="0"/>
                  </a:lnTo>
                  <a:lnTo>
                    <a:pt x="3489960" y="12192"/>
                  </a:lnTo>
                  <a:lnTo>
                    <a:pt x="3489960" y="545592"/>
                  </a:lnTo>
                  <a:lnTo>
                    <a:pt x="3486912" y="545592"/>
                  </a:lnTo>
                  <a:lnTo>
                    <a:pt x="3486912" y="12192"/>
                  </a:lnTo>
                  <a:lnTo>
                    <a:pt x="3489960" y="12192"/>
                  </a:lnTo>
                  <a:lnTo>
                    <a:pt x="3489960" y="0"/>
                  </a:lnTo>
                  <a:lnTo>
                    <a:pt x="3474720" y="0"/>
                  </a:lnTo>
                  <a:lnTo>
                    <a:pt x="3474720" y="557784"/>
                  </a:lnTo>
                  <a:lnTo>
                    <a:pt x="3502152" y="557784"/>
                  </a:lnTo>
                  <a:lnTo>
                    <a:pt x="3502152" y="551688"/>
                  </a:lnTo>
                  <a:lnTo>
                    <a:pt x="3502152" y="545592"/>
                  </a:lnTo>
                  <a:lnTo>
                    <a:pt x="3502152" y="12192"/>
                  </a:lnTo>
                  <a:lnTo>
                    <a:pt x="3502152" y="6096"/>
                  </a:lnTo>
                  <a:lnTo>
                    <a:pt x="350215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g1fc63d35bfb_0_158"/>
            <p:cNvSpPr/>
            <p:nvPr/>
          </p:nvSpPr>
          <p:spPr>
            <a:xfrm>
              <a:off x="4019689" y="2792913"/>
              <a:ext cx="15239" cy="548639"/>
            </a:xfrm>
            <a:custGeom>
              <a:avLst/>
              <a:gdLst/>
              <a:ahLst/>
              <a:cxnLst/>
              <a:rect l="l" t="t" r="r" b="b"/>
              <a:pathLst>
                <a:path w="15239" h="548639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5239" y="54863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g1fc63d35bfb_0_158"/>
            <p:cNvSpPr/>
            <p:nvPr/>
          </p:nvSpPr>
          <p:spPr>
            <a:xfrm>
              <a:off x="4013592" y="2786817"/>
              <a:ext cx="27939" cy="561339"/>
            </a:xfrm>
            <a:custGeom>
              <a:avLst/>
              <a:gdLst/>
              <a:ahLst/>
              <a:cxnLst/>
              <a:rect l="l" t="t" r="r" b="b"/>
              <a:pathLst>
                <a:path w="27939" h="56133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7431" y="560831"/>
                  </a:lnTo>
                  <a:lnTo>
                    <a:pt x="27431" y="554735"/>
                  </a:lnTo>
                  <a:lnTo>
                    <a:pt x="12191" y="554735"/>
                  </a:lnTo>
                  <a:lnTo>
                    <a:pt x="6095" y="548639"/>
                  </a:lnTo>
                  <a:lnTo>
                    <a:pt x="12191" y="54863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61339" extrusionOk="0">
                  <a:moveTo>
                    <a:pt x="12191" y="548639"/>
                  </a:moveTo>
                  <a:lnTo>
                    <a:pt x="6095" y="548639"/>
                  </a:lnTo>
                  <a:lnTo>
                    <a:pt x="12191" y="554735"/>
                  </a:lnTo>
                  <a:lnTo>
                    <a:pt x="12191" y="548639"/>
                  </a:lnTo>
                  <a:close/>
                </a:path>
                <a:path w="27939" h="561339" extrusionOk="0">
                  <a:moveTo>
                    <a:pt x="15239" y="548639"/>
                  </a:moveTo>
                  <a:lnTo>
                    <a:pt x="12191" y="548639"/>
                  </a:lnTo>
                  <a:lnTo>
                    <a:pt x="12191" y="554735"/>
                  </a:lnTo>
                  <a:lnTo>
                    <a:pt x="15239" y="554735"/>
                  </a:lnTo>
                  <a:lnTo>
                    <a:pt x="15239" y="548639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5239" y="554735"/>
                  </a:lnTo>
                  <a:lnTo>
                    <a:pt x="21335" y="548639"/>
                  </a:lnTo>
                  <a:lnTo>
                    <a:pt x="27431" y="54863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548639"/>
                  </a:moveTo>
                  <a:lnTo>
                    <a:pt x="21335" y="548639"/>
                  </a:lnTo>
                  <a:lnTo>
                    <a:pt x="15239" y="554735"/>
                  </a:lnTo>
                  <a:lnTo>
                    <a:pt x="27431" y="554735"/>
                  </a:lnTo>
                  <a:lnTo>
                    <a:pt x="27431" y="548639"/>
                  </a:lnTo>
                  <a:close/>
                </a:path>
                <a:path w="27939" h="561339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g1fc63d35bfb_0_158"/>
            <p:cNvSpPr/>
            <p:nvPr/>
          </p:nvSpPr>
          <p:spPr>
            <a:xfrm>
              <a:off x="5269494" y="2792913"/>
              <a:ext cx="12700" cy="548639"/>
            </a:xfrm>
            <a:custGeom>
              <a:avLst/>
              <a:gdLst/>
              <a:ahLst/>
              <a:cxnLst/>
              <a:rect l="l" t="t" r="r" b="b"/>
              <a:pathLst>
                <a:path w="12700" h="548639" extrusionOk="0">
                  <a:moveTo>
                    <a:pt x="12191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2191" y="54863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g1fc63d35bfb_0_158"/>
            <p:cNvSpPr/>
            <p:nvPr/>
          </p:nvSpPr>
          <p:spPr>
            <a:xfrm>
              <a:off x="5263397" y="2786817"/>
              <a:ext cx="24764" cy="561339"/>
            </a:xfrm>
            <a:custGeom>
              <a:avLst/>
              <a:gdLst/>
              <a:ahLst/>
              <a:cxnLst/>
              <a:rect l="l" t="t" r="r" b="b"/>
              <a:pathLst>
                <a:path w="24764" h="561339" extrusionOk="0">
                  <a:moveTo>
                    <a:pt x="24384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4384" y="560831"/>
                  </a:lnTo>
                  <a:lnTo>
                    <a:pt x="24384" y="554735"/>
                  </a:lnTo>
                  <a:lnTo>
                    <a:pt x="12192" y="554735"/>
                  </a:lnTo>
                  <a:lnTo>
                    <a:pt x="6096" y="548639"/>
                  </a:lnTo>
                  <a:lnTo>
                    <a:pt x="12192" y="548639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24384" y="6095"/>
                  </a:lnTo>
                  <a:lnTo>
                    <a:pt x="24384" y="0"/>
                  </a:lnTo>
                  <a:close/>
                </a:path>
                <a:path w="24764" h="561339" extrusionOk="0">
                  <a:moveTo>
                    <a:pt x="12192" y="548639"/>
                  </a:moveTo>
                  <a:lnTo>
                    <a:pt x="6096" y="548639"/>
                  </a:lnTo>
                  <a:lnTo>
                    <a:pt x="12192" y="554735"/>
                  </a:lnTo>
                  <a:lnTo>
                    <a:pt x="12192" y="548639"/>
                  </a:lnTo>
                  <a:close/>
                </a:path>
                <a:path w="24764" h="561339" extrusionOk="0">
                  <a:moveTo>
                    <a:pt x="12192" y="6095"/>
                  </a:moveTo>
                  <a:lnTo>
                    <a:pt x="12192" y="554735"/>
                  </a:lnTo>
                  <a:lnTo>
                    <a:pt x="18287" y="548639"/>
                  </a:lnTo>
                  <a:lnTo>
                    <a:pt x="24384" y="548639"/>
                  </a:lnTo>
                  <a:lnTo>
                    <a:pt x="24384" y="12191"/>
                  </a:lnTo>
                  <a:lnTo>
                    <a:pt x="18287" y="12191"/>
                  </a:lnTo>
                  <a:lnTo>
                    <a:pt x="12192" y="6095"/>
                  </a:lnTo>
                  <a:close/>
                </a:path>
                <a:path w="24764" h="561339" extrusionOk="0">
                  <a:moveTo>
                    <a:pt x="24384" y="548639"/>
                  </a:moveTo>
                  <a:lnTo>
                    <a:pt x="18287" y="548639"/>
                  </a:lnTo>
                  <a:lnTo>
                    <a:pt x="12192" y="554735"/>
                  </a:lnTo>
                  <a:lnTo>
                    <a:pt x="24384" y="554735"/>
                  </a:lnTo>
                  <a:lnTo>
                    <a:pt x="24384" y="548639"/>
                  </a:lnTo>
                  <a:close/>
                </a:path>
                <a:path w="24764" h="561339" extrusionOk="0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24764" h="561339" extrusionOk="0">
                  <a:moveTo>
                    <a:pt x="24384" y="6095"/>
                  </a:moveTo>
                  <a:lnTo>
                    <a:pt x="12192" y="6095"/>
                  </a:lnTo>
                  <a:lnTo>
                    <a:pt x="18287" y="12191"/>
                  </a:lnTo>
                  <a:lnTo>
                    <a:pt x="24384" y="12191"/>
                  </a:lnTo>
                  <a:lnTo>
                    <a:pt x="24384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g1fc63d35bfb_0_158"/>
            <p:cNvSpPr/>
            <p:nvPr/>
          </p:nvSpPr>
          <p:spPr>
            <a:xfrm>
              <a:off x="7586205" y="2792913"/>
              <a:ext cx="15239" cy="548639"/>
            </a:xfrm>
            <a:custGeom>
              <a:avLst/>
              <a:gdLst/>
              <a:ahLst/>
              <a:cxnLst/>
              <a:rect l="l" t="t" r="r" b="b"/>
              <a:pathLst>
                <a:path w="15239" h="548639" extrusionOk="0">
                  <a:moveTo>
                    <a:pt x="15239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5239" y="54863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g1fc63d35bfb_0_158"/>
            <p:cNvSpPr/>
            <p:nvPr/>
          </p:nvSpPr>
          <p:spPr>
            <a:xfrm>
              <a:off x="7580108" y="2786817"/>
              <a:ext cx="27939" cy="561339"/>
            </a:xfrm>
            <a:custGeom>
              <a:avLst/>
              <a:gdLst/>
              <a:ahLst/>
              <a:cxnLst/>
              <a:rect l="l" t="t" r="r" b="b"/>
              <a:pathLst>
                <a:path w="27939" h="56133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560831"/>
                  </a:lnTo>
                  <a:lnTo>
                    <a:pt x="27431" y="560831"/>
                  </a:lnTo>
                  <a:lnTo>
                    <a:pt x="27431" y="554735"/>
                  </a:lnTo>
                  <a:lnTo>
                    <a:pt x="12191" y="554735"/>
                  </a:lnTo>
                  <a:lnTo>
                    <a:pt x="6095" y="548639"/>
                  </a:lnTo>
                  <a:lnTo>
                    <a:pt x="12191" y="54863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7431" y="6095"/>
                  </a:lnTo>
                  <a:lnTo>
                    <a:pt x="27431" y="0"/>
                  </a:lnTo>
                  <a:close/>
                </a:path>
                <a:path w="27939" h="561339" extrusionOk="0">
                  <a:moveTo>
                    <a:pt x="12191" y="548639"/>
                  </a:moveTo>
                  <a:lnTo>
                    <a:pt x="6095" y="548639"/>
                  </a:lnTo>
                  <a:lnTo>
                    <a:pt x="12191" y="554735"/>
                  </a:lnTo>
                  <a:lnTo>
                    <a:pt x="12191" y="548639"/>
                  </a:lnTo>
                  <a:close/>
                </a:path>
                <a:path w="27939" h="561339" extrusionOk="0">
                  <a:moveTo>
                    <a:pt x="15239" y="548639"/>
                  </a:moveTo>
                  <a:lnTo>
                    <a:pt x="12191" y="548639"/>
                  </a:lnTo>
                  <a:lnTo>
                    <a:pt x="12191" y="554735"/>
                  </a:lnTo>
                  <a:lnTo>
                    <a:pt x="15239" y="554735"/>
                  </a:lnTo>
                  <a:lnTo>
                    <a:pt x="15239" y="548639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5239" y="554735"/>
                  </a:lnTo>
                  <a:lnTo>
                    <a:pt x="21335" y="548639"/>
                  </a:lnTo>
                  <a:lnTo>
                    <a:pt x="27431" y="548639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548639"/>
                  </a:moveTo>
                  <a:lnTo>
                    <a:pt x="21335" y="548639"/>
                  </a:lnTo>
                  <a:lnTo>
                    <a:pt x="15239" y="554735"/>
                  </a:lnTo>
                  <a:lnTo>
                    <a:pt x="27431" y="554735"/>
                  </a:lnTo>
                  <a:lnTo>
                    <a:pt x="27431" y="548639"/>
                  </a:lnTo>
                  <a:close/>
                </a:path>
                <a:path w="27939" h="561339" extrusionOk="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7939" h="561339" extrusionOk="0">
                  <a:moveTo>
                    <a:pt x="152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5"/>
                  </a:lnTo>
                  <a:close/>
                </a:path>
                <a:path w="27939" h="561339" extrusionOk="0">
                  <a:moveTo>
                    <a:pt x="27431" y="6095"/>
                  </a:moveTo>
                  <a:lnTo>
                    <a:pt x="15239" y="6095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g1fc63d35bfb_0_158"/>
            <p:cNvSpPr/>
            <p:nvPr/>
          </p:nvSpPr>
          <p:spPr>
            <a:xfrm>
              <a:off x="8775044" y="2792913"/>
              <a:ext cx="15240" cy="548639"/>
            </a:xfrm>
            <a:custGeom>
              <a:avLst/>
              <a:gdLst/>
              <a:ahLst/>
              <a:cxnLst/>
              <a:rect l="l" t="t" r="r" b="b"/>
              <a:pathLst>
                <a:path w="15240" h="548639" extrusionOk="0">
                  <a:moveTo>
                    <a:pt x="15240" y="0"/>
                  </a:moveTo>
                  <a:lnTo>
                    <a:pt x="0" y="0"/>
                  </a:lnTo>
                  <a:lnTo>
                    <a:pt x="0" y="548639"/>
                  </a:lnTo>
                  <a:lnTo>
                    <a:pt x="15240" y="54863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g1fc63d35bfb_0_158"/>
            <p:cNvSpPr/>
            <p:nvPr/>
          </p:nvSpPr>
          <p:spPr>
            <a:xfrm>
              <a:off x="4013592" y="2786817"/>
              <a:ext cx="4782820" cy="591820"/>
            </a:xfrm>
            <a:custGeom>
              <a:avLst/>
              <a:gdLst/>
              <a:ahLst/>
              <a:cxnLst/>
              <a:rect l="l" t="t" r="r" b="b"/>
              <a:pathLst>
                <a:path w="4782820" h="591820" extrusionOk="0">
                  <a:moveTo>
                    <a:pt x="4773168" y="563880"/>
                  </a:moveTo>
                  <a:lnTo>
                    <a:pt x="4760976" y="563880"/>
                  </a:lnTo>
                  <a:lnTo>
                    <a:pt x="4760976" y="576072"/>
                  </a:lnTo>
                  <a:lnTo>
                    <a:pt x="4760976" y="579120"/>
                  </a:lnTo>
                  <a:lnTo>
                    <a:pt x="12192" y="579120"/>
                  </a:lnTo>
                  <a:lnTo>
                    <a:pt x="12192" y="576072"/>
                  </a:lnTo>
                  <a:lnTo>
                    <a:pt x="4760976" y="576072"/>
                  </a:lnTo>
                  <a:lnTo>
                    <a:pt x="4760976" y="563880"/>
                  </a:lnTo>
                  <a:lnTo>
                    <a:pt x="0" y="563880"/>
                  </a:lnTo>
                  <a:lnTo>
                    <a:pt x="0" y="591312"/>
                  </a:lnTo>
                  <a:lnTo>
                    <a:pt x="4773168" y="591312"/>
                  </a:lnTo>
                  <a:lnTo>
                    <a:pt x="4773168" y="585216"/>
                  </a:lnTo>
                  <a:lnTo>
                    <a:pt x="4773168" y="579120"/>
                  </a:lnTo>
                  <a:lnTo>
                    <a:pt x="4773168" y="576072"/>
                  </a:lnTo>
                  <a:lnTo>
                    <a:pt x="4773168" y="569976"/>
                  </a:lnTo>
                  <a:lnTo>
                    <a:pt x="4773168" y="563880"/>
                  </a:lnTo>
                  <a:close/>
                </a:path>
                <a:path w="4782820" h="591820" extrusionOk="0">
                  <a:moveTo>
                    <a:pt x="4782312" y="0"/>
                  </a:moveTo>
                  <a:lnTo>
                    <a:pt x="4770120" y="0"/>
                  </a:lnTo>
                  <a:lnTo>
                    <a:pt x="4770120" y="12192"/>
                  </a:lnTo>
                  <a:lnTo>
                    <a:pt x="4770120" y="548640"/>
                  </a:lnTo>
                  <a:lnTo>
                    <a:pt x="4767072" y="548640"/>
                  </a:lnTo>
                  <a:lnTo>
                    <a:pt x="4767072" y="12192"/>
                  </a:lnTo>
                  <a:lnTo>
                    <a:pt x="4770120" y="12192"/>
                  </a:lnTo>
                  <a:lnTo>
                    <a:pt x="4770120" y="0"/>
                  </a:lnTo>
                  <a:lnTo>
                    <a:pt x="4754880" y="0"/>
                  </a:lnTo>
                  <a:lnTo>
                    <a:pt x="4754880" y="560832"/>
                  </a:lnTo>
                  <a:lnTo>
                    <a:pt x="4782312" y="560832"/>
                  </a:lnTo>
                  <a:lnTo>
                    <a:pt x="4782312" y="554736"/>
                  </a:lnTo>
                  <a:lnTo>
                    <a:pt x="4782312" y="548640"/>
                  </a:lnTo>
                  <a:lnTo>
                    <a:pt x="4782312" y="12192"/>
                  </a:lnTo>
                  <a:lnTo>
                    <a:pt x="4782312" y="6096"/>
                  </a:lnTo>
                  <a:lnTo>
                    <a:pt x="478231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g1fc63d35bfb_0_158"/>
            <p:cNvSpPr/>
            <p:nvPr/>
          </p:nvSpPr>
          <p:spPr>
            <a:xfrm>
              <a:off x="8775044" y="3347649"/>
              <a:ext cx="15240" cy="481964"/>
            </a:xfrm>
            <a:custGeom>
              <a:avLst/>
              <a:gdLst/>
              <a:ahLst/>
              <a:cxnLst/>
              <a:rect l="l" t="t" r="r" b="b"/>
              <a:pathLst>
                <a:path w="15240" h="481964" extrusionOk="0">
                  <a:moveTo>
                    <a:pt x="15240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5240" y="481584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g1fc63d35bfb_0_158"/>
            <p:cNvSpPr/>
            <p:nvPr/>
          </p:nvSpPr>
          <p:spPr>
            <a:xfrm>
              <a:off x="8768947" y="3341553"/>
              <a:ext cx="27940" cy="494029"/>
            </a:xfrm>
            <a:custGeom>
              <a:avLst/>
              <a:gdLst/>
              <a:ahLst/>
              <a:cxnLst/>
              <a:rect l="l" t="t" r="r" b="b"/>
              <a:pathLst>
                <a:path w="27940" h="49402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7431" y="493776"/>
                  </a:lnTo>
                  <a:lnTo>
                    <a:pt x="27431" y="487680"/>
                  </a:lnTo>
                  <a:lnTo>
                    <a:pt x="12191" y="487680"/>
                  </a:lnTo>
                  <a:lnTo>
                    <a:pt x="6095" y="481584"/>
                  </a:lnTo>
                  <a:lnTo>
                    <a:pt x="12191" y="4815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40" h="494029" extrusionOk="0">
                  <a:moveTo>
                    <a:pt x="12191" y="481584"/>
                  </a:moveTo>
                  <a:lnTo>
                    <a:pt x="6095" y="481584"/>
                  </a:lnTo>
                  <a:lnTo>
                    <a:pt x="12191" y="487680"/>
                  </a:lnTo>
                  <a:lnTo>
                    <a:pt x="12191" y="481584"/>
                  </a:lnTo>
                  <a:close/>
                </a:path>
                <a:path w="27940" h="494029" extrusionOk="0">
                  <a:moveTo>
                    <a:pt x="15239" y="481584"/>
                  </a:moveTo>
                  <a:lnTo>
                    <a:pt x="12191" y="481584"/>
                  </a:lnTo>
                  <a:lnTo>
                    <a:pt x="12191" y="487680"/>
                  </a:lnTo>
                  <a:lnTo>
                    <a:pt x="15239" y="487680"/>
                  </a:lnTo>
                  <a:lnTo>
                    <a:pt x="15239" y="481584"/>
                  </a:lnTo>
                  <a:close/>
                </a:path>
                <a:path w="27940" h="494029" extrusionOk="0">
                  <a:moveTo>
                    <a:pt x="15239" y="6096"/>
                  </a:moveTo>
                  <a:lnTo>
                    <a:pt x="15239" y="487680"/>
                  </a:lnTo>
                  <a:lnTo>
                    <a:pt x="21335" y="481584"/>
                  </a:lnTo>
                  <a:lnTo>
                    <a:pt x="27431" y="481584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40" h="494029" extrusionOk="0">
                  <a:moveTo>
                    <a:pt x="27431" y="481584"/>
                  </a:moveTo>
                  <a:lnTo>
                    <a:pt x="21335" y="481584"/>
                  </a:lnTo>
                  <a:lnTo>
                    <a:pt x="15239" y="487680"/>
                  </a:lnTo>
                  <a:lnTo>
                    <a:pt x="27431" y="487680"/>
                  </a:lnTo>
                  <a:lnTo>
                    <a:pt x="27431" y="481584"/>
                  </a:lnTo>
                  <a:close/>
                </a:path>
                <a:path w="27940" h="494029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40" h="494029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40" h="494029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g1fc63d35bfb_0_158"/>
            <p:cNvSpPr/>
            <p:nvPr/>
          </p:nvSpPr>
          <p:spPr>
            <a:xfrm>
              <a:off x="8775044" y="3829233"/>
              <a:ext cx="15240" cy="365760"/>
            </a:xfrm>
            <a:custGeom>
              <a:avLst/>
              <a:gdLst/>
              <a:ahLst/>
              <a:cxnLst/>
              <a:rect l="l" t="t" r="r" b="b"/>
              <a:pathLst>
                <a:path w="15240" h="36576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240" y="365760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g1fc63d35bfb_0_158"/>
            <p:cNvSpPr/>
            <p:nvPr/>
          </p:nvSpPr>
          <p:spPr>
            <a:xfrm>
              <a:off x="8768947" y="3823137"/>
              <a:ext cx="27940" cy="378460"/>
            </a:xfrm>
            <a:custGeom>
              <a:avLst/>
              <a:gdLst/>
              <a:ahLst/>
              <a:cxnLst/>
              <a:rect l="l" t="t" r="r" b="b"/>
              <a:pathLst>
                <a:path w="27940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5760"/>
                  </a:lnTo>
                  <a:lnTo>
                    <a:pt x="12191" y="3657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40" h="378460" extrusionOk="0">
                  <a:moveTo>
                    <a:pt x="12191" y="365760"/>
                  </a:moveTo>
                  <a:lnTo>
                    <a:pt x="6095" y="365760"/>
                  </a:lnTo>
                  <a:lnTo>
                    <a:pt x="12191" y="371856"/>
                  </a:lnTo>
                  <a:lnTo>
                    <a:pt x="12191" y="365760"/>
                  </a:lnTo>
                  <a:close/>
                </a:path>
                <a:path w="27940" h="378460" extrusionOk="0">
                  <a:moveTo>
                    <a:pt x="15239" y="365760"/>
                  </a:moveTo>
                  <a:lnTo>
                    <a:pt x="12191" y="365760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5760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5760"/>
                  </a:lnTo>
                  <a:lnTo>
                    <a:pt x="27431" y="365760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365760"/>
                  </a:moveTo>
                  <a:lnTo>
                    <a:pt x="21335" y="365760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5760"/>
                  </a:lnTo>
                  <a:close/>
                </a:path>
                <a:path w="27940" h="378460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g1fc63d35bfb_0_158"/>
            <p:cNvSpPr/>
            <p:nvPr/>
          </p:nvSpPr>
          <p:spPr>
            <a:xfrm>
              <a:off x="8775044" y="4194993"/>
              <a:ext cx="15240" cy="365760"/>
            </a:xfrm>
            <a:custGeom>
              <a:avLst/>
              <a:gdLst/>
              <a:ahLst/>
              <a:cxnLst/>
              <a:rect l="l" t="t" r="r" b="b"/>
              <a:pathLst>
                <a:path w="15240" h="365760" extrusionOk="0">
                  <a:moveTo>
                    <a:pt x="15240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40" y="365759"/>
                  </a:lnTo>
                  <a:lnTo>
                    <a:pt x="15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g1fc63d35bfb_0_158"/>
            <p:cNvSpPr/>
            <p:nvPr/>
          </p:nvSpPr>
          <p:spPr>
            <a:xfrm>
              <a:off x="8768947" y="4188897"/>
              <a:ext cx="27940" cy="378460"/>
            </a:xfrm>
            <a:custGeom>
              <a:avLst/>
              <a:gdLst/>
              <a:ahLst/>
              <a:cxnLst/>
              <a:rect l="l" t="t" r="r" b="b"/>
              <a:pathLst>
                <a:path w="27940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2712"/>
                  </a:lnTo>
                  <a:lnTo>
                    <a:pt x="12191" y="362712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40" h="378460" extrusionOk="0">
                  <a:moveTo>
                    <a:pt x="12191" y="362712"/>
                  </a:moveTo>
                  <a:lnTo>
                    <a:pt x="6095" y="362712"/>
                  </a:lnTo>
                  <a:lnTo>
                    <a:pt x="12191" y="371856"/>
                  </a:lnTo>
                  <a:lnTo>
                    <a:pt x="12191" y="362712"/>
                  </a:lnTo>
                  <a:close/>
                </a:path>
                <a:path w="27940" h="378460" extrusionOk="0">
                  <a:moveTo>
                    <a:pt x="15239" y="362712"/>
                  </a:moveTo>
                  <a:lnTo>
                    <a:pt x="12191" y="362712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2712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2712"/>
                  </a:lnTo>
                  <a:lnTo>
                    <a:pt x="27431" y="362712"/>
                  </a:lnTo>
                  <a:lnTo>
                    <a:pt x="27431" y="12191"/>
                  </a:lnTo>
                  <a:lnTo>
                    <a:pt x="21335" y="12191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362712"/>
                  </a:moveTo>
                  <a:lnTo>
                    <a:pt x="21335" y="362712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2712"/>
                  </a:lnTo>
                  <a:close/>
                </a:path>
                <a:path w="27940" h="378460" extrusionOk="0">
                  <a:moveTo>
                    <a:pt x="12191" y="6096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27940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15239" y="12191"/>
                  </a:lnTo>
                  <a:lnTo>
                    <a:pt x="15239" y="6096"/>
                  </a:lnTo>
                  <a:close/>
                </a:path>
                <a:path w="27940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1"/>
                  </a:lnTo>
                  <a:lnTo>
                    <a:pt x="27431" y="12191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g1fc63d35bfb_0_158"/>
            <p:cNvSpPr/>
            <p:nvPr/>
          </p:nvSpPr>
          <p:spPr>
            <a:xfrm>
              <a:off x="4019689" y="3347649"/>
              <a:ext cx="15239" cy="481964"/>
            </a:xfrm>
            <a:custGeom>
              <a:avLst/>
              <a:gdLst/>
              <a:ahLst/>
              <a:cxnLst/>
              <a:rect l="l" t="t" r="r" b="b"/>
              <a:pathLst>
                <a:path w="15239" h="481964" extrusionOk="0">
                  <a:moveTo>
                    <a:pt x="15239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5239" y="481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g1fc63d35bfb_0_158"/>
            <p:cNvSpPr/>
            <p:nvPr/>
          </p:nvSpPr>
          <p:spPr>
            <a:xfrm>
              <a:off x="4013592" y="3341553"/>
              <a:ext cx="27939" cy="494029"/>
            </a:xfrm>
            <a:custGeom>
              <a:avLst/>
              <a:gdLst/>
              <a:ahLst/>
              <a:cxnLst/>
              <a:rect l="l" t="t" r="r" b="b"/>
              <a:pathLst>
                <a:path w="27939" h="49402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7431" y="493776"/>
                  </a:lnTo>
                  <a:lnTo>
                    <a:pt x="27431" y="487680"/>
                  </a:lnTo>
                  <a:lnTo>
                    <a:pt x="12191" y="487680"/>
                  </a:lnTo>
                  <a:lnTo>
                    <a:pt x="6095" y="481584"/>
                  </a:lnTo>
                  <a:lnTo>
                    <a:pt x="12191" y="4815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494029" extrusionOk="0">
                  <a:moveTo>
                    <a:pt x="12191" y="481584"/>
                  </a:moveTo>
                  <a:lnTo>
                    <a:pt x="6095" y="481584"/>
                  </a:lnTo>
                  <a:lnTo>
                    <a:pt x="12191" y="487680"/>
                  </a:lnTo>
                  <a:lnTo>
                    <a:pt x="12191" y="481584"/>
                  </a:lnTo>
                  <a:close/>
                </a:path>
                <a:path w="27939" h="494029" extrusionOk="0">
                  <a:moveTo>
                    <a:pt x="15239" y="481584"/>
                  </a:moveTo>
                  <a:lnTo>
                    <a:pt x="12191" y="481584"/>
                  </a:lnTo>
                  <a:lnTo>
                    <a:pt x="12191" y="487680"/>
                  </a:lnTo>
                  <a:lnTo>
                    <a:pt x="15239" y="487680"/>
                  </a:lnTo>
                  <a:lnTo>
                    <a:pt x="15239" y="481584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5239" y="487680"/>
                  </a:lnTo>
                  <a:lnTo>
                    <a:pt x="21335" y="481584"/>
                  </a:lnTo>
                  <a:lnTo>
                    <a:pt x="27431" y="481584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481584"/>
                  </a:moveTo>
                  <a:lnTo>
                    <a:pt x="21335" y="481584"/>
                  </a:lnTo>
                  <a:lnTo>
                    <a:pt x="15239" y="487680"/>
                  </a:lnTo>
                  <a:lnTo>
                    <a:pt x="27431" y="487680"/>
                  </a:lnTo>
                  <a:lnTo>
                    <a:pt x="27431" y="481584"/>
                  </a:lnTo>
                  <a:close/>
                </a:path>
                <a:path w="27939" h="494029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g1fc63d35bfb_0_158"/>
            <p:cNvSpPr/>
            <p:nvPr/>
          </p:nvSpPr>
          <p:spPr>
            <a:xfrm>
              <a:off x="4019689" y="382923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239" y="36576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g1fc63d35bfb_0_158"/>
            <p:cNvSpPr/>
            <p:nvPr/>
          </p:nvSpPr>
          <p:spPr>
            <a:xfrm>
              <a:off x="4013592" y="3823137"/>
              <a:ext cx="27939" cy="378460"/>
            </a:xfrm>
            <a:custGeom>
              <a:avLst/>
              <a:gdLst/>
              <a:ahLst/>
              <a:cxnLst/>
              <a:rect l="l" t="t" r="r" b="b"/>
              <a:pathLst>
                <a:path w="27939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5760"/>
                  </a:lnTo>
                  <a:lnTo>
                    <a:pt x="12191" y="3657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378460" extrusionOk="0">
                  <a:moveTo>
                    <a:pt x="12191" y="365760"/>
                  </a:moveTo>
                  <a:lnTo>
                    <a:pt x="6095" y="365760"/>
                  </a:lnTo>
                  <a:lnTo>
                    <a:pt x="12191" y="371856"/>
                  </a:lnTo>
                  <a:lnTo>
                    <a:pt x="12191" y="365760"/>
                  </a:lnTo>
                  <a:close/>
                </a:path>
                <a:path w="27939" h="378460" extrusionOk="0">
                  <a:moveTo>
                    <a:pt x="15239" y="365760"/>
                  </a:moveTo>
                  <a:lnTo>
                    <a:pt x="12191" y="365760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5760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5760"/>
                  </a:lnTo>
                  <a:lnTo>
                    <a:pt x="27431" y="365760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365760"/>
                  </a:moveTo>
                  <a:lnTo>
                    <a:pt x="21335" y="365760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5760"/>
                  </a:lnTo>
                  <a:close/>
                </a:path>
                <a:path w="27939" h="378460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g1fc63d35bfb_0_158"/>
            <p:cNvSpPr/>
            <p:nvPr/>
          </p:nvSpPr>
          <p:spPr>
            <a:xfrm>
              <a:off x="4019689" y="419499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39" y="36575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g1fc63d35bfb_0_158"/>
            <p:cNvSpPr/>
            <p:nvPr/>
          </p:nvSpPr>
          <p:spPr>
            <a:xfrm>
              <a:off x="4013592" y="4188897"/>
              <a:ext cx="27939" cy="805179"/>
            </a:xfrm>
            <a:custGeom>
              <a:avLst/>
              <a:gdLst/>
              <a:ahLst/>
              <a:cxnLst/>
              <a:rect l="l" t="t" r="r" b="b"/>
              <a:pathLst>
                <a:path w="27939" h="805179" extrusionOk="0">
                  <a:moveTo>
                    <a:pt x="27432" y="0"/>
                  </a:moveTo>
                  <a:lnTo>
                    <a:pt x="15240" y="0"/>
                  </a:lnTo>
                  <a:lnTo>
                    <a:pt x="15240" y="12192"/>
                  </a:lnTo>
                  <a:lnTo>
                    <a:pt x="15240" y="362712"/>
                  </a:lnTo>
                  <a:lnTo>
                    <a:pt x="15240" y="384048"/>
                  </a:lnTo>
                  <a:lnTo>
                    <a:pt x="15240" y="792480"/>
                  </a:lnTo>
                  <a:lnTo>
                    <a:pt x="12192" y="792480"/>
                  </a:lnTo>
                  <a:lnTo>
                    <a:pt x="12192" y="384048"/>
                  </a:lnTo>
                  <a:lnTo>
                    <a:pt x="15240" y="384048"/>
                  </a:lnTo>
                  <a:lnTo>
                    <a:pt x="15240" y="362712"/>
                  </a:lnTo>
                  <a:lnTo>
                    <a:pt x="12192" y="362712"/>
                  </a:lnTo>
                  <a:lnTo>
                    <a:pt x="12192" y="12192"/>
                  </a:lnTo>
                  <a:lnTo>
                    <a:pt x="15240" y="12192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371856"/>
                  </a:lnTo>
                  <a:lnTo>
                    <a:pt x="0" y="377952"/>
                  </a:lnTo>
                  <a:lnTo>
                    <a:pt x="0" y="804672"/>
                  </a:lnTo>
                  <a:lnTo>
                    <a:pt x="27432" y="804672"/>
                  </a:lnTo>
                  <a:lnTo>
                    <a:pt x="27432" y="798576"/>
                  </a:lnTo>
                  <a:lnTo>
                    <a:pt x="27432" y="792480"/>
                  </a:lnTo>
                  <a:lnTo>
                    <a:pt x="27432" y="6096"/>
                  </a:lnTo>
                  <a:lnTo>
                    <a:pt x="2743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g1fc63d35bfb_0_158"/>
            <p:cNvSpPr/>
            <p:nvPr/>
          </p:nvSpPr>
          <p:spPr>
            <a:xfrm>
              <a:off x="5269494" y="3347649"/>
              <a:ext cx="12700" cy="481964"/>
            </a:xfrm>
            <a:custGeom>
              <a:avLst/>
              <a:gdLst/>
              <a:ahLst/>
              <a:cxnLst/>
              <a:rect l="l" t="t" r="r" b="b"/>
              <a:pathLst>
                <a:path w="12700" h="481964" extrusionOk="0">
                  <a:moveTo>
                    <a:pt x="12191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2191" y="481584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g1fc63d35bfb_0_158"/>
            <p:cNvSpPr/>
            <p:nvPr/>
          </p:nvSpPr>
          <p:spPr>
            <a:xfrm>
              <a:off x="5263397" y="3341553"/>
              <a:ext cx="24764" cy="494029"/>
            </a:xfrm>
            <a:custGeom>
              <a:avLst/>
              <a:gdLst/>
              <a:ahLst/>
              <a:cxnLst/>
              <a:rect l="l" t="t" r="r" b="b"/>
              <a:pathLst>
                <a:path w="24764" h="494029" extrusionOk="0">
                  <a:moveTo>
                    <a:pt x="24384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4384" y="493776"/>
                  </a:lnTo>
                  <a:lnTo>
                    <a:pt x="24384" y="487680"/>
                  </a:lnTo>
                  <a:lnTo>
                    <a:pt x="12192" y="487680"/>
                  </a:lnTo>
                  <a:lnTo>
                    <a:pt x="6096" y="481584"/>
                  </a:lnTo>
                  <a:lnTo>
                    <a:pt x="12192" y="481584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4764" h="494029" extrusionOk="0">
                  <a:moveTo>
                    <a:pt x="12192" y="481584"/>
                  </a:moveTo>
                  <a:lnTo>
                    <a:pt x="6096" y="481584"/>
                  </a:lnTo>
                  <a:lnTo>
                    <a:pt x="12192" y="487680"/>
                  </a:lnTo>
                  <a:lnTo>
                    <a:pt x="12192" y="481584"/>
                  </a:lnTo>
                  <a:close/>
                </a:path>
                <a:path w="24764" h="494029" extrusionOk="0">
                  <a:moveTo>
                    <a:pt x="12192" y="6096"/>
                  </a:moveTo>
                  <a:lnTo>
                    <a:pt x="12192" y="487680"/>
                  </a:lnTo>
                  <a:lnTo>
                    <a:pt x="18287" y="481584"/>
                  </a:lnTo>
                  <a:lnTo>
                    <a:pt x="24384" y="481584"/>
                  </a:lnTo>
                  <a:lnTo>
                    <a:pt x="24384" y="12192"/>
                  </a:lnTo>
                  <a:lnTo>
                    <a:pt x="18287" y="12192"/>
                  </a:lnTo>
                  <a:lnTo>
                    <a:pt x="12192" y="6096"/>
                  </a:lnTo>
                  <a:close/>
                </a:path>
                <a:path w="24764" h="494029" extrusionOk="0">
                  <a:moveTo>
                    <a:pt x="24384" y="481584"/>
                  </a:moveTo>
                  <a:lnTo>
                    <a:pt x="18287" y="481584"/>
                  </a:lnTo>
                  <a:lnTo>
                    <a:pt x="12192" y="487680"/>
                  </a:lnTo>
                  <a:lnTo>
                    <a:pt x="24384" y="487680"/>
                  </a:lnTo>
                  <a:lnTo>
                    <a:pt x="24384" y="481584"/>
                  </a:lnTo>
                  <a:close/>
                </a:path>
                <a:path w="24764" h="494029" extrusionOk="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4764" h="494029" extrusionOk="0">
                  <a:moveTo>
                    <a:pt x="24384" y="6096"/>
                  </a:moveTo>
                  <a:lnTo>
                    <a:pt x="12192" y="6096"/>
                  </a:lnTo>
                  <a:lnTo>
                    <a:pt x="18287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g1fc63d35bfb_0_158"/>
            <p:cNvSpPr/>
            <p:nvPr/>
          </p:nvSpPr>
          <p:spPr>
            <a:xfrm>
              <a:off x="5269494" y="3829233"/>
              <a:ext cx="12700" cy="365760"/>
            </a:xfrm>
            <a:custGeom>
              <a:avLst/>
              <a:gdLst/>
              <a:ahLst/>
              <a:cxnLst/>
              <a:rect l="l" t="t" r="r" b="b"/>
              <a:pathLst>
                <a:path w="12700" h="36576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2191" y="365760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g1fc63d35bfb_0_158"/>
            <p:cNvSpPr/>
            <p:nvPr/>
          </p:nvSpPr>
          <p:spPr>
            <a:xfrm>
              <a:off x="5263397" y="3823137"/>
              <a:ext cx="24764" cy="378460"/>
            </a:xfrm>
            <a:custGeom>
              <a:avLst/>
              <a:gdLst/>
              <a:ahLst/>
              <a:cxnLst/>
              <a:rect l="l" t="t" r="r" b="b"/>
              <a:pathLst>
                <a:path w="24764" h="378460" extrusionOk="0">
                  <a:moveTo>
                    <a:pt x="24384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4384" y="377951"/>
                  </a:lnTo>
                  <a:lnTo>
                    <a:pt x="24384" y="371856"/>
                  </a:lnTo>
                  <a:lnTo>
                    <a:pt x="12192" y="371856"/>
                  </a:lnTo>
                  <a:lnTo>
                    <a:pt x="6096" y="365760"/>
                  </a:lnTo>
                  <a:lnTo>
                    <a:pt x="12192" y="365760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  <a:path w="24764" h="378460" extrusionOk="0">
                  <a:moveTo>
                    <a:pt x="12192" y="365760"/>
                  </a:moveTo>
                  <a:lnTo>
                    <a:pt x="6096" y="365760"/>
                  </a:lnTo>
                  <a:lnTo>
                    <a:pt x="12192" y="371856"/>
                  </a:lnTo>
                  <a:lnTo>
                    <a:pt x="12192" y="365760"/>
                  </a:lnTo>
                  <a:close/>
                </a:path>
                <a:path w="24764" h="378460" extrusionOk="0">
                  <a:moveTo>
                    <a:pt x="12192" y="6096"/>
                  </a:moveTo>
                  <a:lnTo>
                    <a:pt x="12192" y="371856"/>
                  </a:lnTo>
                  <a:lnTo>
                    <a:pt x="18287" y="365760"/>
                  </a:lnTo>
                  <a:lnTo>
                    <a:pt x="24384" y="365760"/>
                  </a:lnTo>
                  <a:lnTo>
                    <a:pt x="24384" y="12192"/>
                  </a:lnTo>
                  <a:lnTo>
                    <a:pt x="18287" y="12192"/>
                  </a:lnTo>
                  <a:lnTo>
                    <a:pt x="12192" y="6096"/>
                  </a:lnTo>
                  <a:close/>
                </a:path>
                <a:path w="24764" h="378460" extrusionOk="0">
                  <a:moveTo>
                    <a:pt x="24384" y="365760"/>
                  </a:moveTo>
                  <a:lnTo>
                    <a:pt x="18287" y="365760"/>
                  </a:lnTo>
                  <a:lnTo>
                    <a:pt x="12192" y="371856"/>
                  </a:lnTo>
                  <a:lnTo>
                    <a:pt x="24384" y="371856"/>
                  </a:lnTo>
                  <a:lnTo>
                    <a:pt x="24384" y="365760"/>
                  </a:lnTo>
                  <a:close/>
                </a:path>
                <a:path w="24764" h="378460" extrusionOk="0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24764" h="378460" extrusionOk="0">
                  <a:moveTo>
                    <a:pt x="24384" y="6096"/>
                  </a:moveTo>
                  <a:lnTo>
                    <a:pt x="12192" y="6096"/>
                  </a:lnTo>
                  <a:lnTo>
                    <a:pt x="18287" y="12192"/>
                  </a:lnTo>
                  <a:lnTo>
                    <a:pt x="24384" y="12192"/>
                  </a:lnTo>
                  <a:lnTo>
                    <a:pt x="24384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g1fc63d35bfb_0_158"/>
            <p:cNvSpPr/>
            <p:nvPr/>
          </p:nvSpPr>
          <p:spPr>
            <a:xfrm>
              <a:off x="5269494" y="4194993"/>
              <a:ext cx="12700" cy="365760"/>
            </a:xfrm>
            <a:custGeom>
              <a:avLst/>
              <a:gdLst/>
              <a:ahLst/>
              <a:cxnLst/>
              <a:rect l="l" t="t" r="r" b="b"/>
              <a:pathLst>
                <a:path w="12700" h="365760" extrusionOk="0">
                  <a:moveTo>
                    <a:pt x="12191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2191" y="365759"/>
                  </a:lnTo>
                  <a:lnTo>
                    <a:pt x="1219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g1fc63d35bfb_0_158"/>
            <p:cNvSpPr/>
            <p:nvPr/>
          </p:nvSpPr>
          <p:spPr>
            <a:xfrm>
              <a:off x="5263397" y="4188897"/>
              <a:ext cx="24764" cy="805179"/>
            </a:xfrm>
            <a:custGeom>
              <a:avLst/>
              <a:gdLst/>
              <a:ahLst/>
              <a:cxnLst/>
              <a:rect l="l" t="t" r="r" b="b"/>
              <a:pathLst>
                <a:path w="24764" h="805179" extrusionOk="0">
                  <a:moveTo>
                    <a:pt x="24384" y="0"/>
                  </a:moveTo>
                  <a:lnTo>
                    <a:pt x="0" y="0"/>
                  </a:lnTo>
                  <a:lnTo>
                    <a:pt x="0" y="371856"/>
                  </a:lnTo>
                  <a:lnTo>
                    <a:pt x="0" y="377952"/>
                  </a:lnTo>
                  <a:lnTo>
                    <a:pt x="0" y="804672"/>
                  </a:lnTo>
                  <a:lnTo>
                    <a:pt x="24384" y="804672"/>
                  </a:lnTo>
                  <a:lnTo>
                    <a:pt x="24384" y="798576"/>
                  </a:lnTo>
                  <a:lnTo>
                    <a:pt x="24384" y="792480"/>
                  </a:lnTo>
                  <a:lnTo>
                    <a:pt x="24384" y="6096"/>
                  </a:lnTo>
                  <a:lnTo>
                    <a:pt x="2438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g1fc63d35bfb_0_158"/>
            <p:cNvSpPr/>
            <p:nvPr/>
          </p:nvSpPr>
          <p:spPr>
            <a:xfrm>
              <a:off x="7586205" y="3347649"/>
              <a:ext cx="15239" cy="481964"/>
            </a:xfrm>
            <a:custGeom>
              <a:avLst/>
              <a:gdLst/>
              <a:ahLst/>
              <a:cxnLst/>
              <a:rect l="l" t="t" r="r" b="b"/>
              <a:pathLst>
                <a:path w="15239" h="481964" extrusionOk="0">
                  <a:moveTo>
                    <a:pt x="15239" y="0"/>
                  </a:moveTo>
                  <a:lnTo>
                    <a:pt x="0" y="0"/>
                  </a:lnTo>
                  <a:lnTo>
                    <a:pt x="0" y="481584"/>
                  </a:lnTo>
                  <a:lnTo>
                    <a:pt x="15239" y="481584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g1fc63d35bfb_0_158"/>
            <p:cNvSpPr/>
            <p:nvPr/>
          </p:nvSpPr>
          <p:spPr>
            <a:xfrm>
              <a:off x="7580108" y="3341553"/>
              <a:ext cx="27939" cy="494029"/>
            </a:xfrm>
            <a:custGeom>
              <a:avLst/>
              <a:gdLst/>
              <a:ahLst/>
              <a:cxnLst/>
              <a:rect l="l" t="t" r="r" b="b"/>
              <a:pathLst>
                <a:path w="27939" h="494029" extrusionOk="0">
                  <a:moveTo>
                    <a:pt x="27431" y="0"/>
                  </a:moveTo>
                  <a:lnTo>
                    <a:pt x="0" y="0"/>
                  </a:lnTo>
                  <a:lnTo>
                    <a:pt x="0" y="493776"/>
                  </a:lnTo>
                  <a:lnTo>
                    <a:pt x="27431" y="493776"/>
                  </a:lnTo>
                  <a:lnTo>
                    <a:pt x="27431" y="487680"/>
                  </a:lnTo>
                  <a:lnTo>
                    <a:pt x="12191" y="487680"/>
                  </a:lnTo>
                  <a:lnTo>
                    <a:pt x="6095" y="481584"/>
                  </a:lnTo>
                  <a:lnTo>
                    <a:pt x="12191" y="481584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494029" extrusionOk="0">
                  <a:moveTo>
                    <a:pt x="12191" y="481584"/>
                  </a:moveTo>
                  <a:lnTo>
                    <a:pt x="6095" y="481584"/>
                  </a:lnTo>
                  <a:lnTo>
                    <a:pt x="12191" y="487680"/>
                  </a:lnTo>
                  <a:lnTo>
                    <a:pt x="12191" y="481584"/>
                  </a:lnTo>
                  <a:close/>
                </a:path>
                <a:path w="27939" h="494029" extrusionOk="0">
                  <a:moveTo>
                    <a:pt x="15239" y="481584"/>
                  </a:moveTo>
                  <a:lnTo>
                    <a:pt x="12191" y="481584"/>
                  </a:lnTo>
                  <a:lnTo>
                    <a:pt x="12191" y="487680"/>
                  </a:lnTo>
                  <a:lnTo>
                    <a:pt x="15239" y="487680"/>
                  </a:lnTo>
                  <a:lnTo>
                    <a:pt x="15239" y="481584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5239" y="487680"/>
                  </a:lnTo>
                  <a:lnTo>
                    <a:pt x="21335" y="481584"/>
                  </a:lnTo>
                  <a:lnTo>
                    <a:pt x="27431" y="481584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481584"/>
                  </a:moveTo>
                  <a:lnTo>
                    <a:pt x="21335" y="481584"/>
                  </a:lnTo>
                  <a:lnTo>
                    <a:pt x="15239" y="487680"/>
                  </a:lnTo>
                  <a:lnTo>
                    <a:pt x="27431" y="487680"/>
                  </a:lnTo>
                  <a:lnTo>
                    <a:pt x="27431" y="481584"/>
                  </a:lnTo>
                  <a:close/>
                </a:path>
                <a:path w="27939" h="494029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494029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494029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g1fc63d35bfb_0_158"/>
            <p:cNvSpPr/>
            <p:nvPr/>
          </p:nvSpPr>
          <p:spPr>
            <a:xfrm>
              <a:off x="7586205" y="382923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60"/>
                  </a:lnTo>
                  <a:lnTo>
                    <a:pt x="15239" y="365760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g1fc63d35bfb_0_158"/>
            <p:cNvSpPr/>
            <p:nvPr/>
          </p:nvSpPr>
          <p:spPr>
            <a:xfrm>
              <a:off x="7580108" y="3823137"/>
              <a:ext cx="27939" cy="378460"/>
            </a:xfrm>
            <a:custGeom>
              <a:avLst/>
              <a:gdLst/>
              <a:ahLst/>
              <a:cxnLst/>
              <a:rect l="l" t="t" r="r" b="b"/>
              <a:pathLst>
                <a:path w="27939" h="378460" extrusionOk="0">
                  <a:moveTo>
                    <a:pt x="27431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27431" y="377951"/>
                  </a:lnTo>
                  <a:lnTo>
                    <a:pt x="27431" y="371856"/>
                  </a:lnTo>
                  <a:lnTo>
                    <a:pt x="12191" y="371856"/>
                  </a:lnTo>
                  <a:lnTo>
                    <a:pt x="6095" y="365760"/>
                  </a:lnTo>
                  <a:lnTo>
                    <a:pt x="12191" y="36576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27431" y="6096"/>
                  </a:lnTo>
                  <a:lnTo>
                    <a:pt x="27431" y="0"/>
                  </a:lnTo>
                  <a:close/>
                </a:path>
                <a:path w="27939" h="378460" extrusionOk="0">
                  <a:moveTo>
                    <a:pt x="12191" y="365760"/>
                  </a:moveTo>
                  <a:lnTo>
                    <a:pt x="6095" y="365760"/>
                  </a:lnTo>
                  <a:lnTo>
                    <a:pt x="12191" y="371856"/>
                  </a:lnTo>
                  <a:lnTo>
                    <a:pt x="12191" y="365760"/>
                  </a:lnTo>
                  <a:close/>
                </a:path>
                <a:path w="27939" h="378460" extrusionOk="0">
                  <a:moveTo>
                    <a:pt x="15239" y="365760"/>
                  </a:moveTo>
                  <a:lnTo>
                    <a:pt x="12191" y="365760"/>
                  </a:lnTo>
                  <a:lnTo>
                    <a:pt x="12191" y="371856"/>
                  </a:lnTo>
                  <a:lnTo>
                    <a:pt x="15239" y="371856"/>
                  </a:lnTo>
                  <a:lnTo>
                    <a:pt x="15239" y="365760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5239" y="371856"/>
                  </a:lnTo>
                  <a:lnTo>
                    <a:pt x="21335" y="365760"/>
                  </a:lnTo>
                  <a:lnTo>
                    <a:pt x="27431" y="365760"/>
                  </a:lnTo>
                  <a:lnTo>
                    <a:pt x="27431" y="12192"/>
                  </a:lnTo>
                  <a:lnTo>
                    <a:pt x="21335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365760"/>
                  </a:moveTo>
                  <a:lnTo>
                    <a:pt x="21335" y="365760"/>
                  </a:lnTo>
                  <a:lnTo>
                    <a:pt x="15239" y="371856"/>
                  </a:lnTo>
                  <a:lnTo>
                    <a:pt x="27431" y="371856"/>
                  </a:lnTo>
                  <a:lnTo>
                    <a:pt x="27431" y="365760"/>
                  </a:lnTo>
                  <a:close/>
                </a:path>
                <a:path w="27939" h="378460" extrusionOk="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27939" h="378460" extrusionOk="0">
                  <a:moveTo>
                    <a:pt x="1523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5239" y="12192"/>
                  </a:lnTo>
                  <a:lnTo>
                    <a:pt x="15239" y="6096"/>
                  </a:lnTo>
                  <a:close/>
                </a:path>
                <a:path w="27939" h="378460" extrusionOk="0">
                  <a:moveTo>
                    <a:pt x="27431" y="6096"/>
                  </a:moveTo>
                  <a:lnTo>
                    <a:pt x="15239" y="6096"/>
                  </a:lnTo>
                  <a:lnTo>
                    <a:pt x="21335" y="12192"/>
                  </a:lnTo>
                  <a:lnTo>
                    <a:pt x="27431" y="12192"/>
                  </a:lnTo>
                  <a:lnTo>
                    <a:pt x="27431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g1fc63d35bfb_0_158"/>
            <p:cNvSpPr/>
            <p:nvPr/>
          </p:nvSpPr>
          <p:spPr>
            <a:xfrm>
              <a:off x="7586205" y="4194993"/>
              <a:ext cx="15239" cy="365760"/>
            </a:xfrm>
            <a:custGeom>
              <a:avLst/>
              <a:gdLst/>
              <a:ahLst/>
              <a:cxnLst/>
              <a:rect l="l" t="t" r="r" b="b"/>
              <a:pathLst>
                <a:path w="15239" h="365760" extrusionOk="0">
                  <a:moveTo>
                    <a:pt x="15239" y="0"/>
                  </a:moveTo>
                  <a:lnTo>
                    <a:pt x="0" y="0"/>
                  </a:lnTo>
                  <a:lnTo>
                    <a:pt x="0" y="365759"/>
                  </a:lnTo>
                  <a:lnTo>
                    <a:pt x="15239" y="365759"/>
                  </a:lnTo>
                  <a:lnTo>
                    <a:pt x="1523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g1fc63d35bfb_0_158"/>
            <p:cNvSpPr/>
            <p:nvPr/>
          </p:nvSpPr>
          <p:spPr>
            <a:xfrm>
              <a:off x="7580109" y="4188897"/>
              <a:ext cx="1216659" cy="805179"/>
            </a:xfrm>
            <a:custGeom>
              <a:avLst/>
              <a:gdLst/>
              <a:ahLst/>
              <a:cxnLst/>
              <a:rect l="l" t="t" r="r" b="b"/>
              <a:pathLst>
                <a:path w="1216659" h="805179" extrusionOk="0">
                  <a:moveTo>
                    <a:pt x="27432" y="0"/>
                  </a:moveTo>
                  <a:lnTo>
                    <a:pt x="15240" y="0"/>
                  </a:lnTo>
                  <a:lnTo>
                    <a:pt x="15240" y="12192"/>
                  </a:lnTo>
                  <a:lnTo>
                    <a:pt x="15240" y="362712"/>
                  </a:lnTo>
                  <a:lnTo>
                    <a:pt x="15240" y="384048"/>
                  </a:lnTo>
                  <a:lnTo>
                    <a:pt x="15240" y="792480"/>
                  </a:lnTo>
                  <a:lnTo>
                    <a:pt x="12192" y="792480"/>
                  </a:lnTo>
                  <a:lnTo>
                    <a:pt x="12192" y="384048"/>
                  </a:lnTo>
                  <a:lnTo>
                    <a:pt x="15240" y="384048"/>
                  </a:lnTo>
                  <a:lnTo>
                    <a:pt x="15240" y="362712"/>
                  </a:lnTo>
                  <a:lnTo>
                    <a:pt x="12192" y="362712"/>
                  </a:lnTo>
                  <a:lnTo>
                    <a:pt x="12192" y="12192"/>
                  </a:lnTo>
                  <a:lnTo>
                    <a:pt x="15240" y="12192"/>
                  </a:lnTo>
                  <a:lnTo>
                    <a:pt x="15240" y="0"/>
                  </a:lnTo>
                  <a:lnTo>
                    <a:pt x="0" y="0"/>
                  </a:lnTo>
                  <a:lnTo>
                    <a:pt x="0" y="371856"/>
                  </a:lnTo>
                  <a:lnTo>
                    <a:pt x="0" y="377952"/>
                  </a:lnTo>
                  <a:lnTo>
                    <a:pt x="0" y="804672"/>
                  </a:lnTo>
                  <a:lnTo>
                    <a:pt x="27432" y="804672"/>
                  </a:lnTo>
                  <a:lnTo>
                    <a:pt x="27432" y="798576"/>
                  </a:lnTo>
                  <a:lnTo>
                    <a:pt x="27432" y="792480"/>
                  </a:lnTo>
                  <a:lnTo>
                    <a:pt x="27432" y="6096"/>
                  </a:lnTo>
                  <a:lnTo>
                    <a:pt x="27432" y="0"/>
                  </a:lnTo>
                  <a:close/>
                </a:path>
                <a:path w="1216659" h="805179" extrusionOk="0">
                  <a:moveTo>
                    <a:pt x="1216152" y="371856"/>
                  </a:moveTo>
                  <a:lnTo>
                    <a:pt x="1203960" y="371856"/>
                  </a:lnTo>
                  <a:lnTo>
                    <a:pt x="1203960" y="384048"/>
                  </a:lnTo>
                  <a:lnTo>
                    <a:pt x="1203960" y="792480"/>
                  </a:lnTo>
                  <a:lnTo>
                    <a:pt x="1200912" y="792480"/>
                  </a:lnTo>
                  <a:lnTo>
                    <a:pt x="1200912" y="384048"/>
                  </a:lnTo>
                  <a:lnTo>
                    <a:pt x="1203960" y="384048"/>
                  </a:lnTo>
                  <a:lnTo>
                    <a:pt x="1203960" y="371856"/>
                  </a:lnTo>
                  <a:lnTo>
                    <a:pt x="1188720" y="371856"/>
                  </a:lnTo>
                  <a:lnTo>
                    <a:pt x="1188720" y="804672"/>
                  </a:lnTo>
                  <a:lnTo>
                    <a:pt x="1216152" y="804672"/>
                  </a:lnTo>
                  <a:lnTo>
                    <a:pt x="1216152" y="798576"/>
                  </a:lnTo>
                  <a:lnTo>
                    <a:pt x="1216152" y="792480"/>
                  </a:lnTo>
                  <a:lnTo>
                    <a:pt x="1216152" y="384048"/>
                  </a:lnTo>
                  <a:lnTo>
                    <a:pt x="1216152" y="377952"/>
                  </a:lnTo>
                  <a:lnTo>
                    <a:pt x="1216152" y="3718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g1fc63d35bfb_0_158"/>
            <p:cNvSpPr/>
            <p:nvPr/>
          </p:nvSpPr>
          <p:spPr>
            <a:xfrm>
              <a:off x="4019689" y="4969186"/>
              <a:ext cx="4761230" cy="18414"/>
            </a:xfrm>
            <a:custGeom>
              <a:avLst/>
              <a:gdLst/>
              <a:ahLst/>
              <a:cxnLst/>
              <a:rect l="l" t="t" r="r" b="b"/>
              <a:pathLst>
                <a:path w="4761230" h="18414" extrusionOk="0">
                  <a:moveTo>
                    <a:pt x="4760976" y="0"/>
                  </a:moveTo>
                  <a:lnTo>
                    <a:pt x="0" y="0"/>
                  </a:lnTo>
                  <a:lnTo>
                    <a:pt x="0" y="18287"/>
                  </a:lnTo>
                  <a:lnTo>
                    <a:pt x="4760976" y="18287"/>
                  </a:lnTo>
                  <a:lnTo>
                    <a:pt x="47609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g1fc63d35bfb_0_158"/>
            <p:cNvSpPr/>
            <p:nvPr/>
          </p:nvSpPr>
          <p:spPr>
            <a:xfrm>
              <a:off x="4013592" y="4963090"/>
              <a:ext cx="4773295" cy="30479"/>
            </a:xfrm>
            <a:custGeom>
              <a:avLst/>
              <a:gdLst/>
              <a:ahLst/>
              <a:cxnLst/>
              <a:rect l="l" t="t" r="r" b="b"/>
              <a:pathLst>
                <a:path w="4773295" h="30479" extrusionOk="0">
                  <a:moveTo>
                    <a:pt x="4773168" y="0"/>
                  </a:moveTo>
                  <a:lnTo>
                    <a:pt x="0" y="0"/>
                  </a:lnTo>
                  <a:lnTo>
                    <a:pt x="0" y="30480"/>
                  </a:lnTo>
                  <a:lnTo>
                    <a:pt x="4773168" y="30480"/>
                  </a:lnTo>
                  <a:lnTo>
                    <a:pt x="4773168" y="24384"/>
                  </a:lnTo>
                  <a:lnTo>
                    <a:pt x="12191" y="24384"/>
                  </a:lnTo>
                  <a:lnTo>
                    <a:pt x="6095" y="18288"/>
                  </a:lnTo>
                  <a:lnTo>
                    <a:pt x="12191" y="18288"/>
                  </a:lnTo>
                  <a:lnTo>
                    <a:pt x="12191" y="15240"/>
                  </a:lnTo>
                  <a:lnTo>
                    <a:pt x="6095" y="15240"/>
                  </a:lnTo>
                  <a:lnTo>
                    <a:pt x="12191" y="6096"/>
                  </a:lnTo>
                  <a:lnTo>
                    <a:pt x="4773168" y="6096"/>
                  </a:lnTo>
                  <a:lnTo>
                    <a:pt x="4773168" y="0"/>
                  </a:lnTo>
                  <a:close/>
                </a:path>
                <a:path w="4773295" h="30479" extrusionOk="0">
                  <a:moveTo>
                    <a:pt x="12191" y="18288"/>
                  </a:moveTo>
                  <a:lnTo>
                    <a:pt x="6095" y="18288"/>
                  </a:lnTo>
                  <a:lnTo>
                    <a:pt x="12191" y="24384"/>
                  </a:lnTo>
                  <a:lnTo>
                    <a:pt x="12191" y="18288"/>
                  </a:lnTo>
                  <a:close/>
                </a:path>
                <a:path w="4773295" h="30479" extrusionOk="0">
                  <a:moveTo>
                    <a:pt x="4760975" y="18288"/>
                  </a:moveTo>
                  <a:lnTo>
                    <a:pt x="12191" y="18288"/>
                  </a:lnTo>
                  <a:lnTo>
                    <a:pt x="12191" y="24384"/>
                  </a:lnTo>
                  <a:lnTo>
                    <a:pt x="4760975" y="24384"/>
                  </a:lnTo>
                  <a:lnTo>
                    <a:pt x="4760975" y="18288"/>
                  </a:lnTo>
                  <a:close/>
                </a:path>
                <a:path w="4773295" h="30479" extrusionOk="0">
                  <a:moveTo>
                    <a:pt x="4760975" y="6096"/>
                  </a:moveTo>
                  <a:lnTo>
                    <a:pt x="4760975" y="24384"/>
                  </a:lnTo>
                  <a:lnTo>
                    <a:pt x="4767071" y="18288"/>
                  </a:lnTo>
                  <a:lnTo>
                    <a:pt x="4773168" y="18288"/>
                  </a:lnTo>
                  <a:lnTo>
                    <a:pt x="4773168" y="15240"/>
                  </a:lnTo>
                  <a:lnTo>
                    <a:pt x="4767071" y="15240"/>
                  </a:lnTo>
                  <a:lnTo>
                    <a:pt x="4760975" y="6096"/>
                  </a:lnTo>
                  <a:close/>
                </a:path>
                <a:path w="4773295" h="30479" extrusionOk="0">
                  <a:moveTo>
                    <a:pt x="4773168" y="18288"/>
                  </a:moveTo>
                  <a:lnTo>
                    <a:pt x="4767071" y="18288"/>
                  </a:lnTo>
                  <a:lnTo>
                    <a:pt x="4760975" y="24384"/>
                  </a:lnTo>
                  <a:lnTo>
                    <a:pt x="4773168" y="24384"/>
                  </a:lnTo>
                  <a:lnTo>
                    <a:pt x="4773168" y="18288"/>
                  </a:lnTo>
                  <a:close/>
                </a:path>
                <a:path w="4773295" h="30479" extrusionOk="0">
                  <a:moveTo>
                    <a:pt x="12191" y="6096"/>
                  </a:moveTo>
                  <a:lnTo>
                    <a:pt x="6095" y="15240"/>
                  </a:lnTo>
                  <a:lnTo>
                    <a:pt x="12191" y="15240"/>
                  </a:lnTo>
                  <a:lnTo>
                    <a:pt x="12191" y="6096"/>
                  </a:lnTo>
                  <a:close/>
                </a:path>
                <a:path w="4773295" h="30479" extrusionOk="0">
                  <a:moveTo>
                    <a:pt x="4760975" y="6096"/>
                  </a:moveTo>
                  <a:lnTo>
                    <a:pt x="12191" y="6096"/>
                  </a:lnTo>
                  <a:lnTo>
                    <a:pt x="12191" y="15240"/>
                  </a:lnTo>
                  <a:lnTo>
                    <a:pt x="4760975" y="15240"/>
                  </a:lnTo>
                  <a:lnTo>
                    <a:pt x="4760975" y="6096"/>
                  </a:lnTo>
                  <a:close/>
                </a:path>
                <a:path w="4773295" h="30479" extrusionOk="0">
                  <a:moveTo>
                    <a:pt x="4773168" y="6096"/>
                  </a:moveTo>
                  <a:lnTo>
                    <a:pt x="4760975" y="6096"/>
                  </a:lnTo>
                  <a:lnTo>
                    <a:pt x="4767071" y="15240"/>
                  </a:lnTo>
                  <a:lnTo>
                    <a:pt x="4773168" y="15240"/>
                  </a:lnTo>
                  <a:lnTo>
                    <a:pt x="4773168" y="609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g1fc63d35bfb_0_158"/>
          <p:cNvSpPr txBox="1"/>
          <p:nvPr/>
        </p:nvSpPr>
        <p:spPr>
          <a:xfrm>
            <a:off x="5193300" y="2789449"/>
            <a:ext cx="665100" cy="88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7397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US" sz="18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endParaRPr sz="14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25" name="Google Shape;225;g1fc63d35bfb_0_158"/>
          <p:cNvGraphicFramePr/>
          <p:nvPr/>
        </p:nvGraphicFramePr>
        <p:xfrm>
          <a:off x="1035637" y="3643524"/>
          <a:ext cx="4659275" cy="1886286"/>
        </p:xfrm>
        <a:graphic>
          <a:graphicData uri="http://schemas.openxmlformats.org/drawingml/2006/table">
            <a:tbl>
              <a:tblPr>
                <a:noFill/>
                <a:tableStyleId>{BBE8B231-864D-4E9A-B6B0-EE43FCF1B9A1}</a:tableStyleId>
              </a:tblPr>
              <a:tblGrid>
                <a:gridCol w="49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1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6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0" lvl="0" indent="0" algn="ctr" rtl="0">
                        <a:lnSpc>
                          <a:spcPct val="7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703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 </a:t>
                      </a:r>
                      <a:r>
                        <a:rPr lang="en-US" sz="1600" b="1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 </a:t>
                      </a:r>
                      <a:r>
                        <a:rPr lang="en-US" sz="2500" b="1" i="0" u="none" strike="noStrike" cap="none" baseline="-25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 b="1" u="none" strike="noStrike" cap="none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100">
                <a:tc>
                  <a:txBody>
                    <a:bodyPr/>
                    <a:lstStyle/>
                    <a:p>
                      <a:pPr marL="3175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1400" b="1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584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25">
                <a:tc>
                  <a:txBody>
                    <a:bodyPr/>
                    <a:lstStyle/>
                    <a:p>
                      <a:pPr marL="492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1400" b="1" u="none" strike="noStrike" cap="none"/>
                    </a:p>
                  </a:txBody>
                  <a:tcPr marL="0" marR="0" marT="330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330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25">
                <a:tc>
                  <a:txBody>
                    <a:bodyPr/>
                    <a:lstStyle/>
                    <a:p>
                      <a:pPr marL="49212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1400" b="1" u="none" strike="noStrike" cap="none"/>
                    </a:p>
                  </a:txBody>
                  <a:tcPr marL="0" marR="0" marT="31125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279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 u="none" strike="noStrike" cap="none"/>
                    </a:p>
                  </a:txBody>
                  <a:tcPr marL="0" marR="0" marT="279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2795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400" u="none" strike="noStrike" cap="none"/>
                    </a:p>
                  </a:txBody>
                  <a:tcPr marL="0" marR="0" marT="311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endParaRPr sz="1800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00" u="none" strike="noStrike" cap="non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11111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0" i="1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1400" u="none" strike="noStrike" cap="none"/>
                    </a:p>
                  </a:txBody>
                  <a:tcPr marL="0" marR="0" marT="2985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6" name="Google Shape;226;g1fc63d35bfb_0_158"/>
          <p:cNvSpPr txBox="1"/>
          <p:nvPr/>
        </p:nvSpPr>
        <p:spPr>
          <a:xfrm>
            <a:off x="7312325" y="2978738"/>
            <a:ext cx="3699000" cy="157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Schemes-&gt;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encoding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Gray encoding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One-hot </a:t>
            </a: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g1fc63d35bfb_0_28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6199" y="806825"/>
            <a:ext cx="4604975" cy="5662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fc63d35bfb_0_221"/>
          <p:cNvSpPr txBox="1"/>
          <p:nvPr/>
        </p:nvSpPr>
        <p:spPr>
          <a:xfrm>
            <a:off x="874668" y="427642"/>
            <a:ext cx="10608000" cy="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Encoding Schemes (State Assignment) </a:t>
            </a:r>
            <a:endParaRPr sz="30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7" name="Google Shape;237;g1fc63d35bfb_0_221"/>
          <p:cNvSpPr txBox="1"/>
          <p:nvPr/>
        </p:nvSpPr>
        <p:spPr>
          <a:xfrm>
            <a:off x="874675" y="1343900"/>
            <a:ext cx="59001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another state assigned table below: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g1fc63d35bfb_0_221"/>
          <p:cNvSpPr txBox="1"/>
          <p:nvPr/>
        </p:nvSpPr>
        <p:spPr>
          <a:xfrm>
            <a:off x="7312325" y="2978738"/>
            <a:ext cx="3699000" cy="1574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Schemes-&gt;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Binary encoding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Gray encoding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One-hot </a:t>
            </a: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encoding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9" name="Google Shape;239;g1fc63d35bfb_0_2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3013" y="2266175"/>
            <a:ext cx="6550875" cy="33251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g1fc63d35bfb_0_221"/>
          <p:cNvSpPr txBox="1"/>
          <p:nvPr/>
        </p:nvSpPr>
        <p:spPr>
          <a:xfrm>
            <a:off x="1039075" y="5708075"/>
            <a:ext cx="4572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many flipflops are required?</a:t>
            </a:r>
            <a:endParaRPr sz="2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1fc63d35bfb_0_221"/>
          <p:cNvSpPr txBox="1"/>
          <p:nvPr/>
        </p:nvSpPr>
        <p:spPr>
          <a:xfrm>
            <a:off x="5389425" y="5708075"/>
            <a:ext cx="1197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Ans: 3</a:t>
            </a:r>
            <a:endParaRPr sz="2400" b="1" i="0" u="none" strike="noStrike" cap="none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1fc63d35bfb_0_12"/>
          <p:cNvSpPr txBox="1"/>
          <p:nvPr/>
        </p:nvSpPr>
        <p:spPr>
          <a:xfrm>
            <a:off x="874668" y="427642"/>
            <a:ext cx="10608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 Simple Input Pattern (‘11’ Overlapping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7" name="Google Shape;57;g1fc63d35bfb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5975" y="2254825"/>
            <a:ext cx="7135101" cy="2940625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g1fc63d35bfb_0_12"/>
          <p:cNvSpPr txBox="1"/>
          <p:nvPr/>
        </p:nvSpPr>
        <p:spPr>
          <a:xfrm>
            <a:off x="8091075" y="2448800"/>
            <a:ext cx="3699000" cy="22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Steps-&gt; </a:t>
            </a:r>
            <a:endParaRPr sz="2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assigned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K-map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fc63d35bfb_0_20"/>
          <p:cNvSpPr txBox="1"/>
          <p:nvPr/>
        </p:nvSpPr>
        <p:spPr>
          <a:xfrm>
            <a:off x="874668" y="427642"/>
            <a:ext cx="10608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 Simple Input Pattern (‘11’ Overlapping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g1fc63d35bfb_0_20"/>
          <p:cNvSpPr txBox="1"/>
          <p:nvPr/>
        </p:nvSpPr>
        <p:spPr>
          <a:xfrm>
            <a:off x="7495325" y="1562075"/>
            <a:ext cx="3699000" cy="22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Steps-&gt;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assigned table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K-map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g1fc63d35bfb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83175" y="1460250"/>
            <a:ext cx="5462750" cy="514777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g1fc63d35bfb_0_20"/>
          <p:cNvSpPr txBox="1"/>
          <p:nvPr/>
        </p:nvSpPr>
        <p:spPr>
          <a:xfrm>
            <a:off x="7966175" y="4300300"/>
            <a:ext cx="2757300" cy="166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that,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f(w,y)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f(w,y)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fc63d35bfb_0_29"/>
          <p:cNvSpPr txBox="1"/>
          <p:nvPr/>
        </p:nvSpPr>
        <p:spPr>
          <a:xfrm>
            <a:off x="874668" y="427642"/>
            <a:ext cx="10608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 Simple Input Pattern (‘11’ Overlapping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g1fc63d35bfb_0_29"/>
          <p:cNvSpPr txBox="1"/>
          <p:nvPr/>
        </p:nvSpPr>
        <p:spPr>
          <a:xfrm>
            <a:off x="7495325" y="1562075"/>
            <a:ext cx="3699000" cy="22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Steps-&gt;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assigned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K-map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(Y and z)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g1fc63d35bfb_0_29"/>
          <p:cNvSpPr txBox="1"/>
          <p:nvPr/>
        </p:nvSpPr>
        <p:spPr>
          <a:xfrm>
            <a:off x="7966175" y="4300300"/>
            <a:ext cx="2757300" cy="16671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 that,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 = f(w,y)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z</a:t>
            </a: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f(w,y)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74" name="Google Shape;74;g1fc63d35bfb_0_29"/>
          <p:cNvGraphicFramePr/>
          <p:nvPr/>
        </p:nvGraphicFramePr>
        <p:xfrm>
          <a:off x="2525000" y="2549225"/>
          <a:ext cx="1514050" cy="792420"/>
        </p:xfrm>
        <a:graphic>
          <a:graphicData uri="http://schemas.openxmlformats.org/drawingml/2006/table">
            <a:tbl>
              <a:tblPr>
                <a:noFill/>
                <a:tableStyleId>{50B367B7-0E96-4B84-95A2-3E0166C218A6}</a:tableStyleId>
              </a:tblPr>
              <a:tblGrid>
                <a:gridCol w="7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75" name="Google Shape;75;g1fc63d35bfb_0_29"/>
          <p:cNvCxnSpPr/>
          <p:nvPr/>
        </p:nvCxnSpPr>
        <p:spPr>
          <a:xfrm>
            <a:off x="2202875" y="2147450"/>
            <a:ext cx="346200" cy="41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g1fc63d35bfb_0_29"/>
          <p:cNvSpPr txBox="1"/>
          <p:nvPr/>
        </p:nvSpPr>
        <p:spPr>
          <a:xfrm>
            <a:off x="1953500" y="2155250"/>
            <a:ext cx="34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7" name="Google Shape;77;g1fc63d35bfb_0_29"/>
          <p:cNvSpPr txBox="1"/>
          <p:nvPr/>
        </p:nvSpPr>
        <p:spPr>
          <a:xfrm>
            <a:off x="2410700" y="1878175"/>
            <a:ext cx="34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1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g1fc63d35bfb_0_29"/>
          <p:cNvSpPr txBox="1"/>
          <p:nvPr/>
        </p:nvSpPr>
        <p:spPr>
          <a:xfrm>
            <a:off x="2687800" y="215525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9" name="Google Shape;79;g1fc63d35bfb_0_29"/>
          <p:cNvSpPr txBox="1"/>
          <p:nvPr/>
        </p:nvSpPr>
        <p:spPr>
          <a:xfrm>
            <a:off x="2178800" y="294542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g1fc63d35bfb_0_29"/>
          <p:cNvSpPr txBox="1"/>
          <p:nvPr/>
        </p:nvSpPr>
        <p:spPr>
          <a:xfrm>
            <a:off x="2178800" y="256325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1fc63d35bfb_0_29"/>
          <p:cNvSpPr txBox="1"/>
          <p:nvPr/>
        </p:nvSpPr>
        <p:spPr>
          <a:xfrm>
            <a:off x="3508825" y="215525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1fc63d35bfb_0_29"/>
          <p:cNvSpPr txBox="1"/>
          <p:nvPr/>
        </p:nvSpPr>
        <p:spPr>
          <a:xfrm>
            <a:off x="1066825" y="1878175"/>
            <a:ext cx="7758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=&gt;</a:t>
            </a:r>
            <a:endParaRPr sz="1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g1fc63d35bfb_0_29"/>
          <p:cNvSpPr txBox="1"/>
          <p:nvPr/>
        </p:nvSpPr>
        <p:spPr>
          <a:xfrm>
            <a:off x="4622263" y="2722238"/>
            <a:ext cx="775800" cy="44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 = w</a:t>
            </a:r>
            <a:endParaRPr sz="1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4" name="Google Shape;84;g1fc63d35bfb_0_29"/>
          <p:cNvGraphicFramePr/>
          <p:nvPr/>
        </p:nvGraphicFramePr>
        <p:xfrm>
          <a:off x="2677400" y="4829600"/>
          <a:ext cx="1514050" cy="792420"/>
        </p:xfrm>
        <a:graphic>
          <a:graphicData uri="http://schemas.openxmlformats.org/drawingml/2006/table">
            <a:tbl>
              <a:tblPr>
                <a:noFill/>
                <a:tableStyleId>{50B367B7-0E96-4B84-95A2-3E0166C218A6}</a:tableStyleId>
              </a:tblPr>
              <a:tblGrid>
                <a:gridCol w="760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25" marR="91425" marT="91425" marB="91425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85" name="Google Shape;85;g1fc63d35bfb_0_29"/>
          <p:cNvCxnSpPr/>
          <p:nvPr/>
        </p:nvCxnSpPr>
        <p:spPr>
          <a:xfrm>
            <a:off x="2355275" y="4427825"/>
            <a:ext cx="346200" cy="4158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g1fc63d35bfb_0_29"/>
          <p:cNvSpPr txBox="1"/>
          <p:nvPr/>
        </p:nvSpPr>
        <p:spPr>
          <a:xfrm>
            <a:off x="2105900" y="4435625"/>
            <a:ext cx="34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sz="1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g1fc63d35bfb_0_29"/>
          <p:cNvSpPr txBox="1"/>
          <p:nvPr/>
        </p:nvSpPr>
        <p:spPr>
          <a:xfrm>
            <a:off x="2563100" y="4158550"/>
            <a:ext cx="34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US" sz="15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 sz="15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g1fc63d35bfb_0_29"/>
          <p:cNvSpPr txBox="1"/>
          <p:nvPr/>
        </p:nvSpPr>
        <p:spPr>
          <a:xfrm>
            <a:off x="2840200" y="443562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g1fc63d35bfb_0_29"/>
          <p:cNvSpPr txBox="1"/>
          <p:nvPr/>
        </p:nvSpPr>
        <p:spPr>
          <a:xfrm>
            <a:off x="2331200" y="5225800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0" name="Google Shape;90;g1fc63d35bfb_0_29"/>
          <p:cNvSpPr txBox="1"/>
          <p:nvPr/>
        </p:nvSpPr>
        <p:spPr>
          <a:xfrm>
            <a:off x="2331200" y="484362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1fc63d35bfb_0_29"/>
          <p:cNvSpPr txBox="1"/>
          <p:nvPr/>
        </p:nvSpPr>
        <p:spPr>
          <a:xfrm>
            <a:off x="3661225" y="4435625"/>
            <a:ext cx="346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g1fc63d35bfb_0_29"/>
          <p:cNvSpPr txBox="1"/>
          <p:nvPr/>
        </p:nvSpPr>
        <p:spPr>
          <a:xfrm>
            <a:off x="1219225" y="4158550"/>
            <a:ext cx="77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</a:t>
            </a: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=&gt;</a:t>
            </a:r>
            <a:endParaRPr sz="1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g1fc63d35bfb_0_29"/>
          <p:cNvSpPr txBox="1"/>
          <p:nvPr/>
        </p:nvSpPr>
        <p:spPr>
          <a:xfrm>
            <a:off x="4622263" y="5002600"/>
            <a:ext cx="775800" cy="446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17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 = wy</a:t>
            </a:r>
            <a:endParaRPr sz="17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/>
          <p:cNvSpPr txBox="1"/>
          <p:nvPr/>
        </p:nvSpPr>
        <p:spPr>
          <a:xfrm>
            <a:off x="874668" y="427642"/>
            <a:ext cx="10608000" cy="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 Simple Input Pattern (‘11’ Overlapping</a:t>
            </a:r>
            <a:r>
              <a:rPr lang="en-US" sz="23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g1fc63d35bfb_0_69"/>
          <p:cNvSpPr txBox="1"/>
          <p:nvPr/>
        </p:nvSpPr>
        <p:spPr>
          <a:xfrm>
            <a:off x="7481450" y="2476838"/>
            <a:ext cx="3699000" cy="2239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Steps-&gt; 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diagram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State assigned table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K-map </a:t>
            </a: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➢"/>
            </a:pPr>
            <a:r>
              <a:rPr lang="en-US" sz="2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Circuit</a:t>
            </a:r>
            <a:endParaRPr sz="2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g1fc63d35bfb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63775" y="1970026"/>
            <a:ext cx="5637275" cy="325312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897700D4-DAB9-579D-39B0-E994D1FC9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>
            <a:extLst>
              <a:ext uri="{FF2B5EF4-FFF2-40B4-BE49-F238E27FC236}">
                <a16:creationId xmlns:a16="http://schemas.microsoft.com/office/drawing/2014/main" id="{731CB06A-6251-1B54-02C7-68E4925B7F37}"/>
              </a:ext>
            </a:extLst>
          </p:cNvPr>
          <p:cNvSpPr txBox="1"/>
          <p:nvPr/>
        </p:nvSpPr>
        <p:spPr>
          <a:xfrm>
            <a:off x="6094412" y="2774124"/>
            <a:ext cx="5515501" cy="130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3: A Simple Input Pattern (‘101’ Overlapping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45E320-85BF-C562-FEA2-B8B03AF35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235" y="0"/>
            <a:ext cx="4705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41462F-13FF-2468-86D1-84BCE6C6A83B}"/>
              </a:ext>
            </a:extLst>
          </p:cNvPr>
          <p:cNvSpPr txBox="1"/>
          <p:nvPr/>
        </p:nvSpPr>
        <p:spPr>
          <a:xfrm>
            <a:off x="5505254" y="4496586"/>
            <a:ext cx="58351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i="1" u="sng" dirty="0">
                <a:solidFill>
                  <a:srgbClr val="FF0000"/>
                </a:solidFill>
              </a:rPr>
              <a:t>Important:</a:t>
            </a:r>
          </a:p>
          <a:p>
            <a:pPr algn="just"/>
            <a:endParaRPr lang="en-GB" b="1" dirty="0"/>
          </a:p>
          <a:p>
            <a:pPr algn="just"/>
            <a:r>
              <a:rPr lang="en-GB" b="1" dirty="0"/>
              <a:t>In Mealy Type FSM, you do not need to declare a separate state for your final output (for this example: no separate state for ‘101’ is required). After getting your output z = 1, you will start your 2</a:t>
            </a:r>
            <a:r>
              <a:rPr lang="en-GB" b="1" baseline="30000" dirty="0"/>
              <a:t>nd</a:t>
            </a:r>
            <a:r>
              <a:rPr lang="en-GB" b="1" dirty="0"/>
              <a:t> loop (Start finding z=1 for the 2</a:t>
            </a:r>
            <a:r>
              <a:rPr lang="en-GB" b="1" baseline="30000" dirty="0"/>
              <a:t>nd</a:t>
            </a:r>
            <a:r>
              <a:rPr lang="en-GB" b="1" dirty="0"/>
              <a:t> time).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E94A01-112F-B8CC-EE30-EB0215289E94}"/>
              </a:ext>
            </a:extLst>
          </p:cNvPr>
          <p:cNvSpPr txBox="1"/>
          <p:nvPr/>
        </p:nvSpPr>
        <p:spPr>
          <a:xfrm>
            <a:off x="2894030" y="6380946"/>
            <a:ext cx="593888" cy="4770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25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19354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26CDD4EC-E04A-5646-6400-C61AC82E4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>
            <a:extLst>
              <a:ext uri="{FF2B5EF4-FFF2-40B4-BE49-F238E27FC236}">
                <a16:creationId xmlns:a16="http://schemas.microsoft.com/office/drawing/2014/main" id="{C0811A6C-8542-29E6-7DFA-BFADF6AF0BCC}"/>
              </a:ext>
            </a:extLst>
          </p:cNvPr>
          <p:cNvSpPr txBox="1"/>
          <p:nvPr/>
        </p:nvSpPr>
        <p:spPr>
          <a:xfrm>
            <a:off x="6094412" y="2774124"/>
            <a:ext cx="5515501" cy="1309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4: A Simple Input Pattern (‘101’ Non-Overlapping</a:t>
            </a:r>
            <a:r>
              <a:rPr lang="en-US" sz="23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Sequence) Detection Circuit (Mealy Type)</a:t>
            </a:r>
            <a:endParaRPr sz="28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4763173-9F89-8088-5B58-A1B2395737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571" y="0"/>
            <a:ext cx="4911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A9A56D-04AC-9A60-F738-1E00BD0D4FDB}"/>
              </a:ext>
            </a:extLst>
          </p:cNvPr>
          <p:cNvSpPr txBox="1"/>
          <p:nvPr/>
        </p:nvSpPr>
        <p:spPr>
          <a:xfrm>
            <a:off x="2724346" y="5618375"/>
            <a:ext cx="896399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2000" b="1" dirty="0"/>
              <a:t>A (00)</a:t>
            </a:r>
          </a:p>
        </p:txBody>
      </p:sp>
    </p:spTree>
    <p:extLst>
      <p:ext uri="{BB962C8B-B14F-4D97-AF65-F5344CB8AC3E}">
        <p14:creationId xmlns:p14="http://schemas.microsoft.com/office/powerpoint/2010/main" val="966561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6C83913-7A01-A847-2C48-E65CFFCF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fc63d35bfb_0_69">
            <a:extLst>
              <a:ext uri="{FF2B5EF4-FFF2-40B4-BE49-F238E27FC236}">
                <a16:creationId xmlns:a16="http://schemas.microsoft.com/office/drawing/2014/main" id="{0A229EDD-79F5-62B8-848E-4ED36CE15820}"/>
              </a:ext>
            </a:extLst>
          </p:cNvPr>
          <p:cNvSpPr txBox="1"/>
          <p:nvPr/>
        </p:nvSpPr>
        <p:spPr>
          <a:xfrm>
            <a:off x="98965" y="0"/>
            <a:ext cx="5515501" cy="447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sz="2800" b="1" i="0" u="sng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5:</a:t>
            </a:r>
            <a:endParaRPr sz="2800" b="1" i="0" u="sng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6FD497-BFCC-A238-C929-0CCA2CFF9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269" y="911781"/>
            <a:ext cx="11366285" cy="5479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3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</TotalTime>
  <Words>1144</Words>
  <Application>Microsoft Office PowerPoint</Application>
  <PresentationFormat>Custom</PresentationFormat>
  <Paragraphs>505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Times New Roman</vt:lpstr>
      <vt:lpstr>Office Theme</vt:lpstr>
      <vt:lpstr>CSE 460: VLSI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460: VLSI Design</dc:title>
  <dc:creator>Tanvir Ahmed</dc:creator>
  <cp:lastModifiedBy>Yeasin Arafat Pritom</cp:lastModifiedBy>
  <cp:revision>51</cp:revision>
  <dcterms:created xsi:type="dcterms:W3CDTF">2020-02-09T05:52:03Z</dcterms:created>
  <dcterms:modified xsi:type="dcterms:W3CDTF">2025-07-22T18:37:47Z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2016-05-30T00:00:00Z</vt:filetime>
  </property>
  <property fmtid="{D5CDD505-2E9C-101B-9397-08002B2CF9AE}" pid="3" name="LastSaved">
    <vt:filetime>2020-02-09T00:00:00Z</vt:filetime>
  </property>
</Properties>
</file>