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9" r:id="rId2"/>
    <p:sldId id="260" r:id="rId3"/>
    <p:sldId id="262" r:id="rId4"/>
    <p:sldId id="257" r:id="rId5"/>
    <p:sldId id="266" r:id="rId6"/>
    <p:sldId id="572" r:id="rId7"/>
    <p:sldId id="5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4BACC6"/>
    <a:srgbClr val="286405"/>
    <a:srgbClr val="000000"/>
    <a:srgbClr val="FFFFFF"/>
    <a:srgbClr val="F9E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6567"/>
  </p:normalViewPr>
  <p:slideViewPr>
    <p:cSldViewPr snapToGrid="0" snapToObjects="1" showGuides="1">
      <p:cViewPr varScale="1">
        <p:scale>
          <a:sx n="99" d="100"/>
          <a:sy n="99" d="100"/>
        </p:scale>
        <p:origin x="110" y="686"/>
      </p:cViewPr>
      <p:guideLst>
        <p:guide orient="horz" pos="1842"/>
        <p:guide pos="3840"/>
      </p:guideLst>
    </p:cSldViewPr>
  </p:slideViewPr>
  <p:notesTextViewPr>
    <p:cViewPr>
      <p:scale>
        <a:sx n="1" d="1"/>
        <a:sy n="1" d="1"/>
      </p:scale>
      <p:origin x="0" y="0"/>
    </p:cViewPr>
  </p:notesTextViewPr>
  <p:notesViewPr>
    <p:cSldViewPr snapToGrid="0" snapToObjects="1">
      <p:cViewPr varScale="1">
        <p:scale>
          <a:sx n="118" d="100"/>
          <a:sy n="118" d="100"/>
        </p:scale>
        <p:origin x="3952"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7F86DC-86D6-8745-8E50-81891049FF24}" type="datetimeFigureOut">
              <a:rPr lang="en-US" smtClean="0"/>
              <a:t>1/15/2021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74699-B72A-5A42-8323-05A0664E15BC}" type="slidenum">
              <a:rPr lang="en-US" smtClean="0"/>
              <a:t>‹#›</a:t>
            </a:fld>
            <a:endParaRPr lang="en-US"/>
          </a:p>
        </p:txBody>
      </p:sp>
    </p:spTree>
    <p:extLst>
      <p:ext uri="{BB962C8B-B14F-4D97-AF65-F5344CB8AC3E}">
        <p14:creationId xmlns:p14="http://schemas.microsoft.com/office/powerpoint/2010/main" val="500618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3A740-0B7D-3342-89E9-ADA2F519AD31}"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7223A3-994C-A148-83E4-FB7575EE6D5A}" type="slidenum">
              <a:rPr lang="en-US" smtClean="0"/>
              <a:t>‹#›</a:t>
            </a:fld>
            <a:endParaRPr lang="en-US"/>
          </a:p>
        </p:txBody>
      </p:sp>
    </p:spTree>
    <p:extLst>
      <p:ext uri="{BB962C8B-B14F-4D97-AF65-F5344CB8AC3E}">
        <p14:creationId xmlns:p14="http://schemas.microsoft.com/office/powerpoint/2010/main" val="1450956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7223A3-994C-A148-83E4-FB7575EE6D5A}" type="slidenum">
              <a:rPr lang="en-US" smtClean="0"/>
              <a:t>4</a:t>
            </a:fld>
            <a:endParaRPr lang="en-US"/>
          </a:p>
        </p:txBody>
      </p:sp>
    </p:spTree>
    <p:extLst>
      <p:ext uri="{BB962C8B-B14F-4D97-AF65-F5344CB8AC3E}">
        <p14:creationId xmlns:p14="http://schemas.microsoft.com/office/powerpoint/2010/main" val="1941690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Page">
    <p:spTree>
      <p:nvGrpSpPr>
        <p:cNvPr id="1" name=""/>
        <p:cNvGrpSpPr/>
        <p:nvPr/>
      </p:nvGrpSpPr>
      <p:grpSpPr>
        <a:xfrm>
          <a:off x="0" y="0"/>
          <a:ext cx="0" cy="0"/>
          <a:chOff x="0" y="0"/>
          <a:chExt cx="0" cy="0"/>
        </a:xfrm>
      </p:grpSpPr>
      <p:sp>
        <p:nvSpPr>
          <p:cNvPr id="2" name="Title 1"/>
          <p:cNvSpPr>
            <a:spLocks noGrp="1"/>
          </p:cNvSpPr>
          <p:nvPr>
            <p:ph type="ctrTitle"/>
          </p:nvPr>
        </p:nvSpPr>
        <p:spPr>
          <a:xfrm>
            <a:off x="816077" y="435416"/>
            <a:ext cx="10559846" cy="627779"/>
          </a:xfrm>
        </p:spPr>
        <p:txBody>
          <a:bodyPr anchor="ctr">
            <a:normAutofit/>
          </a:bodyPr>
          <a:lstStyle>
            <a:lvl1pPr algn="ctr">
              <a:defRPr sz="3600"/>
            </a:lvl1pPr>
          </a:lstStyle>
          <a:p>
            <a:r>
              <a:rPr lang="en-US" dirty="0"/>
              <a:t>Click to edit Master title style</a:t>
            </a:r>
          </a:p>
        </p:txBody>
      </p:sp>
      <p:sp>
        <p:nvSpPr>
          <p:cNvPr id="10" name="Picture Placeholder 9">
            <a:extLst>
              <a:ext uri="{FF2B5EF4-FFF2-40B4-BE49-F238E27FC236}">
                <a16:creationId xmlns="" xmlns:a16="http://schemas.microsoft.com/office/drawing/2014/main" id="{558624E6-093C-4621-8B82-DAAAD3D1F95D}"/>
              </a:ext>
            </a:extLst>
          </p:cNvPr>
          <p:cNvSpPr>
            <a:spLocks noGrp="1"/>
          </p:cNvSpPr>
          <p:nvPr>
            <p:ph type="pic" sz="quarter" idx="10" hasCustomPrompt="1"/>
          </p:nvPr>
        </p:nvSpPr>
        <p:spPr>
          <a:xfrm>
            <a:off x="0" y="1654630"/>
            <a:ext cx="12192000" cy="2882058"/>
          </a:xfrm>
          <a:custGeom>
            <a:avLst/>
            <a:gdLst>
              <a:gd name="connsiteX0" fmla="*/ 0 w 12192000"/>
              <a:gd name="connsiteY0" fmla="*/ 0 h 2882058"/>
              <a:gd name="connsiteX1" fmla="*/ 12192000 w 12192000"/>
              <a:gd name="connsiteY1" fmla="*/ 0 h 2882058"/>
              <a:gd name="connsiteX2" fmla="*/ 12192000 w 12192000"/>
              <a:gd name="connsiteY2" fmla="*/ 2882058 h 2882058"/>
              <a:gd name="connsiteX3" fmla="*/ 0 w 12192000"/>
              <a:gd name="connsiteY3" fmla="*/ 2882058 h 2882058"/>
            </a:gdLst>
            <a:ahLst/>
            <a:cxnLst>
              <a:cxn ang="0">
                <a:pos x="connsiteX0" y="connsiteY0"/>
              </a:cxn>
              <a:cxn ang="0">
                <a:pos x="connsiteX1" y="connsiteY1"/>
              </a:cxn>
              <a:cxn ang="0">
                <a:pos x="connsiteX2" y="connsiteY2"/>
              </a:cxn>
              <a:cxn ang="0">
                <a:pos x="connsiteX3" y="connsiteY3"/>
              </a:cxn>
            </a:cxnLst>
            <a:rect l="l" t="t" r="r" b="b"/>
            <a:pathLst>
              <a:path w="12192000" h="2882058">
                <a:moveTo>
                  <a:pt x="0" y="0"/>
                </a:moveTo>
                <a:lnTo>
                  <a:pt x="12192000" y="0"/>
                </a:lnTo>
                <a:lnTo>
                  <a:pt x="12192000" y="2882058"/>
                </a:lnTo>
                <a:lnTo>
                  <a:pt x="0" y="2882058"/>
                </a:lnTo>
                <a:close/>
              </a:path>
            </a:pathLst>
          </a:custGeom>
        </p:spPr>
        <p:txBody>
          <a:bodyPr wrap="square" anchor="ctr">
            <a:noAutofit/>
          </a:bodyPr>
          <a:lstStyle>
            <a:lvl1pPr marL="0" indent="0">
              <a:buNone/>
              <a:defRPr sz="1200" baseline="0">
                <a:solidFill>
                  <a:schemeClr val="accent1"/>
                </a:solidFill>
              </a:defRPr>
            </a:lvl1pPr>
          </a:lstStyle>
          <a:p>
            <a:r>
              <a:rPr lang="en-US" dirty="0"/>
              <a:t>Drag your image here</a:t>
            </a:r>
          </a:p>
        </p:txBody>
      </p:sp>
      <p:sp>
        <p:nvSpPr>
          <p:cNvPr id="3" name="Subtitle 2"/>
          <p:cNvSpPr>
            <a:spLocks noGrp="1"/>
          </p:cNvSpPr>
          <p:nvPr>
            <p:ph type="subTitle" idx="1"/>
          </p:nvPr>
        </p:nvSpPr>
        <p:spPr>
          <a:xfrm>
            <a:off x="816077" y="1086292"/>
            <a:ext cx="10559846" cy="271872"/>
          </a:xfrm>
        </p:spPr>
        <p:txBody>
          <a:bodyPr>
            <a:normAutofit/>
          </a:bodyPr>
          <a:lstStyle>
            <a:lvl1pPr marL="0" indent="0" algn="ctr">
              <a:buNone/>
              <a:defRPr sz="12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a:xfrm>
            <a:off x="10899627" y="56691"/>
            <a:ext cx="504525" cy="192612"/>
          </a:xfrm>
        </p:spPr>
        <p:txBody>
          <a:bodyPr/>
          <a:lstStyle/>
          <a:p>
            <a:fld id="{A795EF19-24CB-CF4C-9028-3413C1601FF5}" type="slidenum">
              <a:rPr lang="en-US" smtClean="0"/>
              <a:t>‹#›</a:t>
            </a:fld>
            <a:endParaRPr lang="en-US" dirty="0"/>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bout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899627" y="56691"/>
            <a:ext cx="504525" cy="192612"/>
          </a:xfrm>
        </p:spPr>
        <p:txBody>
          <a:bodyPr/>
          <a:lstStyle>
            <a:lvl1pPr>
              <a:defRPr>
                <a:solidFill>
                  <a:schemeClr val="bg1"/>
                </a:solidFill>
              </a:defRPr>
            </a:lvl1pPr>
          </a:lstStyle>
          <a:p>
            <a:fld id="{A795EF19-24CB-CF4C-9028-3413C1601FF5}" type="slidenum">
              <a:rPr lang="en-US" smtClean="0"/>
              <a:pPr/>
              <a:t>‹#›</a:t>
            </a:fld>
            <a:endParaRPr lang="en-US" dirty="0"/>
          </a:p>
        </p:txBody>
      </p:sp>
      <p:sp>
        <p:nvSpPr>
          <p:cNvPr id="9" name="Freeform: Shape 8">
            <a:extLst>
              <a:ext uri="{FF2B5EF4-FFF2-40B4-BE49-F238E27FC236}">
                <a16:creationId xmlns="" xmlns:a16="http://schemas.microsoft.com/office/drawing/2014/main" id="{5ACA7083-382F-4ED1-93C8-18F010153CDF}"/>
              </a:ext>
            </a:extLst>
          </p:cNvPr>
          <p:cNvSpPr>
            <a:spLocks noGrp="1"/>
          </p:cNvSpPr>
          <p:nvPr>
            <p:ph type="pic" sz="quarter" idx="13" hasCustomPrompt="1"/>
          </p:nvPr>
        </p:nvSpPr>
        <p:spPr>
          <a:xfrm>
            <a:off x="809100" y="571967"/>
            <a:ext cx="3444102" cy="2840788"/>
          </a:xfrm>
          <a:custGeom>
            <a:avLst/>
            <a:gdLst>
              <a:gd name="connsiteX0" fmla="*/ 0 w 3444102"/>
              <a:gd name="connsiteY0" fmla="*/ 0 h 2840788"/>
              <a:gd name="connsiteX1" fmla="*/ 3444102 w 3444102"/>
              <a:gd name="connsiteY1" fmla="*/ 0 h 2840788"/>
              <a:gd name="connsiteX2" fmla="*/ 3444102 w 3444102"/>
              <a:gd name="connsiteY2" fmla="*/ 2840788 h 2840788"/>
              <a:gd name="connsiteX3" fmla="*/ 0 w 3444102"/>
              <a:gd name="connsiteY3" fmla="*/ 2840788 h 2840788"/>
            </a:gdLst>
            <a:ahLst/>
            <a:cxnLst>
              <a:cxn ang="0">
                <a:pos x="connsiteX0" y="connsiteY0"/>
              </a:cxn>
              <a:cxn ang="0">
                <a:pos x="connsiteX1" y="connsiteY1"/>
              </a:cxn>
              <a:cxn ang="0">
                <a:pos x="connsiteX2" y="connsiteY2"/>
              </a:cxn>
              <a:cxn ang="0">
                <a:pos x="connsiteX3" y="connsiteY3"/>
              </a:cxn>
            </a:cxnLst>
            <a:rect l="l" t="t" r="r" b="b"/>
            <a:pathLst>
              <a:path w="3444102" h="2840788">
                <a:moveTo>
                  <a:pt x="0" y="0"/>
                </a:moveTo>
                <a:lnTo>
                  <a:pt x="3444102" y="0"/>
                </a:lnTo>
                <a:lnTo>
                  <a:pt x="3444102" y="2840788"/>
                </a:lnTo>
                <a:lnTo>
                  <a:pt x="0" y="2840788"/>
                </a:lnTo>
                <a:close/>
              </a:path>
            </a:pathLst>
          </a:custGeom>
        </p:spPr>
        <p:txBody>
          <a:bodyPr wrap="square" anchor="ctr">
            <a:noAutofit/>
          </a:bodyPr>
          <a:lstStyle>
            <a:lvl1pPr marL="0" indent="0">
              <a:buNone/>
              <a:defRPr sz="1200" baseline="0">
                <a:solidFill>
                  <a:schemeClr val="accent1"/>
                </a:solidFill>
              </a:defRPr>
            </a:lvl1pPr>
          </a:lstStyle>
          <a:p>
            <a:r>
              <a:rPr lang="en-US" dirty="0"/>
              <a:t>Drag your image here</a:t>
            </a:r>
          </a:p>
        </p:txBody>
      </p:sp>
      <p:sp>
        <p:nvSpPr>
          <p:cNvPr id="11" name="Freeform: Shape 10">
            <a:extLst>
              <a:ext uri="{FF2B5EF4-FFF2-40B4-BE49-F238E27FC236}">
                <a16:creationId xmlns="" xmlns:a16="http://schemas.microsoft.com/office/drawing/2014/main" id="{10CA113E-7C8E-418F-A690-A5464C249845}"/>
              </a:ext>
            </a:extLst>
          </p:cNvPr>
          <p:cNvSpPr>
            <a:spLocks noGrp="1"/>
          </p:cNvSpPr>
          <p:nvPr>
            <p:ph type="pic" sz="quarter" idx="14" hasCustomPrompt="1"/>
          </p:nvPr>
        </p:nvSpPr>
        <p:spPr>
          <a:xfrm>
            <a:off x="4354968" y="571967"/>
            <a:ext cx="3444102" cy="2840788"/>
          </a:xfrm>
          <a:custGeom>
            <a:avLst/>
            <a:gdLst>
              <a:gd name="connsiteX0" fmla="*/ 0 w 3444102"/>
              <a:gd name="connsiteY0" fmla="*/ 0 h 2840788"/>
              <a:gd name="connsiteX1" fmla="*/ 3444102 w 3444102"/>
              <a:gd name="connsiteY1" fmla="*/ 0 h 2840788"/>
              <a:gd name="connsiteX2" fmla="*/ 3444102 w 3444102"/>
              <a:gd name="connsiteY2" fmla="*/ 2840788 h 2840788"/>
              <a:gd name="connsiteX3" fmla="*/ 0 w 3444102"/>
              <a:gd name="connsiteY3" fmla="*/ 2840788 h 2840788"/>
            </a:gdLst>
            <a:ahLst/>
            <a:cxnLst>
              <a:cxn ang="0">
                <a:pos x="connsiteX0" y="connsiteY0"/>
              </a:cxn>
              <a:cxn ang="0">
                <a:pos x="connsiteX1" y="connsiteY1"/>
              </a:cxn>
              <a:cxn ang="0">
                <a:pos x="connsiteX2" y="connsiteY2"/>
              </a:cxn>
              <a:cxn ang="0">
                <a:pos x="connsiteX3" y="connsiteY3"/>
              </a:cxn>
            </a:cxnLst>
            <a:rect l="l" t="t" r="r" b="b"/>
            <a:pathLst>
              <a:path w="3444102" h="2840788">
                <a:moveTo>
                  <a:pt x="0" y="0"/>
                </a:moveTo>
                <a:lnTo>
                  <a:pt x="3444102" y="0"/>
                </a:lnTo>
                <a:lnTo>
                  <a:pt x="3444102" y="2840788"/>
                </a:lnTo>
                <a:lnTo>
                  <a:pt x="0" y="2840788"/>
                </a:lnTo>
                <a:close/>
              </a:path>
            </a:pathLst>
          </a:custGeom>
        </p:spPr>
        <p:txBody>
          <a:bodyPr wrap="square" anchor="ctr">
            <a:noAutofit/>
          </a:bodyPr>
          <a:lstStyle>
            <a:lvl1pPr marL="0" indent="0">
              <a:buNone/>
              <a:defRPr sz="1200" baseline="0">
                <a:solidFill>
                  <a:schemeClr val="accent1"/>
                </a:solidFill>
              </a:defRPr>
            </a:lvl1pPr>
          </a:lstStyle>
          <a:p>
            <a:r>
              <a:rPr lang="en-US" dirty="0"/>
              <a:t>Drag your image here</a:t>
            </a:r>
          </a:p>
        </p:txBody>
      </p:sp>
      <p:sp>
        <p:nvSpPr>
          <p:cNvPr id="13" name="Freeform: Shape 12">
            <a:extLst>
              <a:ext uri="{FF2B5EF4-FFF2-40B4-BE49-F238E27FC236}">
                <a16:creationId xmlns="" xmlns:a16="http://schemas.microsoft.com/office/drawing/2014/main" id="{830F032D-092D-4AF9-9670-2FE53204EB76}"/>
              </a:ext>
            </a:extLst>
          </p:cNvPr>
          <p:cNvSpPr>
            <a:spLocks noGrp="1"/>
          </p:cNvSpPr>
          <p:nvPr>
            <p:ph type="pic" sz="quarter" idx="15" hasCustomPrompt="1"/>
          </p:nvPr>
        </p:nvSpPr>
        <p:spPr>
          <a:xfrm>
            <a:off x="7900836" y="571967"/>
            <a:ext cx="3444102" cy="2840788"/>
          </a:xfrm>
          <a:custGeom>
            <a:avLst/>
            <a:gdLst>
              <a:gd name="connsiteX0" fmla="*/ 0 w 3444102"/>
              <a:gd name="connsiteY0" fmla="*/ 0 h 2840788"/>
              <a:gd name="connsiteX1" fmla="*/ 3444102 w 3444102"/>
              <a:gd name="connsiteY1" fmla="*/ 0 h 2840788"/>
              <a:gd name="connsiteX2" fmla="*/ 3444102 w 3444102"/>
              <a:gd name="connsiteY2" fmla="*/ 2840788 h 2840788"/>
              <a:gd name="connsiteX3" fmla="*/ 0 w 3444102"/>
              <a:gd name="connsiteY3" fmla="*/ 2840788 h 2840788"/>
            </a:gdLst>
            <a:ahLst/>
            <a:cxnLst>
              <a:cxn ang="0">
                <a:pos x="connsiteX0" y="connsiteY0"/>
              </a:cxn>
              <a:cxn ang="0">
                <a:pos x="connsiteX1" y="connsiteY1"/>
              </a:cxn>
              <a:cxn ang="0">
                <a:pos x="connsiteX2" y="connsiteY2"/>
              </a:cxn>
              <a:cxn ang="0">
                <a:pos x="connsiteX3" y="connsiteY3"/>
              </a:cxn>
            </a:cxnLst>
            <a:rect l="l" t="t" r="r" b="b"/>
            <a:pathLst>
              <a:path w="3444102" h="2840788">
                <a:moveTo>
                  <a:pt x="0" y="0"/>
                </a:moveTo>
                <a:lnTo>
                  <a:pt x="3444102" y="0"/>
                </a:lnTo>
                <a:lnTo>
                  <a:pt x="3444102" y="2840788"/>
                </a:lnTo>
                <a:lnTo>
                  <a:pt x="0" y="2840788"/>
                </a:lnTo>
                <a:close/>
              </a:path>
            </a:pathLst>
          </a:custGeom>
        </p:spPr>
        <p:txBody>
          <a:bodyPr wrap="square" anchor="ctr">
            <a:noAutofit/>
          </a:bodyPr>
          <a:lstStyle>
            <a:lvl1pPr marL="0" indent="0">
              <a:buNone/>
              <a:defRPr sz="1200" baseline="0">
                <a:solidFill>
                  <a:schemeClr val="accent1"/>
                </a:solidFill>
              </a:defRPr>
            </a:lvl1pPr>
          </a:lstStyle>
          <a:p>
            <a:r>
              <a:rPr lang="en-US" dirty="0"/>
              <a:t>Drag your image here</a:t>
            </a:r>
          </a:p>
        </p:txBody>
      </p:sp>
    </p:spTree>
    <p:extLst>
      <p:ext uri="{BB962C8B-B14F-4D97-AF65-F5344CB8AC3E}">
        <p14:creationId xmlns:p14="http://schemas.microsoft.com/office/powerpoint/2010/main" val="172695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16077" y="435416"/>
            <a:ext cx="10559846" cy="627779"/>
          </a:xfrm>
        </p:spPr>
        <p:txBody>
          <a:bodyPr anchor="ctr">
            <a:normAutofit/>
          </a:bodyPr>
          <a:lstStyle>
            <a:lvl1pPr algn="ctr">
              <a:defRPr sz="3600"/>
            </a:lvl1pPr>
          </a:lstStyle>
          <a:p>
            <a:r>
              <a:rPr lang="en-US" dirty="0"/>
              <a:t>Click to edit Master title style</a:t>
            </a:r>
          </a:p>
        </p:txBody>
      </p:sp>
      <p:sp>
        <p:nvSpPr>
          <p:cNvPr id="3" name="Subtitle 2"/>
          <p:cNvSpPr>
            <a:spLocks noGrp="1"/>
          </p:cNvSpPr>
          <p:nvPr>
            <p:ph type="subTitle" idx="1"/>
          </p:nvPr>
        </p:nvSpPr>
        <p:spPr>
          <a:xfrm>
            <a:off x="816077" y="1086292"/>
            <a:ext cx="10559846" cy="271872"/>
          </a:xfrm>
        </p:spPr>
        <p:txBody>
          <a:bodyPr>
            <a:normAutofit/>
          </a:bodyPr>
          <a:lstStyle>
            <a:lvl1pPr marL="0" indent="0" algn="ctr">
              <a:buNone/>
              <a:defRPr sz="12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a:xfrm>
            <a:off x="10899627" y="56691"/>
            <a:ext cx="504525" cy="192612"/>
          </a:xfrm>
        </p:spPr>
        <p:txBody>
          <a:bodyPr/>
          <a:lstStyle>
            <a:lvl1pPr>
              <a:defRPr>
                <a:solidFill>
                  <a:schemeClr val="bg1"/>
                </a:solidFill>
              </a:defRPr>
            </a:lvl1pPr>
          </a:lstStyle>
          <a:p>
            <a:fld id="{A795EF19-24CB-CF4C-9028-3413C1601FF5}" type="slidenum">
              <a:rPr lang="en-US" smtClean="0"/>
              <a:pPr/>
              <a:t>‹#›</a:t>
            </a:fld>
            <a:endParaRPr lang="en-US" dirty="0"/>
          </a:p>
        </p:txBody>
      </p:sp>
      <p:sp>
        <p:nvSpPr>
          <p:cNvPr id="15" name="Freeform: Shape 14">
            <a:extLst>
              <a:ext uri="{FF2B5EF4-FFF2-40B4-BE49-F238E27FC236}">
                <a16:creationId xmlns="" xmlns:a16="http://schemas.microsoft.com/office/drawing/2014/main" id="{9A84CFB2-5792-40C5-9985-3D234FF10910}"/>
              </a:ext>
            </a:extLst>
          </p:cNvPr>
          <p:cNvSpPr>
            <a:spLocks noGrp="1"/>
          </p:cNvSpPr>
          <p:nvPr>
            <p:ph type="pic" sz="quarter" idx="15" hasCustomPrompt="1"/>
          </p:nvPr>
        </p:nvSpPr>
        <p:spPr>
          <a:xfrm>
            <a:off x="8530342" y="1778219"/>
            <a:ext cx="2514266" cy="2514260"/>
          </a:xfrm>
          <a:custGeom>
            <a:avLst/>
            <a:gdLst>
              <a:gd name="connsiteX0" fmla="*/ 868658 w 2514266"/>
              <a:gd name="connsiteY0" fmla="*/ 0 h 2514260"/>
              <a:gd name="connsiteX1" fmla="*/ 1645608 w 2514266"/>
              <a:gd name="connsiteY1" fmla="*/ 0 h 2514260"/>
              <a:gd name="connsiteX2" fmla="*/ 2274175 w 2514266"/>
              <a:gd name="connsiteY2" fmla="*/ 480181 h 2514260"/>
              <a:gd name="connsiteX3" fmla="*/ 2514266 w 2514266"/>
              <a:gd name="connsiteY3" fmla="*/ 1257130 h 2514260"/>
              <a:gd name="connsiteX4" fmla="*/ 2274175 w 2514266"/>
              <a:gd name="connsiteY4" fmla="*/ 2034079 h 2514260"/>
              <a:gd name="connsiteX5" fmla="*/ 1645608 w 2514266"/>
              <a:gd name="connsiteY5" fmla="*/ 2514260 h 2514260"/>
              <a:gd name="connsiteX6" fmla="*/ 868658 w 2514266"/>
              <a:gd name="connsiteY6" fmla="*/ 2514260 h 2514260"/>
              <a:gd name="connsiteX7" fmla="*/ 240091 w 2514266"/>
              <a:gd name="connsiteY7" fmla="*/ 2034079 h 2514260"/>
              <a:gd name="connsiteX8" fmla="*/ 0 w 2514266"/>
              <a:gd name="connsiteY8" fmla="*/ 1257130 h 2514260"/>
              <a:gd name="connsiteX9" fmla="*/ 240091 w 2514266"/>
              <a:gd name="connsiteY9" fmla="*/ 480181 h 251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4266" h="2514260">
                <a:moveTo>
                  <a:pt x="868658" y="0"/>
                </a:moveTo>
                <a:lnTo>
                  <a:pt x="1645608" y="0"/>
                </a:lnTo>
                <a:lnTo>
                  <a:pt x="2274175" y="480181"/>
                </a:lnTo>
                <a:lnTo>
                  <a:pt x="2514266" y="1257130"/>
                </a:lnTo>
                <a:lnTo>
                  <a:pt x="2274175" y="2034079"/>
                </a:lnTo>
                <a:lnTo>
                  <a:pt x="1645608" y="2514260"/>
                </a:lnTo>
                <a:lnTo>
                  <a:pt x="868658" y="2514260"/>
                </a:lnTo>
                <a:lnTo>
                  <a:pt x="240091" y="2034079"/>
                </a:lnTo>
                <a:lnTo>
                  <a:pt x="0" y="1257130"/>
                </a:lnTo>
                <a:lnTo>
                  <a:pt x="240091" y="480181"/>
                </a:lnTo>
                <a:close/>
              </a:path>
            </a:pathLst>
          </a:custGeom>
        </p:spPr>
        <p:txBody>
          <a:bodyPr wrap="square" anchor="ctr">
            <a:noAutofit/>
          </a:bodyPr>
          <a:lstStyle>
            <a:lvl1pPr marL="0" indent="0">
              <a:buNone/>
              <a:defRPr sz="1200" baseline="0">
                <a:solidFill>
                  <a:schemeClr val="accent1"/>
                </a:solidFill>
              </a:defRPr>
            </a:lvl1pPr>
          </a:lstStyle>
          <a:p>
            <a:r>
              <a:rPr lang="en-US" dirty="0"/>
              <a:t>Drag your image here</a:t>
            </a:r>
          </a:p>
        </p:txBody>
      </p:sp>
      <p:sp>
        <p:nvSpPr>
          <p:cNvPr id="11" name="Freeform: Shape 10">
            <a:extLst>
              <a:ext uri="{FF2B5EF4-FFF2-40B4-BE49-F238E27FC236}">
                <a16:creationId xmlns="" xmlns:a16="http://schemas.microsoft.com/office/drawing/2014/main" id="{55EC3743-C651-4475-820D-F72ABC215C52}"/>
              </a:ext>
            </a:extLst>
          </p:cNvPr>
          <p:cNvSpPr>
            <a:spLocks noGrp="1"/>
          </p:cNvSpPr>
          <p:nvPr>
            <p:ph type="pic" sz="quarter" idx="13" hasCustomPrompt="1"/>
          </p:nvPr>
        </p:nvSpPr>
        <p:spPr>
          <a:xfrm>
            <a:off x="1147392" y="1778219"/>
            <a:ext cx="2514266" cy="2514260"/>
          </a:xfrm>
          <a:custGeom>
            <a:avLst/>
            <a:gdLst>
              <a:gd name="connsiteX0" fmla="*/ 868658 w 2514266"/>
              <a:gd name="connsiteY0" fmla="*/ 0 h 2514260"/>
              <a:gd name="connsiteX1" fmla="*/ 1645608 w 2514266"/>
              <a:gd name="connsiteY1" fmla="*/ 0 h 2514260"/>
              <a:gd name="connsiteX2" fmla="*/ 2274175 w 2514266"/>
              <a:gd name="connsiteY2" fmla="*/ 480181 h 2514260"/>
              <a:gd name="connsiteX3" fmla="*/ 2514266 w 2514266"/>
              <a:gd name="connsiteY3" fmla="*/ 1257130 h 2514260"/>
              <a:gd name="connsiteX4" fmla="*/ 2274175 w 2514266"/>
              <a:gd name="connsiteY4" fmla="*/ 2034079 h 2514260"/>
              <a:gd name="connsiteX5" fmla="*/ 1645608 w 2514266"/>
              <a:gd name="connsiteY5" fmla="*/ 2514260 h 2514260"/>
              <a:gd name="connsiteX6" fmla="*/ 868658 w 2514266"/>
              <a:gd name="connsiteY6" fmla="*/ 2514260 h 2514260"/>
              <a:gd name="connsiteX7" fmla="*/ 240091 w 2514266"/>
              <a:gd name="connsiteY7" fmla="*/ 2034079 h 2514260"/>
              <a:gd name="connsiteX8" fmla="*/ 0 w 2514266"/>
              <a:gd name="connsiteY8" fmla="*/ 1257130 h 2514260"/>
              <a:gd name="connsiteX9" fmla="*/ 240091 w 2514266"/>
              <a:gd name="connsiteY9" fmla="*/ 480181 h 251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4266" h="2514260">
                <a:moveTo>
                  <a:pt x="868658" y="0"/>
                </a:moveTo>
                <a:lnTo>
                  <a:pt x="1645608" y="0"/>
                </a:lnTo>
                <a:lnTo>
                  <a:pt x="2274175" y="480181"/>
                </a:lnTo>
                <a:lnTo>
                  <a:pt x="2514266" y="1257130"/>
                </a:lnTo>
                <a:lnTo>
                  <a:pt x="2274175" y="2034079"/>
                </a:lnTo>
                <a:lnTo>
                  <a:pt x="1645608" y="2514260"/>
                </a:lnTo>
                <a:lnTo>
                  <a:pt x="868658" y="2514260"/>
                </a:lnTo>
                <a:lnTo>
                  <a:pt x="240091" y="2034079"/>
                </a:lnTo>
                <a:lnTo>
                  <a:pt x="0" y="1257130"/>
                </a:lnTo>
                <a:lnTo>
                  <a:pt x="240091" y="480181"/>
                </a:lnTo>
                <a:close/>
              </a:path>
            </a:pathLst>
          </a:custGeom>
        </p:spPr>
        <p:txBody>
          <a:bodyPr wrap="square" anchor="ctr">
            <a:noAutofit/>
          </a:bodyPr>
          <a:lstStyle>
            <a:lvl1pPr marL="0" indent="0">
              <a:buNone/>
              <a:defRPr sz="1200" baseline="0">
                <a:solidFill>
                  <a:schemeClr val="accent1"/>
                </a:solidFill>
              </a:defRPr>
            </a:lvl1pPr>
          </a:lstStyle>
          <a:p>
            <a:r>
              <a:rPr lang="en-US" dirty="0"/>
              <a:t>Drag your image here</a:t>
            </a:r>
          </a:p>
        </p:txBody>
      </p:sp>
      <p:sp>
        <p:nvSpPr>
          <p:cNvPr id="14" name="Freeform: Shape 13">
            <a:extLst>
              <a:ext uri="{FF2B5EF4-FFF2-40B4-BE49-F238E27FC236}">
                <a16:creationId xmlns="" xmlns:a16="http://schemas.microsoft.com/office/drawing/2014/main" id="{AFF2A070-5A7A-421D-B947-BA59C53D530F}"/>
              </a:ext>
            </a:extLst>
          </p:cNvPr>
          <p:cNvSpPr>
            <a:spLocks noGrp="1"/>
          </p:cNvSpPr>
          <p:nvPr>
            <p:ph type="pic" sz="quarter" idx="14" hasCustomPrompt="1"/>
          </p:nvPr>
        </p:nvSpPr>
        <p:spPr>
          <a:xfrm>
            <a:off x="4838867" y="1778219"/>
            <a:ext cx="2514266" cy="2514260"/>
          </a:xfrm>
          <a:custGeom>
            <a:avLst/>
            <a:gdLst>
              <a:gd name="connsiteX0" fmla="*/ 868658 w 2514266"/>
              <a:gd name="connsiteY0" fmla="*/ 0 h 2514260"/>
              <a:gd name="connsiteX1" fmla="*/ 1645608 w 2514266"/>
              <a:gd name="connsiteY1" fmla="*/ 0 h 2514260"/>
              <a:gd name="connsiteX2" fmla="*/ 2274175 w 2514266"/>
              <a:gd name="connsiteY2" fmla="*/ 480181 h 2514260"/>
              <a:gd name="connsiteX3" fmla="*/ 2514266 w 2514266"/>
              <a:gd name="connsiteY3" fmla="*/ 1257130 h 2514260"/>
              <a:gd name="connsiteX4" fmla="*/ 2274175 w 2514266"/>
              <a:gd name="connsiteY4" fmla="*/ 2034079 h 2514260"/>
              <a:gd name="connsiteX5" fmla="*/ 1645608 w 2514266"/>
              <a:gd name="connsiteY5" fmla="*/ 2514260 h 2514260"/>
              <a:gd name="connsiteX6" fmla="*/ 868658 w 2514266"/>
              <a:gd name="connsiteY6" fmla="*/ 2514260 h 2514260"/>
              <a:gd name="connsiteX7" fmla="*/ 240091 w 2514266"/>
              <a:gd name="connsiteY7" fmla="*/ 2034079 h 2514260"/>
              <a:gd name="connsiteX8" fmla="*/ 0 w 2514266"/>
              <a:gd name="connsiteY8" fmla="*/ 1257130 h 2514260"/>
              <a:gd name="connsiteX9" fmla="*/ 240091 w 2514266"/>
              <a:gd name="connsiteY9" fmla="*/ 480181 h 251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4266" h="2514260">
                <a:moveTo>
                  <a:pt x="868658" y="0"/>
                </a:moveTo>
                <a:lnTo>
                  <a:pt x="1645608" y="0"/>
                </a:lnTo>
                <a:lnTo>
                  <a:pt x="2274175" y="480181"/>
                </a:lnTo>
                <a:lnTo>
                  <a:pt x="2514266" y="1257130"/>
                </a:lnTo>
                <a:lnTo>
                  <a:pt x="2274175" y="2034079"/>
                </a:lnTo>
                <a:lnTo>
                  <a:pt x="1645608" y="2514260"/>
                </a:lnTo>
                <a:lnTo>
                  <a:pt x="868658" y="2514260"/>
                </a:lnTo>
                <a:lnTo>
                  <a:pt x="240091" y="2034079"/>
                </a:lnTo>
                <a:lnTo>
                  <a:pt x="0" y="1257130"/>
                </a:lnTo>
                <a:lnTo>
                  <a:pt x="240091" y="480181"/>
                </a:lnTo>
                <a:close/>
              </a:path>
            </a:pathLst>
          </a:custGeom>
        </p:spPr>
        <p:txBody>
          <a:bodyPr wrap="square" anchor="ctr">
            <a:noAutofit/>
          </a:bodyPr>
          <a:lstStyle>
            <a:lvl1pPr marL="0" indent="0">
              <a:buNone/>
              <a:defRPr sz="1200" baseline="0">
                <a:solidFill>
                  <a:schemeClr val="accent1"/>
                </a:solidFill>
              </a:defRPr>
            </a:lvl1pPr>
          </a:lstStyle>
          <a:p>
            <a:r>
              <a:rPr lang="en-US" dirty="0"/>
              <a:t>Drag your image here</a:t>
            </a:r>
          </a:p>
        </p:txBody>
      </p:sp>
    </p:spTree>
    <p:extLst>
      <p:ext uri="{BB962C8B-B14F-4D97-AF65-F5344CB8AC3E}">
        <p14:creationId xmlns:p14="http://schemas.microsoft.com/office/powerpoint/2010/main" val="1975960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2">
    <p:spTree>
      <p:nvGrpSpPr>
        <p:cNvPr id="1" name=""/>
        <p:cNvGrpSpPr/>
        <p:nvPr/>
      </p:nvGrpSpPr>
      <p:grpSpPr>
        <a:xfrm>
          <a:off x="0" y="0"/>
          <a:ext cx="0" cy="0"/>
          <a:chOff x="0" y="0"/>
          <a:chExt cx="0" cy="0"/>
        </a:xfrm>
      </p:grpSpPr>
      <p:sp>
        <p:nvSpPr>
          <p:cNvPr id="2" name="Title 1"/>
          <p:cNvSpPr>
            <a:spLocks noGrp="1"/>
          </p:cNvSpPr>
          <p:nvPr>
            <p:ph type="ctrTitle"/>
          </p:nvPr>
        </p:nvSpPr>
        <p:spPr>
          <a:xfrm>
            <a:off x="816077" y="435416"/>
            <a:ext cx="10559846" cy="627779"/>
          </a:xfrm>
        </p:spPr>
        <p:txBody>
          <a:bodyPr anchor="ctr">
            <a:normAutofit/>
          </a:bodyPr>
          <a:lstStyle>
            <a:lvl1pPr algn="ctr">
              <a:defRPr sz="3600"/>
            </a:lvl1pPr>
          </a:lstStyle>
          <a:p>
            <a:r>
              <a:rPr lang="en-US" dirty="0"/>
              <a:t>Click to edit Master title style</a:t>
            </a:r>
          </a:p>
        </p:txBody>
      </p:sp>
      <p:sp>
        <p:nvSpPr>
          <p:cNvPr id="3" name="Subtitle 2"/>
          <p:cNvSpPr>
            <a:spLocks noGrp="1"/>
          </p:cNvSpPr>
          <p:nvPr>
            <p:ph type="subTitle" idx="1"/>
          </p:nvPr>
        </p:nvSpPr>
        <p:spPr>
          <a:xfrm>
            <a:off x="816077" y="1086292"/>
            <a:ext cx="10559846" cy="271872"/>
          </a:xfrm>
        </p:spPr>
        <p:txBody>
          <a:bodyPr>
            <a:normAutofit/>
          </a:bodyPr>
          <a:lstStyle>
            <a:lvl1pPr marL="0" indent="0" algn="ctr">
              <a:buNone/>
              <a:defRPr sz="12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a:xfrm>
            <a:off x="10899627" y="56691"/>
            <a:ext cx="504525" cy="192612"/>
          </a:xfrm>
        </p:spPr>
        <p:txBody>
          <a:bodyPr/>
          <a:lstStyle>
            <a:lvl1pPr>
              <a:defRPr>
                <a:solidFill>
                  <a:schemeClr val="bg1"/>
                </a:solidFill>
              </a:defRPr>
            </a:lvl1pPr>
          </a:lstStyle>
          <a:p>
            <a:fld id="{A795EF19-24CB-CF4C-9028-3413C1601FF5}" type="slidenum">
              <a:rPr lang="en-US" smtClean="0"/>
              <a:pPr/>
              <a:t>‹#›</a:t>
            </a:fld>
            <a:endParaRPr lang="en-US" dirty="0"/>
          </a:p>
        </p:txBody>
      </p:sp>
      <p:sp>
        <p:nvSpPr>
          <p:cNvPr id="16" name="Freeform: Shape 15">
            <a:extLst>
              <a:ext uri="{FF2B5EF4-FFF2-40B4-BE49-F238E27FC236}">
                <a16:creationId xmlns="" xmlns:a16="http://schemas.microsoft.com/office/drawing/2014/main" id="{79CF38EA-1002-47AB-9DE3-0D918E9BAC82}"/>
              </a:ext>
            </a:extLst>
          </p:cNvPr>
          <p:cNvSpPr>
            <a:spLocks noGrp="1"/>
          </p:cNvSpPr>
          <p:nvPr>
            <p:ph type="pic" sz="quarter" idx="13" hasCustomPrompt="1"/>
          </p:nvPr>
        </p:nvSpPr>
        <p:spPr>
          <a:xfrm>
            <a:off x="1846165" y="1994162"/>
            <a:ext cx="1802880" cy="1802876"/>
          </a:xfrm>
          <a:custGeom>
            <a:avLst/>
            <a:gdLst>
              <a:gd name="connsiteX0" fmla="*/ 622880 w 1802880"/>
              <a:gd name="connsiteY0" fmla="*/ 0 h 1802876"/>
              <a:gd name="connsiteX1" fmla="*/ 1180000 w 1802880"/>
              <a:gd name="connsiteY1" fmla="*/ 0 h 1802876"/>
              <a:gd name="connsiteX2" fmla="*/ 1630720 w 1802880"/>
              <a:gd name="connsiteY2" fmla="*/ 344319 h 1802876"/>
              <a:gd name="connsiteX3" fmla="*/ 1802880 w 1802880"/>
              <a:gd name="connsiteY3" fmla="*/ 901438 h 1802876"/>
              <a:gd name="connsiteX4" fmla="*/ 1630720 w 1802880"/>
              <a:gd name="connsiteY4" fmla="*/ 1458557 h 1802876"/>
              <a:gd name="connsiteX5" fmla="*/ 1180000 w 1802880"/>
              <a:gd name="connsiteY5" fmla="*/ 1802876 h 1802876"/>
              <a:gd name="connsiteX6" fmla="*/ 622880 w 1802880"/>
              <a:gd name="connsiteY6" fmla="*/ 1802876 h 1802876"/>
              <a:gd name="connsiteX7" fmla="*/ 172160 w 1802880"/>
              <a:gd name="connsiteY7" fmla="*/ 1458557 h 1802876"/>
              <a:gd name="connsiteX8" fmla="*/ 0 w 1802880"/>
              <a:gd name="connsiteY8" fmla="*/ 901438 h 1802876"/>
              <a:gd name="connsiteX9" fmla="*/ 172160 w 1802880"/>
              <a:gd name="connsiteY9" fmla="*/ 344319 h 180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2880" h="1802876">
                <a:moveTo>
                  <a:pt x="622880" y="0"/>
                </a:moveTo>
                <a:lnTo>
                  <a:pt x="1180000" y="0"/>
                </a:lnTo>
                <a:lnTo>
                  <a:pt x="1630720" y="344319"/>
                </a:lnTo>
                <a:lnTo>
                  <a:pt x="1802880" y="901438"/>
                </a:lnTo>
                <a:lnTo>
                  <a:pt x="1630720" y="1458557"/>
                </a:lnTo>
                <a:lnTo>
                  <a:pt x="1180000" y="1802876"/>
                </a:lnTo>
                <a:lnTo>
                  <a:pt x="622880" y="1802876"/>
                </a:lnTo>
                <a:lnTo>
                  <a:pt x="172160" y="1458557"/>
                </a:lnTo>
                <a:lnTo>
                  <a:pt x="0" y="901438"/>
                </a:lnTo>
                <a:lnTo>
                  <a:pt x="172160" y="344319"/>
                </a:lnTo>
                <a:close/>
              </a:path>
            </a:pathLst>
          </a:custGeom>
        </p:spPr>
        <p:txBody>
          <a:bodyPr wrap="square" anchor="ctr">
            <a:noAutofit/>
          </a:bodyPr>
          <a:lstStyle>
            <a:lvl1pPr marL="0" indent="0">
              <a:buNone/>
              <a:defRPr sz="1200" baseline="0">
                <a:solidFill>
                  <a:schemeClr val="accent1"/>
                </a:solidFill>
              </a:defRPr>
            </a:lvl1pPr>
          </a:lstStyle>
          <a:p>
            <a:r>
              <a:rPr lang="en-US" dirty="0"/>
              <a:t>Drag your image here</a:t>
            </a:r>
          </a:p>
        </p:txBody>
      </p:sp>
      <p:sp>
        <p:nvSpPr>
          <p:cNvPr id="18" name="Freeform: Shape 17">
            <a:extLst>
              <a:ext uri="{FF2B5EF4-FFF2-40B4-BE49-F238E27FC236}">
                <a16:creationId xmlns="" xmlns:a16="http://schemas.microsoft.com/office/drawing/2014/main" id="{15A1066A-169D-49B1-8648-7D6E14D3D6BE}"/>
              </a:ext>
            </a:extLst>
          </p:cNvPr>
          <p:cNvSpPr>
            <a:spLocks noGrp="1"/>
          </p:cNvSpPr>
          <p:nvPr>
            <p:ph type="pic" sz="quarter" idx="14" hasCustomPrompt="1"/>
          </p:nvPr>
        </p:nvSpPr>
        <p:spPr>
          <a:xfrm>
            <a:off x="4928244" y="1994162"/>
            <a:ext cx="1802880" cy="1802876"/>
          </a:xfrm>
          <a:custGeom>
            <a:avLst/>
            <a:gdLst>
              <a:gd name="connsiteX0" fmla="*/ 622880 w 1802880"/>
              <a:gd name="connsiteY0" fmla="*/ 0 h 1802876"/>
              <a:gd name="connsiteX1" fmla="*/ 1180000 w 1802880"/>
              <a:gd name="connsiteY1" fmla="*/ 0 h 1802876"/>
              <a:gd name="connsiteX2" fmla="*/ 1630720 w 1802880"/>
              <a:gd name="connsiteY2" fmla="*/ 344319 h 1802876"/>
              <a:gd name="connsiteX3" fmla="*/ 1802880 w 1802880"/>
              <a:gd name="connsiteY3" fmla="*/ 901438 h 1802876"/>
              <a:gd name="connsiteX4" fmla="*/ 1630720 w 1802880"/>
              <a:gd name="connsiteY4" fmla="*/ 1458557 h 1802876"/>
              <a:gd name="connsiteX5" fmla="*/ 1180000 w 1802880"/>
              <a:gd name="connsiteY5" fmla="*/ 1802876 h 1802876"/>
              <a:gd name="connsiteX6" fmla="*/ 622880 w 1802880"/>
              <a:gd name="connsiteY6" fmla="*/ 1802876 h 1802876"/>
              <a:gd name="connsiteX7" fmla="*/ 172160 w 1802880"/>
              <a:gd name="connsiteY7" fmla="*/ 1458557 h 1802876"/>
              <a:gd name="connsiteX8" fmla="*/ 0 w 1802880"/>
              <a:gd name="connsiteY8" fmla="*/ 901438 h 1802876"/>
              <a:gd name="connsiteX9" fmla="*/ 172160 w 1802880"/>
              <a:gd name="connsiteY9" fmla="*/ 344319 h 180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2880" h="1802876">
                <a:moveTo>
                  <a:pt x="622880" y="0"/>
                </a:moveTo>
                <a:lnTo>
                  <a:pt x="1180000" y="0"/>
                </a:lnTo>
                <a:lnTo>
                  <a:pt x="1630720" y="344319"/>
                </a:lnTo>
                <a:lnTo>
                  <a:pt x="1802880" y="901438"/>
                </a:lnTo>
                <a:lnTo>
                  <a:pt x="1630720" y="1458557"/>
                </a:lnTo>
                <a:lnTo>
                  <a:pt x="1180000" y="1802876"/>
                </a:lnTo>
                <a:lnTo>
                  <a:pt x="622880" y="1802876"/>
                </a:lnTo>
                <a:lnTo>
                  <a:pt x="172160" y="1458557"/>
                </a:lnTo>
                <a:lnTo>
                  <a:pt x="0" y="901438"/>
                </a:lnTo>
                <a:lnTo>
                  <a:pt x="172160" y="344319"/>
                </a:lnTo>
                <a:close/>
              </a:path>
            </a:pathLst>
          </a:custGeom>
        </p:spPr>
        <p:txBody>
          <a:bodyPr wrap="square" anchor="ctr">
            <a:noAutofit/>
          </a:bodyPr>
          <a:lstStyle>
            <a:lvl1pPr marL="0" indent="0">
              <a:buNone/>
              <a:defRPr sz="1200" baseline="0">
                <a:solidFill>
                  <a:schemeClr val="accent1"/>
                </a:solidFill>
              </a:defRPr>
            </a:lvl1pPr>
          </a:lstStyle>
          <a:p>
            <a:r>
              <a:rPr lang="en-US" dirty="0"/>
              <a:t>Drag your image here</a:t>
            </a:r>
          </a:p>
        </p:txBody>
      </p:sp>
      <p:sp>
        <p:nvSpPr>
          <p:cNvPr id="19" name="Freeform: Shape 18">
            <a:extLst>
              <a:ext uri="{FF2B5EF4-FFF2-40B4-BE49-F238E27FC236}">
                <a16:creationId xmlns="" xmlns:a16="http://schemas.microsoft.com/office/drawing/2014/main" id="{55BB4738-C1FF-44E9-A2AE-FFB664E943F8}"/>
              </a:ext>
            </a:extLst>
          </p:cNvPr>
          <p:cNvSpPr>
            <a:spLocks noGrp="1"/>
          </p:cNvSpPr>
          <p:nvPr>
            <p:ph type="pic" sz="quarter" idx="15" hasCustomPrompt="1"/>
          </p:nvPr>
        </p:nvSpPr>
        <p:spPr>
          <a:xfrm>
            <a:off x="8075652" y="1994162"/>
            <a:ext cx="1802880" cy="1802876"/>
          </a:xfrm>
          <a:custGeom>
            <a:avLst/>
            <a:gdLst>
              <a:gd name="connsiteX0" fmla="*/ 622880 w 1802880"/>
              <a:gd name="connsiteY0" fmla="*/ 0 h 1802876"/>
              <a:gd name="connsiteX1" fmla="*/ 1180000 w 1802880"/>
              <a:gd name="connsiteY1" fmla="*/ 0 h 1802876"/>
              <a:gd name="connsiteX2" fmla="*/ 1630720 w 1802880"/>
              <a:gd name="connsiteY2" fmla="*/ 344319 h 1802876"/>
              <a:gd name="connsiteX3" fmla="*/ 1802880 w 1802880"/>
              <a:gd name="connsiteY3" fmla="*/ 901438 h 1802876"/>
              <a:gd name="connsiteX4" fmla="*/ 1630720 w 1802880"/>
              <a:gd name="connsiteY4" fmla="*/ 1458557 h 1802876"/>
              <a:gd name="connsiteX5" fmla="*/ 1180000 w 1802880"/>
              <a:gd name="connsiteY5" fmla="*/ 1802876 h 1802876"/>
              <a:gd name="connsiteX6" fmla="*/ 622880 w 1802880"/>
              <a:gd name="connsiteY6" fmla="*/ 1802876 h 1802876"/>
              <a:gd name="connsiteX7" fmla="*/ 172160 w 1802880"/>
              <a:gd name="connsiteY7" fmla="*/ 1458557 h 1802876"/>
              <a:gd name="connsiteX8" fmla="*/ 0 w 1802880"/>
              <a:gd name="connsiteY8" fmla="*/ 901438 h 1802876"/>
              <a:gd name="connsiteX9" fmla="*/ 172160 w 1802880"/>
              <a:gd name="connsiteY9" fmla="*/ 344319 h 180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2880" h="1802876">
                <a:moveTo>
                  <a:pt x="622880" y="0"/>
                </a:moveTo>
                <a:lnTo>
                  <a:pt x="1180000" y="0"/>
                </a:lnTo>
                <a:lnTo>
                  <a:pt x="1630720" y="344319"/>
                </a:lnTo>
                <a:lnTo>
                  <a:pt x="1802880" y="901438"/>
                </a:lnTo>
                <a:lnTo>
                  <a:pt x="1630720" y="1458557"/>
                </a:lnTo>
                <a:lnTo>
                  <a:pt x="1180000" y="1802876"/>
                </a:lnTo>
                <a:lnTo>
                  <a:pt x="622880" y="1802876"/>
                </a:lnTo>
                <a:lnTo>
                  <a:pt x="172160" y="1458557"/>
                </a:lnTo>
                <a:lnTo>
                  <a:pt x="0" y="901438"/>
                </a:lnTo>
                <a:lnTo>
                  <a:pt x="172160" y="344319"/>
                </a:lnTo>
                <a:close/>
              </a:path>
            </a:pathLst>
          </a:custGeom>
        </p:spPr>
        <p:txBody>
          <a:bodyPr wrap="square" anchor="ctr">
            <a:noAutofit/>
          </a:bodyPr>
          <a:lstStyle>
            <a:lvl1pPr marL="0" indent="0">
              <a:buNone/>
              <a:defRPr sz="1200" baseline="0">
                <a:solidFill>
                  <a:schemeClr val="accent1"/>
                </a:solidFill>
              </a:defRPr>
            </a:lvl1pPr>
          </a:lstStyle>
          <a:p>
            <a:r>
              <a:rPr lang="en-US" dirty="0"/>
              <a:t>Drag your image here</a:t>
            </a:r>
          </a:p>
        </p:txBody>
      </p:sp>
    </p:spTree>
    <p:extLst>
      <p:ext uri="{BB962C8B-B14F-4D97-AF65-F5344CB8AC3E}">
        <p14:creationId xmlns:p14="http://schemas.microsoft.com/office/powerpoint/2010/main" val="791698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istory 1">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899627" y="56691"/>
            <a:ext cx="504525" cy="192612"/>
          </a:xfrm>
        </p:spPr>
        <p:txBody>
          <a:bodyPr/>
          <a:lstStyle>
            <a:lvl1pPr>
              <a:defRPr>
                <a:solidFill>
                  <a:schemeClr val="bg1"/>
                </a:solidFill>
              </a:defRPr>
            </a:lvl1pPr>
          </a:lstStyle>
          <a:p>
            <a:fld id="{A795EF19-24CB-CF4C-9028-3413C1601FF5}" type="slidenum">
              <a:rPr lang="en-US" smtClean="0"/>
              <a:pPr/>
              <a:t>‹#›</a:t>
            </a:fld>
            <a:endParaRPr lang="en-US" dirty="0"/>
          </a:p>
        </p:txBody>
      </p:sp>
      <p:sp>
        <p:nvSpPr>
          <p:cNvPr id="10" name="Picture Placeholder 2"/>
          <p:cNvSpPr>
            <a:spLocks noGrp="1"/>
          </p:cNvSpPr>
          <p:nvPr>
            <p:ph type="pic" sz="quarter" idx="10" hasCustomPrompt="1"/>
          </p:nvPr>
        </p:nvSpPr>
        <p:spPr>
          <a:xfrm>
            <a:off x="853440" y="813816"/>
            <a:ext cx="10485120" cy="3209544"/>
          </a:xfrm>
        </p:spPr>
        <p:txBody>
          <a:bodyPr anchor="ctr">
            <a:normAutofit/>
          </a:bodyPr>
          <a:lstStyle>
            <a:lvl1pPr marL="0" indent="0">
              <a:buNone/>
              <a:defRPr sz="1200" baseline="0">
                <a:solidFill>
                  <a:schemeClr val="accent1"/>
                </a:solidFill>
              </a:defRPr>
            </a:lvl1pPr>
          </a:lstStyle>
          <a:p>
            <a:r>
              <a:rPr lang="en-US" dirty="0"/>
              <a:t>Drag your image here</a:t>
            </a:r>
          </a:p>
        </p:txBody>
      </p:sp>
    </p:spTree>
    <p:extLst>
      <p:ext uri="{BB962C8B-B14F-4D97-AF65-F5344CB8AC3E}">
        <p14:creationId xmlns:p14="http://schemas.microsoft.com/office/powerpoint/2010/main" val="2089018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solated-6">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218903A5-5499-40F6-828A-BF0E854EA687}"/>
              </a:ext>
            </a:extLst>
          </p:cNvPr>
          <p:cNvSpPr>
            <a:spLocks noGrp="1"/>
          </p:cNvSpPr>
          <p:nvPr>
            <p:ph type="pic" sz="quarter" idx="37"/>
          </p:nvPr>
        </p:nvSpPr>
        <p:spPr>
          <a:xfrm>
            <a:off x="0" y="1883206"/>
            <a:ext cx="3497836" cy="3990766"/>
          </a:xfrm>
          <a:custGeom>
            <a:avLst/>
            <a:gdLst>
              <a:gd name="connsiteX0" fmla="*/ 0 w 3497836"/>
              <a:gd name="connsiteY0" fmla="*/ 0 h 3990766"/>
              <a:gd name="connsiteX1" fmla="*/ 3497836 w 3497836"/>
              <a:gd name="connsiteY1" fmla="*/ 0 h 3990766"/>
              <a:gd name="connsiteX2" fmla="*/ 3497836 w 3497836"/>
              <a:gd name="connsiteY2" fmla="*/ 3990766 h 3990766"/>
              <a:gd name="connsiteX3" fmla="*/ 0 w 3497836"/>
              <a:gd name="connsiteY3" fmla="*/ 3990766 h 3990766"/>
            </a:gdLst>
            <a:ahLst/>
            <a:cxnLst>
              <a:cxn ang="0">
                <a:pos x="connsiteX0" y="connsiteY0"/>
              </a:cxn>
              <a:cxn ang="0">
                <a:pos x="connsiteX1" y="connsiteY1"/>
              </a:cxn>
              <a:cxn ang="0">
                <a:pos x="connsiteX2" y="connsiteY2"/>
              </a:cxn>
              <a:cxn ang="0">
                <a:pos x="connsiteX3" y="connsiteY3"/>
              </a:cxn>
            </a:cxnLst>
            <a:rect l="l" t="t" r="r" b="b"/>
            <a:pathLst>
              <a:path w="3497836" h="3990766">
                <a:moveTo>
                  <a:pt x="0" y="0"/>
                </a:moveTo>
                <a:lnTo>
                  <a:pt x="3497836" y="0"/>
                </a:lnTo>
                <a:lnTo>
                  <a:pt x="3497836" y="3990766"/>
                </a:lnTo>
                <a:lnTo>
                  <a:pt x="0" y="3990766"/>
                </a:lnTo>
                <a:close/>
              </a:path>
            </a:pathLst>
          </a:custGeom>
        </p:spPr>
        <p:txBody>
          <a:bodyPr wrap="square" anchor="ctr">
            <a:noAutofit/>
          </a:bodyPr>
          <a:lstStyle>
            <a:lvl1pPr marL="0" indent="0" algn="ctr">
              <a:buNone/>
              <a:defRPr sz="1200">
                <a:solidFill>
                  <a:schemeClr val="accent1"/>
                </a:solidFill>
              </a:defRPr>
            </a:lvl1pPr>
          </a:lstStyle>
          <a:p>
            <a:endParaRPr lang="en-US" dirty="0"/>
          </a:p>
        </p:txBody>
      </p:sp>
      <p:sp>
        <p:nvSpPr>
          <p:cNvPr id="15" name="Slide Number Placeholder 5"/>
          <p:cNvSpPr>
            <a:spLocks noGrp="1"/>
          </p:cNvSpPr>
          <p:nvPr>
            <p:ph type="sldNum" sz="quarter" idx="12"/>
          </p:nvPr>
        </p:nvSpPr>
        <p:spPr>
          <a:xfrm>
            <a:off x="10899627" y="56691"/>
            <a:ext cx="504525" cy="192612"/>
          </a:xfrm>
        </p:spPr>
        <p:txBody>
          <a:bodyPr/>
          <a:lstStyle>
            <a:lvl1pPr>
              <a:defRPr>
                <a:solidFill>
                  <a:schemeClr val="bg1"/>
                </a:solidFill>
              </a:defRPr>
            </a:lvl1pPr>
          </a:lstStyle>
          <a:p>
            <a:fld id="{A795EF19-24CB-CF4C-9028-3413C1601FF5}" type="slidenum">
              <a:rPr lang="en-US" smtClean="0"/>
              <a:pPr/>
              <a:t>‹#›</a:t>
            </a:fld>
            <a:endParaRPr lang="en-US" dirty="0"/>
          </a:p>
        </p:txBody>
      </p:sp>
      <p:sp>
        <p:nvSpPr>
          <p:cNvPr id="9" name="Freeform: Shape 8">
            <a:extLst>
              <a:ext uri="{FF2B5EF4-FFF2-40B4-BE49-F238E27FC236}">
                <a16:creationId xmlns="" xmlns:a16="http://schemas.microsoft.com/office/drawing/2014/main" id="{5A0BC1DF-3B37-4C6B-91A4-80D6C5AE8D52}"/>
              </a:ext>
            </a:extLst>
          </p:cNvPr>
          <p:cNvSpPr>
            <a:spLocks noGrp="1"/>
          </p:cNvSpPr>
          <p:nvPr>
            <p:ph type="pic" sz="quarter" idx="38"/>
          </p:nvPr>
        </p:nvSpPr>
        <p:spPr>
          <a:xfrm>
            <a:off x="8694164" y="1883206"/>
            <a:ext cx="3497836" cy="3990766"/>
          </a:xfrm>
          <a:custGeom>
            <a:avLst/>
            <a:gdLst>
              <a:gd name="connsiteX0" fmla="*/ 0 w 3497836"/>
              <a:gd name="connsiteY0" fmla="*/ 0 h 3990766"/>
              <a:gd name="connsiteX1" fmla="*/ 3497836 w 3497836"/>
              <a:gd name="connsiteY1" fmla="*/ 0 h 3990766"/>
              <a:gd name="connsiteX2" fmla="*/ 3497836 w 3497836"/>
              <a:gd name="connsiteY2" fmla="*/ 3990766 h 3990766"/>
              <a:gd name="connsiteX3" fmla="*/ 0 w 3497836"/>
              <a:gd name="connsiteY3" fmla="*/ 3990766 h 3990766"/>
            </a:gdLst>
            <a:ahLst/>
            <a:cxnLst>
              <a:cxn ang="0">
                <a:pos x="connsiteX0" y="connsiteY0"/>
              </a:cxn>
              <a:cxn ang="0">
                <a:pos x="connsiteX1" y="connsiteY1"/>
              </a:cxn>
              <a:cxn ang="0">
                <a:pos x="connsiteX2" y="connsiteY2"/>
              </a:cxn>
              <a:cxn ang="0">
                <a:pos x="connsiteX3" y="connsiteY3"/>
              </a:cxn>
            </a:cxnLst>
            <a:rect l="l" t="t" r="r" b="b"/>
            <a:pathLst>
              <a:path w="3497836" h="3990766">
                <a:moveTo>
                  <a:pt x="0" y="0"/>
                </a:moveTo>
                <a:lnTo>
                  <a:pt x="3497836" y="0"/>
                </a:lnTo>
                <a:lnTo>
                  <a:pt x="3497836" y="3990766"/>
                </a:lnTo>
                <a:lnTo>
                  <a:pt x="0" y="3990766"/>
                </a:lnTo>
                <a:close/>
              </a:path>
            </a:pathLst>
          </a:custGeom>
        </p:spPr>
        <p:txBody>
          <a:bodyPr wrap="square" anchor="ctr">
            <a:noAutofit/>
          </a:bodyPr>
          <a:lstStyle>
            <a:lvl1pPr marL="0" indent="0" algn="ctr">
              <a:buNone/>
              <a:defRPr sz="1200">
                <a:solidFill>
                  <a:schemeClr val="accent1"/>
                </a:solidFill>
              </a:defRPr>
            </a:lvl1pPr>
          </a:lstStyle>
          <a:p>
            <a:endParaRPr lang="en-US" dirty="0"/>
          </a:p>
        </p:txBody>
      </p:sp>
    </p:spTree>
    <p:extLst>
      <p:ext uri="{BB962C8B-B14F-4D97-AF65-F5344CB8AC3E}">
        <p14:creationId xmlns:p14="http://schemas.microsoft.com/office/powerpoint/2010/main" val="195879095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solated-6">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5F352B48-43AD-4205-934E-C04EAF9C99A2}"/>
              </a:ext>
            </a:extLst>
          </p:cNvPr>
          <p:cNvSpPr>
            <a:spLocks noGrp="1"/>
          </p:cNvSpPr>
          <p:nvPr>
            <p:ph type="pic" sz="quarter" idx="37"/>
          </p:nvPr>
        </p:nvSpPr>
        <p:spPr>
          <a:xfrm>
            <a:off x="6066688" y="2046754"/>
            <a:ext cx="3834162" cy="3834162"/>
          </a:xfrm>
          <a:custGeom>
            <a:avLst/>
            <a:gdLst>
              <a:gd name="connsiteX0" fmla="*/ 1917081 w 3834162"/>
              <a:gd name="connsiteY0" fmla="*/ 0 h 3834162"/>
              <a:gd name="connsiteX1" fmla="*/ 3834162 w 3834162"/>
              <a:gd name="connsiteY1" fmla="*/ 1917081 h 3834162"/>
              <a:gd name="connsiteX2" fmla="*/ 1917081 w 3834162"/>
              <a:gd name="connsiteY2" fmla="*/ 3834162 h 3834162"/>
              <a:gd name="connsiteX3" fmla="*/ 0 w 3834162"/>
              <a:gd name="connsiteY3" fmla="*/ 1917081 h 3834162"/>
              <a:gd name="connsiteX4" fmla="*/ 1917081 w 3834162"/>
              <a:gd name="connsiteY4" fmla="*/ 0 h 383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4162" h="3834162">
                <a:moveTo>
                  <a:pt x="1917081" y="0"/>
                </a:moveTo>
                <a:cubicBezTo>
                  <a:pt x="2975856" y="0"/>
                  <a:pt x="3834162" y="858306"/>
                  <a:pt x="3834162" y="1917081"/>
                </a:cubicBezTo>
                <a:cubicBezTo>
                  <a:pt x="3834162" y="2975856"/>
                  <a:pt x="2975856" y="3834162"/>
                  <a:pt x="1917081" y="3834162"/>
                </a:cubicBezTo>
                <a:cubicBezTo>
                  <a:pt x="858306" y="3834162"/>
                  <a:pt x="0" y="2975856"/>
                  <a:pt x="0" y="1917081"/>
                </a:cubicBezTo>
                <a:cubicBezTo>
                  <a:pt x="0" y="858306"/>
                  <a:pt x="858306" y="0"/>
                  <a:pt x="1917081" y="0"/>
                </a:cubicBezTo>
                <a:close/>
              </a:path>
            </a:pathLst>
          </a:custGeom>
        </p:spPr>
        <p:txBody>
          <a:bodyPr wrap="square" anchor="ctr">
            <a:noAutofit/>
          </a:bodyPr>
          <a:lstStyle>
            <a:lvl1pPr marL="0" indent="0" algn="ctr">
              <a:buNone/>
              <a:defRPr sz="1200">
                <a:solidFill>
                  <a:schemeClr val="accent1"/>
                </a:solidFill>
              </a:defRPr>
            </a:lvl1pPr>
          </a:lstStyle>
          <a:p>
            <a:endParaRPr lang="en-US" dirty="0"/>
          </a:p>
        </p:txBody>
      </p:sp>
      <p:sp>
        <p:nvSpPr>
          <p:cNvPr id="15" name="Slide Number Placeholder 5"/>
          <p:cNvSpPr>
            <a:spLocks noGrp="1"/>
          </p:cNvSpPr>
          <p:nvPr>
            <p:ph type="sldNum" sz="quarter" idx="12"/>
          </p:nvPr>
        </p:nvSpPr>
        <p:spPr>
          <a:xfrm>
            <a:off x="10899627" y="56691"/>
            <a:ext cx="504525" cy="192612"/>
          </a:xfrm>
        </p:spPr>
        <p:txBody>
          <a:bodyPr/>
          <a:lstStyle>
            <a:lvl1pPr>
              <a:defRPr>
                <a:solidFill>
                  <a:schemeClr val="bg1"/>
                </a:solidFill>
              </a:defRPr>
            </a:lvl1pPr>
          </a:lstStyle>
          <a:p>
            <a:fld id="{A795EF19-24CB-CF4C-9028-3413C1601FF5}" type="slidenum">
              <a:rPr lang="en-US" smtClean="0"/>
              <a:pPr/>
              <a:t>‹#›</a:t>
            </a:fld>
            <a:endParaRPr lang="en-US" dirty="0"/>
          </a:p>
        </p:txBody>
      </p:sp>
    </p:spTree>
    <p:extLst>
      <p:ext uri="{BB962C8B-B14F-4D97-AF65-F5344CB8AC3E}">
        <p14:creationId xmlns:p14="http://schemas.microsoft.com/office/powerpoint/2010/main" val="75288720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ag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A31D4A5E-EFCD-4532-87C0-3DCA09FF554C}"/>
              </a:ext>
            </a:extLst>
          </p:cNvPr>
          <p:cNvSpPr>
            <a:spLocks noGrp="1"/>
          </p:cNvSpPr>
          <p:nvPr>
            <p:ph type="pic" sz="quarter" idx="10" hasCustomPrompt="1"/>
          </p:nvPr>
        </p:nvSpPr>
        <p:spPr>
          <a:xfrm>
            <a:off x="0" y="3175"/>
            <a:ext cx="12192000" cy="6851650"/>
          </a:xfrm>
          <a:custGeom>
            <a:avLst/>
            <a:gdLst>
              <a:gd name="connsiteX0" fmla="*/ 0 w 12192000"/>
              <a:gd name="connsiteY0" fmla="*/ 0 h 6851650"/>
              <a:gd name="connsiteX1" fmla="*/ 12192000 w 12192000"/>
              <a:gd name="connsiteY1" fmla="*/ 0 h 6851650"/>
              <a:gd name="connsiteX2" fmla="*/ 12192000 w 12192000"/>
              <a:gd name="connsiteY2" fmla="*/ 6851650 h 6851650"/>
              <a:gd name="connsiteX3" fmla="*/ 0 w 12192000"/>
              <a:gd name="connsiteY3" fmla="*/ 6851650 h 6851650"/>
            </a:gdLst>
            <a:ahLst/>
            <a:cxnLst>
              <a:cxn ang="0">
                <a:pos x="connsiteX0" y="connsiteY0"/>
              </a:cxn>
              <a:cxn ang="0">
                <a:pos x="connsiteX1" y="connsiteY1"/>
              </a:cxn>
              <a:cxn ang="0">
                <a:pos x="connsiteX2" y="connsiteY2"/>
              </a:cxn>
              <a:cxn ang="0">
                <a:pos x="connsiteX3" y="connsiteY3"/>
              </a:cxn>
            </a:cxnLst>
            <a:rect l="l" t="t" r="r" b="b"/>
            <a:pathLst>
              <a:path w="12192000" h="6851650">
                <a:moveTo>
                  <a:pt x="0" y="0"/>
                </a:moveTo>
                <a:lnTo>
                  <a:pt x="12192000" y="0"/>
                </a:lnTo>
                <a:lnTo>
                  <a:pt x="12192000" y="6851650"/>
                </a:lnTo>
                <a:lnTo>
                  <a:pt x="0" y="6851650"/>
                </a:lnTo>
                <a:close/>
              </a:path>
            </a:pathLst>
          </a:custGeom>
        </p:spPr>
        <p:txBody>
          <a:bodyPr wrap="square" anchor="ctr">
            <a:noAutofit/>
          </a:bodyPr>
          <a:lstStyle>
            <a:lvl1pPr marL="0" indent="0">
              <a:buNone/>
              <a:defRPr sz="1100" baseline="0">
                <a:solidFill>
                  <a:schemeClr val="accent1"/>
                </a:solidFill>
              </a:defRPr>
            </a:lvl1pPr>
          </a:lstStyle>
          <a:p>
            <a:r>
              <a:rPr lang="en-US" dirty="0"/>
              <a:t>Drag your image here</a:t>
            </a:r>
          </a:p>
        </p:txBody>
      </p:sp>
      <p:sp>
        <p:nvSpPr>
          <p:cNvPr id="5" name="Rectangle 4">
            <a:extLst>
              <a:ext uri="{FF2B5EF4-FFF2-40B4-BE49-F238E27FC236}">
                <a16:creationId xmlns="" xmlns:a16="http://schemas.microsoft.com/office/drawing/2014/main" id="{8573AA38-FECB-404D-9B6D-E9AD461F4E62}"/>
              </a:ext>
            </a:extLst>
          </p:cNvPr>
          <p:cNvSpPr/>
          <p:nvPr userDrawn="1"/>
        </p:nvSpPr>
        <p:spPr>
          <a:xfrm>
            <a:off x="10448015" y="0"/>
            <a:ext cx="905786" cy="3260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5">
            <a:extLst>
              <a:ext uri="{FF2B5EF4-FFF2-40B4-BE49-F238E27FC236}">
                <a16:creationId xmlns="" xmlns:a16="http://schemas.microsoft.com/office/drawing/2014/main" id="{D48B9843-64AC-4AE3-9811-CDBEEB53F700}"/>
              </a:ext>
            </a:extLst>
          </p:cNvPr>
          <p:cNvSpPr>
            <a:spLocks noGrp="1"/>
          </p:cNvSpPr>
          <p:nvPr>
            <p:ph type="sldNum" sz="quarter" idx="4"/>
          </p:nvPr>
        </p:nvSpPr>
        <p:spPr>
          <a:xfrm>
            <a:off x="10909787" y="56691"/>
            <a:ext cx="504525" cy="192612"/>
          </a:xfrm>
          <a:prstGeom prst="rect">
            <a:avLst/>
          </a:prstGeom>
        </p:spPr>
        <p:txBody>
          <a:bodyPr vert="horz" lIns="91440" tIns="45720" rIns="91440" bIns="45720" rtlCol="0" anchor="ctr"/>
          <a:lstStyle>
            <a:lvl1pPr algn="l">
              <a:defRPr sz="1000" b="0" i="0">
                <a:solidFill>
                  <a:srgbClr val="000000"/>
                </a:solidFill>
                <a:latin typeface="Montserrat" charset="0"/>
                <a:ea typeface="Montserrat" charset="0"/>
                <a:cs typeface="Montserrat" charset="0"/>
              </a:defRPr>
            </a:lvl1pPr>
          </a:lstStyle>
          <a:p>
            <a:fld id="{A795EF19-24CB-CF4C-9028-3413C1601FF5}" type="slidenum">
              <a:rPr lang="en-US" smtClean="0"/>
              <a:pPr/>
              <a:t>‹#›</a:t>
            </a:fld>
            <a:endParaRPr lang="en-US" dirty="0"/>
          </a:p>
        </p:txBody>
      </p:sp>
      <p:sp>
        <p:nvSpPr>
          <p:cNvPr id="8" name="Slide Number Placeholder 5">
            <a:extLst>
              <a:ext uri="{FF2B5EF4-FFF2-40B4-BE49-F238E27FC236}">
                <a16:creationId xmlns="" xmlns:a16="http://schemas.microsoft.com/office/drawing/2014/main" id="{AAE83D63-5EF3-4451-A38F-BEC759358E7A}"/>
              </a:ext>
            </a:extLst>
          </p:cNvPr>
          <p:cNvSpPr txBox="1">
            <a:spLocks/>
          </p:cNvSpPr>
          <p:nvPr userDrawn="1"/>
        </p:nvSpPr>
        <p:spPr>
          <a:xfrm>
            <a:off x="10450225" y="66851"/>
            <a:ext cx="540688" cy="192612"/>
          </a:xfrm>
          <a:prstGeom prst="rect">
            <a:avLst/>
          </a:prstGeom>
        </p:spPr>
        <p:txBody>
          <a:bodyPr vert="horz" lIns="91440" tIns="45720" rIns="91440" bIns="45720" rtlCol="0" anchor="ctr"/>
          <a:lstStyle>
            <a:defPPr>
              <a:defRPr lang="en-US"/>
            </a:defPPr>
            <a:lvl1pPr marL="0" algn="l" defTabSz="914400" rtl="0" eaLnBrk="1" latinLnBrk="0" hangingPunct="1">
              <a:defRPr sz="1000" b="0" i="0" kern="1200">
                <a:solidFill>
                  <a:srgbClr val="000000"/>
                </a:solidFill>
                <a:latin typeface="Montserrat Light" charset="0"/>
                <a:ea typeface="Montserrat Light" charset="0"/>
                <a:cs typeface="Montserrat Light"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dirty="0">
                <a:latin typeface="Montserrat" charset="0"/>
                <a:ea typeface="Montserrat" charset="0"/>
                <a:cs typeface="Montserrat" charset="0"/>
              </a:rPr>
              <a:t>PAGE</a:t>
            </a:r>
          </a:p>
        </p:txBody>
      </p:sp>
    </p:spTree>
    <p:extLst>
      <p:ext uri="{BB962C8B-B14F-4D97-AF65-F5344CB8AC3E}">
        <p14:creationId xmlns:p14="http://schemas.microsoft.com/office/powerpoint/2010/main" val="135980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8573AA38-FECB-404D-9B6D-E9AD461F4E62}"/>
              </a:ext>
            </a:extLst>
          </p:cNvPr>
          <p:cNvSpPr/>
          <p:nvPr userDrawn="1"/>
        </p:nvSpPr>
        <p:spPr>
          <a:xfrm>
            <a:off x="10448015" y="0"/>
            <a:ext cx="905786" cy="326003"/>
          </a:xfrm>
          <a:prstGeom prst="rect">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5">
            <a:extLst>
              <a:ext uri="{FF2B5EF4-FFF2-40B4-BE49-F238E27FC236}">
                <a16:creationId xmlns="" xmlns:a16="http://schemas.microsoft.com/office/drawing/2014/main" id="{D48B9843-64AC-4AE3-9811-CDBEEB53F700}"/>
              </a:ext>
            </a:extLst>
          </p:cNvPr>
          <p:cNvSpPr>
            <a:spLocks noGrp="1"/>
          </p:cNvSpPr>
          <p:nvPr>
            <p:ph type="sldNum" sz="quarter" idx="4"/>
          </p:nvPr>
        </p:nvSpPr>
        <p:spPr>
          <a:xfrm>
            <a:off x="10909787" y="56691"/>
            <a:ext cx="504525" cy="192612"/>
          </a:xfrm>
          <a:prstGeom prst="rect">
            <a:avLst/>
          </a:prstGeom>
        </p:spPr>
        <p:txBody>
          <a:bodyPr vert="horz" lIns="91440" tIns="45720" rIns="91440" bIns="45720" rtlCol="0" anchor="ctr"/>
          <a:lstStyle>
            <a:lvl1pPr algn="l">
              <a:defRPr sz="1000" b="0" i="0">
                <a:solidFill>
                  <a:schemeClr val="bg1"/>
                </a:solidFill>
                <a:latin typeface="Montserrat" charset="0"/>
                <a:ea typeface="Montserrat" charset="0"/>
                <a:cs typeface="Montserrat" charset="0"/>
              </a:defRPr>
            </a:lvl1pPr>
          </a:lstStyle>
          <a:p>
            <a:fld id="{A795EF19-24CB-CF4C-9028-3413C1601FF5}" type="slidenum">
              <a:rPr lang="en-US" smtClean="0"/>
              <a:pPr/>
              <a:t>‹#›</a:t>
            </a:fld>
            <a:endParaRPr lang="en-US" dirty="0"/>
          </a:p>
        </p:txBody>
      </p:sp>
      <p:sp>
        <p:nvSpPr>
          <p:cNvPr id="8" name="Slide Number Placeholder 5">
            <a:extLst>
              <a:ext uri="{FF2B5EF4-FFF2-40B4-BE49-F238E27FC236}">
                <a16:creationId xmlns="" xmlns:a16="http://schemas.microsoft.com/office/drawing/2014/main" id="{AAE83D63-5EF3-4451-A38F-BEC759358E7A}"/>
              </a:ext>
            </a:extLst>
          </p:cNvPr>
          <p:cNvSpPr txBox="1">
            <a:spLocks/>
          </p:cNvSpPr>
          <p:nvPr userDrawn="1"/>
        </p:nvSpPr>
        <p:spPr>
          <a:xfrm>
            <a:off x="10450225" y="66851"/>
            <a:ext cx="540688" cy="192612"/>
          </a:xfrm>
          <a:prstGeom prst="rect">
            <a:avLst/>
          </a:prstGeom>
        </p:spPr>
        <p:txBody>
          <a:bodyPr vert="horz" lIns="91440" tIns="45720" rIns="91440" bIns="45720" rtlCol="0" anchor="ctr"/>
          <a:lstStyle>
            <a:defPPr>
              <a:defRPr lang="en-US"/>
            </a:defPPr>
            <a:lvl1pPr marL="0" algn="l" defTabSz="914400" rtl="0" eaLnBrk="1" latinLnBrk="0" hangingPunct="1">
              <a:defRPr sz="1000" b="0" i="0" kern="1200">
                <a:solidFill>
                  <a:srgbClr val="000000"/>
                </a:solidFill>
                <a:latin typeface="Montserrat Light" charset="0"/>
                <a:ea typeface="Montserrat Light" charset="0"/>
                <a:cs typeface="Montserrat Light"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dirty="0">
                <a:solidFill>
                  <a:schemeClr val="bg1"/>
                </a:solidFill>
                <a:latin typeface="Montserrat" charset="0"/>
                <a:ea typeface="Montserrat" charset="0"/>
                <a:cs typeface="Montserrat" charset="0"/>
              </a:rPr>
              <a:t>PAGE</a:t>
            </a:r>
          </a:p>
        </p:txBody>
      </p:sp>
      <p:sp>
        <p:nvSpPr>
          <p:cNvPr id="10" name="Freeform: Shape 9">
            <a:extLst>
              <a:ext uri="{FF2B5EF4-FFF2-40B4-BE49-F238E27FC236}">
                <a16:creationId xmlns="" xmlns:a16="http://schemas.microsoft.com/office/drawing/2014/main" id="{C07C5ED0-FDBD-424F-A146-6D5D67438165}"/>
              </a:ext>
            </a:extLst>
          </p:cNvPr>
          <p:cNvSpPr>
            <a:spLocks noGrp="1"/>
          </p:cNvSpPr>
          <p:nvPr>
            <p:ph type="pic" sz="quarter" idx="10" hasCustomPrompt="1"/>
          </p:nvPr>
        </p:nvSpPr>
        <p:spPr>
          <a:xfrm>
            <a:off x="3079750" y="1612900"/>
            <a:ext cx="1955800" cy="1955800"/>
          </a:xfrm>
          <a:custGeom>
            <a:avLst/>
            <a:gdLst>
              <a:gd name="connsiteX0" fmla="*/ 977900 w 1955800"/>
              <a:gd name="connsiteY0" fmla="*/ 0 h 1955800"/>
              <a:gd name="connsiteX1" fmla="*/ 1955800 w 1955800"/>
              <a:gd name="connsiteY1" fmla="*/ 977900 h 1955800"/>
              <a:gd name="connsiteX2" fmla="*/ 977900 w 1955800"/>
              <a:gd name="connsiteY2" fmla="*/ 1955800 h 1955800"/>
              <a:gd name="connsiteX3" fmla="*/ 0 w 1955800"/>
              <a:gd name="connsiteY3" fmla="*/ 977900 h 1955800"/>
              <a:gd name="connsiteX4" fmla="*/ 977900 w 1955800"/>
              <a:gd name="connsiteY4" fmla="*/ 0 h 195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800" h="1955800">
                <a:moveTo>
                  <a:pt x="977900" y="0"/>
                </a:moveTo>
                <a:cubicBezTo>
                  <a:pt x="1517979" y="0"/>
                  <a:pt x="1955800" y="437821"/>
                  <a:pt x="1955800" y="977900"/>
                </a:cubicBezTo>
                <a:cubicBezTo>
                  <a:pt x="1955800" y="1517979"/>
                  <a:pt x="1517979" y="1955800"/>
                  <a:pt x="977900" y="1955800"/>
                </a:cubicBezTo>
                <a:cubicBezTo>
                  <a:pt x="437821" y="1955800"/>
                  <a:pt x="0" y="1517979"/>
                  <a:pt x="0" y="977900"/>
                </a:cubicBezTo>
                <a:cubicBezTo>
                  <a:pt x="0" y="437821"/>
                  <a:pt x="437821" y="0"/>
                  <a:pt x="977900" y="0"/>
                </a:cubicBezTo>
                <a:close/>
              </a:path>
            </a:pathLst>
          </a:custGeom>
        </p:spPr>
        <p:txBody>
          <a:bodyPr wrap="square" anchor="ctr">
            <a:noAutofit/>
          </a:bodyPr>
          <a:lstStyle>
            <a:lvl1pPr marL="0" indent="0">
              <a:buNone/>
              <a:defRPr sz="1200" baseline="0">
                <a:solidFill>
                  <a:schemeClr val="accent1"/>
                </a:solidFill>
              </a:defRPr>
            </a:lvl1pPr>
          </a:lstStyle>
          <a:p>
            <a:r>
              <a:rPr lang="en-US" dirty="0"/>
              <a:t>Drag your image here</a:t>
            </a:r>
          </a:p>
        </p:txBody>
      </p:sp>
    </p:spTree>
    <p:extLst>
      <p:ext uri="{BB962C8B-B14F-4D97-AF65-F5344CB8AC3E}">
        <p14:creationId xmlns:p14="http://schemas.microsoft.com/office/powerpoint/2010/main" val="136960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 xmlns:a16="http://schemas.microsoft.com/office/drawing/2014/main" id="{132D7973-E30F-4CA1-A340-8C23075AE7E5}"/>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chor="ctr">
            <a:noAutofit/>
          </a:bodyPr>
          <a:lstStyle>
            <a:lvl1pPr marL="0" indent="0">
              <a:buNone/>
              <a:defRPr sz="1200" baseline="0">
                <a:solidFill>
                  <a:schemeClr val="accent1"/>
                </a:solidFill>
              </a:defRPr>
            </a:lvl1pPr>
          </a:lstStyle>
          <a:p>
            <a:r>
              <a:rPr lang="en-US" dirty="0"/>
              <a:t>Drag your image here</a:t>
            </a:r>
          </a:p>
        </p:txBody>
      </p:sp>
    </p:spTree>
    <p:extLst>
      <p:ext uri="{BB962C8B-B14F-4D97-AF65-F5344CB8AC3E}">
        <p14:creationId xmlns:p14="http://schemas.microsoft.com/office/powerpoint/2010/main" val="56432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 xmlns:a16="http://schemas.microsoft.com/office/drawing/2014/main" id="{132D7973-E30F-4CA1-A340-8C23075AE7E5}"/>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chor="ctr">
            <a:noAutofit/>
          </a:bodyPr>
          <a:lstStyle>
            <a:lvl1pPr marL="0" indent="0">
              <a:buNone/>
              <a:defRPr sz="1200" baseline="0">
                <a:solidFill>
                  <a:schemeClr val="accent1"/>
                </a:solidFill>
              </a:defRPr>
            </a:lvl1pPr>
          </a:lstStyle>
          <a:p>
            <a:r>
              <a:rPr lang="en-US" dirty="0"/>
              <a:t>Drag your image here</a:t>
            </a:r>
          </a:p>
        </p:txBody>
      </p:sp>
    </p:spTree>
    <p:extLst>
      <p:ext uri="{BB962C8B-B14F-4D97-AF65-F5344CB8AC3E}">
        <p14:creationId xmlns:p14="http://schemas.microsoft.com/office/powerpoint/2010/main" val="206278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 xmlns:a16="http://schemas.microsoft.com/office/drawing/2014/main" id="{9F0B922F-6B0E-4E21-A5EE-009A663BCC0A}"/>
              </a:ext>
            </a:extLst>
          </p:cNvPr>
          <p:cNvSpPr>
            <a:spLocks noGrp="1"/>
          </p:cNvSpPr>
          <p:nvPr>
            <p:ph type="pic" sz="quarter" idx="10" hasCustomPrompt="1"/>
          </p:nvPr>
        </p:nvSpPr>
        <p:spPr>
          <a:xfrm>
            <a:off x="6695909" y="1435019"/>
            <a:ext cx="1787692" cy="1787692"/>
          </a:xfrm>
          <a:custGeom>
            <a:avLst/>
            <a:gdLst>
              <a:gd name="connsiteX0" fmla="*/ 893846 w 1787692"/>
              <a:gd name="connsiteY0" fmla="*/ 0 h 1787692"/>
              <a:gd name="connsiteX1" fmla="*/ 1787692 w 1787692"/>
              <a:gd name="connsiteY1" fmla="*/ 893846 h 1787692"/>
              <a:gd name="connsiteX2" fmla="*/ 893846 w 1787692"/>
              <a:gd name="connsiteY2" fmla="*/ 1787692 h 1787692"/>
              <a:gd name="connsiteX3" fmla="*/ 0 w 1787692"/>
              <a:gd name="connsiteY3" fmla="*/ 893846 h 1787692"/>
              <a:gd name="connsiteX4" fmla="*/ 893846 w 1787692"/>
              <a:gd name="connsiteY4" fmla="*/ 0 h 1787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7692" h="1787692">
                <a:moveTo>
                  <a:pt x="893846" y="0"/>
                </a:moveTo>
                <a:cubicBezTo>
                  <a:pt x="1387504" y="0"/>
                  <a:pt x="1787692" y="400188"/>
                  <a:pt x="1787692" y="893846"/>
                </a:cubicBezTo>
                <a:cubicBezTo>
                  <a:pt x="1787692" y="1387504"/>
                  <a:pt x="1387504" y="1787692"/>
                  <a:pt x="893846" y="1787692"/>
                </a:cubicBezTo>
                <a:cubicBezTo>
                  <a:pt x="400188" y="1787692"/>
                  <a:pt x="0" y="1387504"/>
                  <a:pt x="0" y="893846"/>
                </a:cubicBezTo>
                <a:cubicBezTo>
                  <a:pt x="0" y="400188"/>
                  <a:pt x="400188" y="0"/>
                  <a:pt x="893846" y="0"/>
                </a:cubicBezTo>
                <a:close/>
              </a:path>
            </a:pathLst>
          </a:custGeom>
        </p:spPr>
        <p:txBody>
          <a:bodyPr wrap="square" anchor="ctr">
            <a:noAutofit/>
          </a:bodyPr>
          <a:lstStyle>
            <a:lvl1pPr marL="0" indent="0">
              <a:buNone/>
              <a:defRPr sz="1200" baseline="0">
                <a:solidFill>
                  <a:schemeClr val="accent1"/>
                </a:solidFill>
              </a:defRPr>
            </a:lvl1pPr>
          </a:lstStyle>
          <a:p>
            <a:r>
              <a:rPr lang="en-US" dirty="0"/>
              <a:t>Drag your image here</a:t>
            </a:r>
          </a:p>
        </p:txBody>
      </p:sp>
    </p:spTree>
    <p:extLst>
      <p:ext uri="{BB962C8B-B14F-4D97-AF65-F5344CB8AC3E}">
        <p14:creationId xmlns:p14="http://schemas.microsoft.com/office/powerpoint/2010/main" val="131834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899627" y="56691"/>
            <a:ext cx="504525" cy="192612"/>
          </a:xfrm>
        </p:spPr>
        <p:txBody>
          <a:bodyPr/>
          <a:lstStyle>
            <a:lvl1pPr>
              <a:defRPr>
                <a:solidFill>
                  <a:schemeClr val="bg1"/>
                </a:solidFill>
              </a:defRPr>
            </a:lvl1pPr>
          </a:lstStyle>
          <a:p>
            <a:fld id="{A795EF19-24CB-CF4C-9028-3413C1601FF5}" type="slidenum">
              <a:rPr lang="en-US" smtClean="0"/>
              <a:pPr/>
              <a:t>‹#›</a:t>
            </a:fld>
            <a:endParaRPr lang="en-US" dirty="0"/>
          </a:p>
        </p:txBody>
      </p:sp>
      <p:sp>
        <p:nvSpPr>
          <p:cNvPr id="5" name="Picture Placeholder 4">
            <a:extLst>
              <a:ext uri="{FF2B5EF4-FFF2-40B4-BE49-F238E27FC236}">
                <a16:creationId xmlns="" xmlns:a16="http://schemas.microsoft.com/office/drawing/2014/main" id="{9464FC2C-F13B-4CAC-9D01-A85B0434247F}"/>
              </a:ext>
            </a:extLst>
          </p:cNvPr>
          <p:cNvSpPr>
            <a:spLocks noGrp="1"/>
          </p:cNvSpPr>
          <p:nvPr>
            <p:ph type="pic" sz="quarter" idx="10" hasCustomPrompt="1"/>
          </p:nvPr>
        </p:nvSpPr>
        <p:spPr>
          <a:xfrm>
            <a:off x="8361596" y="798287"/>
            <a:ext cx="3830404" cy="5529942"/>
          </a:xfrm>
          <a:custGeom>
            <a:avLst/>
            <a:gdLst>
              <a:gd name="connsiteX0" fmla="*/ 0 w 3830404"/>
              <a:gd name="connsiteY0" fmla="*/ 0 h 5529942"/>
              <a:gd name="connsiteX1" fmla="*/ 3830404 w 3830404"/>
              <a:gd name="connsiteY1" fmla="*/ 0 h 5529942"/>
              <a:gd name="connsiteX2" fmla="*/ 3830404 w 3830404"/>
              <a:gd name="connsiteY2" fmla="*/ 5529942 h 5529942"/>
              <a:gd name="connsiteX3" fmla="*/ 0 w 3830404"/>
              <a:gd name="connsiteY3" fmla="*/ 5529942 h 5529942"/>
            </a:gdLst>
            <a:ahLst/>
            <a:cxnLst>
              <a:cxn ang="0">
                <a:pos x="connsiteX0" y="connsiteY0"/>
              </a:cxn>
              <a:cxn ang="0">
                <a:pos x="connsiteX1" y="connsiteY1"/>
              </a:cxn>
              <a:cxn ang="0">
                <a:pos x="connsiteX2" y="connsiteY2"/>
              </a:cxn>
              <a:cxn ang="0">
                <a:pos x="connsiteX3" y="connsiteY3"/>
              </a:cxn>
            </a:cxnLst>
            <a:rect l="l" t="t" r="r" b="b"/>
            <a:pathLst>
              <a:path w="3830404" h="5529942">
                <a:moveTo>
                  <a:pt x="0" y="0"/>
                </a:moveTo>
                <a:lnTo>
                  <a:pt x="3830404" y="0"/>
                </a:lnTo>
                <a:lnTo>
                  <a:pt x="3830404" y="5529942"/>
                </a:lnTo>
                <a:lnTo>
                  <a:pt x="0" y="5529942"/>
                </a:lnTo>
                <a:close/>
              </a:path>
            </a:pathLst>
          </a:custGeom>
        </p:spPr>
        <p:txBody>
          <a:bodyPr wrap="square" anchor="ctr">
            <a:noAutofit/>
          </a:bodyPr>
          <a:lstStyle>
            <a:lvl1pPr marL="0" indent="0">
              <a:buNone/>
              <a:defRPr sz="1200" baseline="0">
                <a:solidFill>
                  <a:schemeClr val="accent1"/>
                </a:solidFill>
              </a:defRPr>
            </a:lvl1pPr>
          </a:lstStyle>
          <a:p>
            <a:r>
              <a:rPr lang="en-US" dirty="0"/>
              <a:t>Drag your image here</a:t>
            </a:r>
          </a:p>
        </p:txBody>
      </p:sp>
    </p:spTree>
    <p:extLst>
      <p:ext uri="{BB962C8B-B14F-4D97-AF65-F5344CB8AC3E}">
        <p14:creationId xmlns:p14="http://schemas.microsoft.com/office/powerpoint/2010/main" val="6903677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bou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899627" y="56691"/>
            <a:ext cx="504525" cy="192612"/>
          </a:xfrm>
        </p:spPr>
        <p:txBody>
          <a:bodyPr/>
          <a:lstStyle>
            <a:lvl1pPr>
              <a:defRPr>
                <a:solidFill>
                  <a:schemeClr val="bg1"/>
                </a:solidFill>
              </a:defRPr>
            </a:lvl1pPr>
          </a:lstStyle>
          <a:p>
            <a:fld id="{A795EF19-24CB-CF4C-9028-3413C1601FF5}" type="slidenum">
              <a:rPr lang="en-US" smtClean="0"/>
              <a:pPr/>
              <a:t>‹#›</a:t>
            </a:fld>
            <a:endParaRPr lang="en-US" dirty="0"/>
          </a:p>
        </p:txBody>
      </p:sp>
      <p:sp>
        <p:nvSpPr>
          <p:cNvPr id="8" name="Picture Placeholder 7">
            <a:extLst>
              <a:ext uri="{FF2B5EF4-FFF2-40B4-BE49-F238E27FC236}">
                <a16:creationId xmlns="" xmlns:a16="http://schemas.microsoft.com/office/drawing/2014/main" id="{519118E1-310A-42E8-B317-F5801A2CFE21}"/>
              </a:ext>
            </a:extLst>
          </p:cNvPr>
          <p:cNvSpPr>
            <a:spLocks noGrp="1"/>
          </p:cNvSpPr>
          <p:nvPr>
            <p:ph type="pic" sz="quarter" idx="14" hasCustomPrompt="1"/>
          </p:nvPr>
        </p:nvSpPr>
        <p:spPr>
          <a:xfrm>
            <a:off x="6096000" y="905608"/>
            <a:ext cx="6095999" cy="5480678"/>
          </a:xfrm>
          <a:custGeom>
            <a:avLst/>
            <a:gdLst>
              <a:gd name="connsiteX0" fmla="*/ 0 w 6095998"/>
              <a:gd name="connsiteY0" fmla="*/ 0 h 6386286"/>
              <a:gd name="connsiteX1" fmla="*/ 6095998 w 6095998"/>
              <a:gd name="connsiteY1" fmla="*/ 0 h 6386286"/>
              <a:gd name="connsiteX2" fmla="*/ 6095998 w 6095998"/>
              <a:gd name="connsiteY2" fmla="*/ 6386286 h 6386286"/>
              <a:gd name="connsiteX3" fmla="*/ 0 w 6095998"/>
              <a:gd name="connsiteY3" fmla="*/ 6386286 h 6386286"/>
            </a:gdLst>
            <a:ahLst/>
            <a:cxnLst>
              <a:cxn ang="0">
                <a:pos x="connsiteX0" y="connsiteY0"/>
              </a:cxn>
              <a:cxn ang="0">
                <a:pos x="connsiteX1" y="connsiteY1"/>
              </a:cxn>
              <a:cxn ang="0">
                <a:pos x="connsiteX2" y="connsiteY2"/>
              </a:cxn>
              <a:cxn ang="0">
                <a:pos x="connsiteX3" y="connsiteY3"/>
              </a:cxn>
            </a:cxnLst>
            <a:rect l="l" t="t" r="r" b="b"/>
            <a:pathLst>
              <a:path w="6095998" h="6386286">
                <a:moveTo>
                  <a:pt x="0" y="0"/>
                </a:moveTo>
                <a:lnTo>
                  <a:pt x="6095998" y="0"/>
                </a:lnTo>
                <a:lnTo>
                  <a:pt x="6095998" y="6386286"/>
                </a:lnTo>
                <a:lnTo>
                  <a:pt x="0" y="6386286"/>
                </a:lnTo>
                <a:close/>
              </a:path>
            </a:pathLst>
          </a:custGeom>
        </p:spPr>
        <p:txBody>
          <a:bodyPr wrap="square" anchor="ctr">
            <a:noAutofit/>
          </a:bodyPr>
          <a:lstStyle>
            <a:lvl1pPr marL="0" indent="0">
              <a:buNone/>
              <a:defRPr sz="1200" baseline="0">
                <a:solidFill>
                  <a:schemeClr val="accent1"/>
                </a:solidFill>
              </a:defRPr>
            </a:lvl1pPr>
          </a:lstStyle>
          <a:p>
            <a:r>
              <a:rPr lang="en-US" dirty="0"/>
              <a:t>Drag your image here</a:t>
            </a:r>
          </a:p>
        </p:txBody>
      </p:sp>
    </p:spTree>
    <p:extLst>
      <p:ext uri="{BB962C8B-B14F-4D97-AF65-F5344CB8AC3E}">
        <p14:creationId xmlns:p14="http://schemas.microsoft.com/office/powerpoint/2010/main" val="1603591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0899627" y="56691"/>
            <a:ext cx="504525" cy="192612"/>
          </a:xfrm>
        </p:spPr>
        <p:txBody>
          <a:bodyPr/>
          <a:lstStyle>
            <a:lvl1pPr>
              <a:defRPr>
                <a:solidFill>
                  <a:schemeClr val="bg1"/>
                </a:solidFill>
              </a:defRPr>
            </a:lvl1pPr>
          </a:lstStyle>
          <a:p>
            <a:fld id="{A795EF19-24CB-CF4C-9028-3413C1601FF5}" type="slidenum">
              <a:rPr lang="en-US" smtClean="0"/>
              <a:pPr/>
              <a:t>‹#›</a:t>
            </a:fld>
            <a:endParaRPr lang="en-US" dirty="0"/>
          </a:p>
        </p:txBody>
      </p:sp>
    </p:spTree>
    <p:extLst>
      <p:ext uri="{BB962C8B-B14F-4D97-AF65-F5344CB8AC3E}">
        <p14:creationId xmlns:p14="http://schemas.microsoft.com/office/powerpoint/2010/main" val="131421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6380480"/>
            <a:ext cx="12192000" cy="477520"/>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476885"/>
            <a:ext cx="10515600" cy="61023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49680"/>
            <a:ext cx="10515600" cy="48155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10448015" y="0"/>
            <a:ext cx="905786" cy="326003"/>
          </a:xfrm>
          <a:prstGeom prst="rect">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0909787" y="56691"/>
            <a:ext cx="504525" cy="192612"/>
          </a:xfrm>
          <a:prstGeom prst="rect">
            <a:avLst/>
          </a:prstGeom>
        </p:spPr>
        <p:txBody>
          <a:bodyPr vert="horz" lIns="91440" tIns="45720" rIns="91440" bIns="45720" rtlCol="0" anchor="ctr"/>
          <a:lstStyle>
            <a:lvl1pPr algn="l">
              <a:defRPr sz="1000" b="0" i="0">
                <a:solidFill>
                  <a:srgbClr val="000000"/>
                </a:solidFill>
                <a:latin typeface="Montserrat" charset="0"/>
                <a:ea typeface="Montserrat" charset="0"/>
                <a:cs typeface="Montserrat" charset="0"/>
              </a:defRPr>
            </a:lvl1pPr>
          </a:lstStyle>
          <a:p>
            <a:fld id="{A795EF19-24CB-CF4C-9028-3413C1601FF5}" type="slidenum">
              <a:rPr lang="en-US" smtClean="0"/>
              <a:pPr/>
              <a:t>‹#›</a:t>
            </a:fld>
            <a:endParaRPr lang="en-US" dirty="0"/>
          </a:p>
        </p:txBody>
      </p:sp>
      <p:sp>
        <p:nvSpPr>
          <p:cNvPr id="10" name="Slide Number Placeholder 5"/>
          <p:cNvSpPr txBox="1">
            <a:spLocks/>
          </p:cNvSpPr>
          <p:nvPr userDrawn="1"/>
        </p:nvSpPr>
        <p:spPr>
          <a:xfrm>
            <a:off x="10450225" y="66851"/>
            <a:ext cx="540688" cy="192612"/>
          </a:xfrm>
          <a:prstGeom prst="rect">
            <a:avLst/>
          </a:prstGeom>
        </p:spPr>
        <p:txBody>
          <a:bodyPr vert="horz" lIns="91440" tIns="45720" rIns="91440" bIns="45720" rtlCol="0" anchor="ctr"/>
          <a:lstStyle>
            <a:defPPr>
              <a:defRPr lang="en-US"/>
            </a:defPPr>
            <a:lvl1pPr marL="0" algn="l" defTabSz="914400" rtl="0" eaLnBrk="1" latinLnBrk="0" hangingPunct="1">
              <a:defRPr sz="1000" b="0" i="0" kern="1200">
                <a:solidFill>
                  <a:srgbClr val="000000"/>
                </a:solidFill>
                <a:latin typeface="Montserrat Light" charset="0"/>
                <a:ea typeface="Montserrat Light" charset="0"/>
                <a:cs typeface="Montserrat Light"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b="0" i="0" dirty="0">
                <a:latin typeface="Montserrat" charset="0"/>
                <a:ea typeface="Montserrat" charset="0"/>
                <a:cs typeface="Montserrat" charset="0"/>
              </a:rPr>
              <a:t>PAGE</a:t>
            </a:r>
          </a:p>
        </p:txBody>
      </p:sp>
      <p:sp>
        <p:nvSpPr>
          <p:cNvPr id="16" name="Oval 15"/>
          <p:cNvSpPr/>
          <p:nvPr userDrawn="1"/>
        </p:nvSpPr>
        <p:spPr>
          <a:xfrm>
            <a:off x="11070507" y="6469625"/>
            <a:ext cx="285137" cy="2851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evron 16"/>
          <p:cNvSpPr/>
          <p:nvPr userDrawn="1"/>
        </p:nvSpPr>
        <p:spPr>
          <a:xfrm>
            <a:off x="11187560" y="6547587"/>
            <a:ext cx="79863" cy="128786"/>
          </a:xfrm>
          <a:prstGeom prst="chevron">
            <a:avLst>
              <a:gd name="adj" fmla="val 7657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userDrawn="1"/>
        </p:nvSpPr>
        <p:spPr>
          <a:xfrm>
            <a:off x="10722246" y="6469625"/>
            <a:ext cx="285137" cy="2851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hevron 19"/>
          <p:cNvSpPr/>
          <p:nvPr userDrawn="1"/>
        </p:nvSpPr>
        <p:spPr>
          <a:xfrm rot="10800000">
            <a:off x="10820249" y="6547587"/>
            <a:ext cx="79863" cy="128786"/>
          </a:xfrm>
          <a:prstGeom prst="chevron">
            <a:avLst>
              <a:gd name="adj" fmla="val 7657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732" r:id="rId2"/>
    <p:sldLayoutId id="2147483650" r:id="rId3"/>
    <p:sldLayoutId id="2147483651" r:id="rId4"/>
    <p:sldLayoutId id="2147483731" r:id="rId5"/>
    <p:sldLayoutId id="2147483730" r:id="rId6"/>
    <p:sldLayoutId id="2147483654" r:id="rId7"/>
    <p:sldLayoutId id="2147483655" r:id="rId8"/>
    <p:sldLayoutId id="2147483653" r:id="rId9"/>
    <p:sldLayoutId id="2147483656" r:id="rId10"/>
    <p:sldLayoutId id="2147483658" r:id="rId11"/>
    <p:sldLayoutId id="2147483659" r:id="rId12"/>
    <p:sldLayoutId id="2147483664" r:id="rId13"/>
    <p:sldLayoutId id="2147483727" r:id="rId14"/>
    <p:sldLayoutId id="2147483729" r:id="rId15"/>
  </p:sldLayoutIdLst>
  <p:hf hdr="0" dt="0"/>
  <p:txStyles>
    <p:titleStyle>
      <a:lvl1pPr algn="ctr" defTabSz="914400" rtl="0" eaLnBrk="1" latinLnBrk="0" hangingPunct="1">
        <a:lnSpc>
          <a:spcPct val="90000"/>
        </a:lnSpc>
        <a:spcBef>
          <a:spcPct val="0"/>
        </a:spcBef>
        <a:buNone/>
        <a:defRPr sz="3600" kern="1200">
          <a:solidFill>
            <a:schemeClr val="tx1"/>
          </a:solidFill>
          <a:latin typeface="Bebas" charset="0"/>
          <a:ea typeface="Bebas" charset="0"/>
          <a:cs typeface="Bebas" charset="0"/>
        </a:defRPr>
      </a:lvl1pPr>
    </p:titleStyle>
    <p:bodyStyle>
      <a:lvl1pPr marL="228600" indent="-228600" algn="ctr" defTabSz="914400" rtl="0" eaLnBrk="1" latinLnBrk="0" hangingPunct="1">
        <a:lnSpc>
          <a:spcPct val="90000"/>
        </a:lnSpc>
        <a:spcBef>
          <a:spcPts val="1000"/>
        </a:spcBef>
        <a:buFont typeface="Arial"/>
        <a:buChar char="•"/>
        <a:defRPr sz="2100" b="0" i="0" kern="1200">
          <a:solidFill>
            <a:schemeClr val="tx1"/>
          </a:solidFill>
          <a:latin typeface="Montserrat Light" charset="0"/>
          <a:ea typeface="Montserrat Light" charset="0"/>
          <a:cs typeface="Montserrat Light" charset="0"/>
        </a:defRPr>
      </a:lvl1pPr>
      <a:lvl2pPr marL="685800" indent="-228600" algn="ctr" defTabSz="914400" rtl="0" eaLnBrk="1" latinLnBrk="0" hangingPunct="1">
        <a:lnSpc>
          <a:spcPct val="90000"/>
        </a:lnSpc>
        <a:spcBef>
          <a:spcPts val="500"/>
        </a:spcBef>
        <a:buFont typeface="Arial"/>
        <a:buChar char="•"/>
        <a:defRPr sz="1800" b="0" i="0" kern="1200">
          <a:solidFill>
            <a:schemeClr val="tx1"/>
          </a:solidFill>
          <a:latin typeface="Montserrat Light" charset="0"/>
          <a:ea typeface="Montserrat Light" charset="0"/>
          <a:cs typeface="Montserrat Light" charset="0"/>
        </a:defRPr>
      </a:lvl2pPr>
      <a:lvl3pPr marL="1143000" indent="-228600" algn="ctr" defTabSz="914400" rtl="0" eaLnBrk="1" latinLnBrk="0" hangingPunct="1">
        <a:lnSpc>
          <a:spcPct val="90000"/>
        </a:lnSpc>
        <a:spcBef>
          <a:spcPts val="500"/>
        </a:spcBef>
        <a:buFont typeface="Arial"/>
        <a:buChar char="•"/>
        <a:defRPr sz="1500" b="0" i="0" kern="1200">
          <a:solidFill>
            <a:schemeClr val="tx1"/>
          </a:solidFill>
          <a:latin typeface="Montserrat Light" charset="0"/>
          <a:ea typeface="Montserrat Light" charset="0"/>
          <a:cs typeface="Montserrat Light" charset="0"/>
        </a:defRPr>
      </a:lvl3pPr>
      <a:lvl4pPr marL="1600200" indent="-228600" algn="ctr" defTabSz="914400" rtl="0" eaLnBrk="1" latinLnBrk="0" hangingPunct="1">
        <a:lnSpc>
          <a:spcPct val="90000"/>
        </a:lnSpc>
        <a:spcBef>
          <a:spcPts val="500"/>
        </a:spcBef>
        <a:buFont typeface="Arial"/>
        <a:buChar char="•"/>
        <a:defRPr sz="1200" b="0" i="0" kern="1200">
          <a:solidFill>
            <a:schemeClr val="tx1"/>
          </a:solidFill>
          <a:latin typeface="Montserrat Light" charset="0"/>
          <a:ea typeface="Montserrat Light" charset="0"/>
          <a:cs typeface="Montserrat Light" charset="0"/>
        </a:defRPr>
      </a:lvl4pPr>
      <a:lvl5pPr marL="2057400" indent="-228600" algn="ctr" defTabSz="914400" rtl="0" eaLnBrk="1" latinLnBrk="0" hangingPunct="1">
        <a:lnSpc>
          <a:spcPct val="90000"/>
        </a:lnSpc>
        <a:spcBef>
          <a:spcPts val="500"/>
        </a:spcBef>
        <a:buFont typeface="Arial"/>
        <a:buChar char="•"/>
        <a:defRPr sz="1000" b="0" i="0" kern="1200">
          <a:solidFill>
            <a:schemeClr val="tx1"/>
          </a:solidFill>
          <a:latin typeface="Montserrat Light" charset="0"/>
          <a:ea typeface="Montserrat Light" charset="0"/>
          <a:cs typeface="Montserrat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irebox.co.uk/the-importance-of-coding/" TargetMode="External"/><Relationship Id="rId2" Type="http://schemas.openxmlformats.org/officeDocument/2006/relationships/hyperlink" Target="https://www.spacesworks.com/the-importance-of-coding/" TargetMode="External"/><Relationship Id="rId1" Type="http://schemas.openxmlformats.org/officeDocument/2006/relationships/slideLayout" Target="../slideLayouts/slideLayout3.xml"/><Relationship Id="rId4" Type="http://schemas.openxmlformats.org/officeDocument/2006/relationships/hyperlink" Target="https://interestingengineering.com/code-literacy-why-coding-became-importa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 xmlns:a16="http://schemas.microsoft.com/office/drawing/2014/main" id="{BE6B45E2-C01D-4AD1-B653-EDC63ABA22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0"/>
            <a:ext cx="10302924" cy="6858000"/>
          </a:xfrm>
        </p:spPr>
      </p:pic>
      <p:sp>
        <p:nvSpPr>
          <p:cNvPr id="5" name="Freeform 5">
            <a:extLst>
              <a:ext uri="{FF2B5EF4-FFF2-40B4-BE49-F238E27FC236}">
                <a16:creationId xmlns="" xmlns:a16="http://schemas.microsoft.com/office/drawing/2014/main" id="{17C6114C-FE9B-49E3-B5A1-ED025B6D8798}"/>
              </a:ext>
            </a:extLst>
          </p:cNvPr>
          <p:cNvSpPr>
            <a:spLocks/>
          </p:cNvSpPr>
          <p:nvPr/>
        </p:nvSpPr>
        <p:spPr bwMode="auto">
          <a:xfrm>
            <a:off x="4659087" y="0"/>
            <a:ext cx="7532914" cy="6858000"/>
          </a:xfrm>
          <a:custGeom>
            <a:avLst/>
            <a:gdLst>
              <a:gd name="T0" fmla="*/ 183 w 2129"/>
              <a:gd name="T1" fmla="*/ 0 h 2223"/>
              <a:gd name="T2" fmla="*/ 2129 w 2129"/>
              <a:gd name="T3" fmla="*/ 0 h 2223"/>
              <a:gd name="T4" fmla="*/ 2129 w 2129"/>
              <a:gd name="T5" fmla="*/ 2223 h 2223"/>
              <a:gd name="T6" fmla="*/ 1627 w 2129"/>
              <a:gd name="T7" fmla="*/ 2223 h 2223"/>
              <a:gd name="T8" fmla="*/ 1402 w 2129"/>
              <a:gd name="T9" fmla="*/ 2087 h 2223"/>
              <a:gd name="T10" fmla="*/ 967 w 2129"/>
              <a:gd name="T11" fmla="*/ 1230 h 2223"/>
              <a:gd name="T12" fmla="*/ 458 w 2129"/>
              <a:gd name="T13" fmla="*/ 839 h 2223"/>
              <a:gd name="T14" fmla="*/ 67 w 2129"/>
              <a:gd name="T15" fmla="*/ 529 h 2223"/>
              <a:gd name="T16" fmla="*/ 183 w 2129"/>
              <a:gd name="T17" fmla="*/ 0 h 2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9" h="2223">
                <a:moveTo>
                  <a:pt x="183" y="0"/>
                </a:moveTo>
                <a:cubicBezTo>
                  <a:pt x="2129" y="0"/>
                  <a:pt x="2129" y="0"/>
                  <a:pt x="2129" y="0"/>
                </a:cubicBezTo>
                <a:cubicBezTo>
                  <a:pt x="2129" y="2223"/>
                  <a:pt x="2129" y="2223"/>
                  <a:pt x="2129" y="2223"/>
                </a:cubicBezTo>
                <a:cubicBezTo>
                  <a:pt x="1627" y="2223"/>
                  <a:pt x="1627" y="2223"/>
                  <a:pt x="1627" y="2223"/>
                </a:cubicBezTo>
                <a:cubicBezTo>
                  <a:pt x="1540" y="2184"/>
                  <a:pt x="1466" y="2138"/>
                  <a:pt x="1402" y="2087"/>
                </a:cubicBezTo>
                <a:cubicBezTo>
                  <a:pt x="1051" y="1811"/>
                  <a:pt x="1014" y="1405"/>
                  <a:pt x="967" y="1230"/>
                </a:cubicBezTo>
                <a:cubicBezTo>
                  <a:pt x="883" y="907"/>
                  <a:pt x="665" y="915"/>
                  <a:pt x="458" y="839"/>
                </a:cubicBezTo>
                <a:cubicBezTo>
                  <a:pt x="187" y="740"/>
                  <a:pt x="120" y="655"/>
                  <a:pt x="67" y="529"/>
                </a:cubicBezTo>
                <a:cubicBezTo>
                  <a:pt x="0" y="371"/>
                  <a:pt x="20" y="177"/>
                  <a:pt x="183"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 xmlns:a16="http://schemas.microsoft.com/office/drawing/2014/main" id="{0485CFA6-C68D-4131-8EA8-FD7FD7F8570F}"/>
              </a:ext>
            </a:extLst>
          </p:cNvPr>
          <p:cNvSpPr>
            <a:spLocks/>
          </p:cNvSpPr>
          <p:nvPr/>
        </p:nvSpPr>
        <p:spPr bwMode="auto">
          <a:xfrm>
            <a:off x="4932906" y="928688"/>
            <a:ext cx="7259095" cy="4762500"/>
          </a:xfrm>
          <a:custGeom>
            <a:avLst/>
            <a:gdLst>
              <a:gd name="T0" fmla="*/ 1576 w 2052"/>
              <a:gd name="T1" fmla="*/ 1411 h 1544"/>
              <a:gd name="T2" fmla="*/ 1390 w 2052"/>
              <a:gd name="T3" fmla="*/ 1246 h 1544"/>
              <a:gd name="T4" fmla="*/ 1248 w 2052"/>
              <a:gd name="T5" fmla="*/ 1017 h 1544"/>
              <a:gd name="T6" fmla="*/ 1214 w 2052"/>
              <a:gd name="T7" fmla="*/ 937 h 1544"/>
              <a:gd name="T8" fmla="*/ 1170 w 2052"/>
              <a:gd name="T9" fmla="*/ 839 h 1544"/>
              <a:gd name="T10" fmla="*/ 1029 w 2052"/>
              <a:gd name="T11" fmla="*/ 649 h 1544"/>
              <a:gd name="T12" fmla="*/ 1009 w 2052"/>
              <a:gd name="T13" fmla="*/ 632 h 1544"/>
              <a:gd name="T14" fmla="*/ 967 w 2052"/>
              <a:gd name="T15" fmla="*/ 600 h 1544"/>
              <a:gd name="T16" fmla="*/ 945 w 2052"/>
              <a:gd name="T17" fmla="*/ 585 h 1544"/>
              <a:gd name="T18" fmla="*/ 874 w 2052"/>
              <a:gd name="T19" fmla="*/ 548 h 1544"/>
              <a:gd name="T20" fmla="*/ 772 w 2052"/>
              <a:gd name="T21" fmla="*/ 511 h 1544"/>
              <a:gd name="T22" fmla="*/ 448 w 2052"/>
              <a:gd name="T23" fmla="*/ 423 h 1544"/>
              <a:gd name="T24" fmla="*/ 234 w 2052"/>
              <a:gd name="T25" fmla="*/ 351 h 1544"/>
              <a:gd name="T26" fmla="*/ 58 w 2052"/>
              <a:gd name="T27" fmla="*/ 215 h 1544"/>
              <a:gd name="T28" fmla="*/ 17 w 2052"/>
              <a:gd name="T29" fmla="*/ 111 h 1544"/>
              <a:gd name="T30" fmla="*/ 98 w 2052"/>
              <a:gd name="T31" fmla="*/ 254 h 1544"/>
              <a:gd name="T32" fmla="*/ 189 w 2052"/>
              <a:gd name="T33" fmla="*/ 316 h 1544"/>
              <a:gd name="T34" fmla="*/ 346 w 2052"/>
              <a:gd name="T35" fmla="*/ 371 h 1544"/>
              <a:gd name="T36" fmla="*/ 674 w 2052"/>
              <a:gd name="T37" fmla="*/ 440 h 1544"/>
              <a:gd name="T38" fmla="*/ 841 w 2052"/>
              <a:gd name="T39" fmla="*/ 476 h 1544"/>
              <a:gd name="T40" fmla="*/ 951 w 2052"/>
              <a:gd name="T41" fmla="*/ 515 h 1544"/>
              <a:gd name="T42" fmla="*/ 990 w 2052"/>
              <a:gd name="T43" fmla="*/ 534 h 1544"/>
              <a:gd name="T44" fmla="*/ 1029 w 2052"/>
              <a:gd name="T45" fmla="*/ 557 h 1544"/>
              <a:gd name="T46" fmla="*/ 1066 w 2052"/>
              <a:gd name="T47" fmla="*/ 582 h 1544"/>
              <a:gd name="T48" fmla="*/ 1101 w 2052"/>
              <a:gd name="T49" fmla="*/ 610 h 1544"/>
              <a:gd name="T50" fmla="*/ 1285 w 2052"/>
              <a:gd name="T51" fmla="*/ 839 h 1544"/>
              <a:gd name="T52" fmla="*/ 1339 w 2052"/>
              <a:gd name="T53" fmla="*/ 939 h 1544"/>
              <a:gd name="T54" fmla="*/ 1367 w 2052"/>
              <a:gd name="T55" fmla="*/ 985 h 1544"/>
              <a:gd name="T56" fmla="*/ 1497 w 2052"/>
              <a:gd name="T57" fmla="*/ 1146 h 1544"/>
              <a:gd name="T58" fmla="*/ 1661 w 2052"/>
              <a:gd name="T59" fmla="*/ 1258 h 1544"/>
              <a:gd name="T60" fmla="*/ 1848 w 2052"/>
              <a:gd name="T61" fmla="*/ 1308 h 1544"/>
              <a:gd name="T62" fmla="*/ 2041 w 2052"/>
              <a:gd name="T63" fmla="*/ 1299 h 1544"/>
              <a:gd name="T64" fmla="*/ 2052 w 2052"/>
              <a:gd name="T65" fmla="*/ 1544 h 1544"/>
              <a:gd name="T66" fmla="*/ 1808 w 2052"/>
              <a:gd name="T67" fmla="*/ 1513 h 1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52" h="1544">
                <a:moveTo>
                  <a:pt x="1808" y="1513"/>
                </a:moveTo>
                <a:cubicBezTo>
                  <a:pt x="1726" y="1491"/>
                  <a:pt x="1647" y="1457"/>
                  <a:pt x="1576" y="1411"/>
                </a:cubicBezTo>
                <a:cubicBezTo>
                  <a:pt x="1540" y="1388"/>
                  <a:pt x="1507" y="1363"/>
                  <a:pt x="1476" y="1335"/>
                </a:cubicBezTo>
                <a:cubicBezTo>
                  <a:pt x="1445" y="1307"/>
                  <a:pt x="1416" y="1277"/>
                  <a:pt x="1390" y="1246"/>
                </a:cubicBezTo>
                <a:cubicBezTo>
                  <a:pt x="1337" y="1183"/>
                  <a:pt x="1295" y="1114"/>
                  <a:pt x="1260" y="1043"/>
                </a:cubicBezTo>
                <a:cubicBezTo>
                  <a:pt x="1256" y="1034"/>
                  <a:pt x="1252" y="1026"/>
                  <a:pt x="1248" y="1017"/>
                </a:cubicBezTo>
                <a:cubicBezTo>
                  <a:pt x="1236" y="990"/>
                  <a:pt x="1236" y="990"/>
                  <a:pt x="1236" y="990"/>
                </a:cubicBezTo>
                <a:cubicBezTo>
                  <a:pt x="1228" y="972"/>
                  <a:pt x="1221" y="952"/>
                  <a:pt x="1214" y="937"/>
                </a:cubicBezTo>
                <a:cubicBezTo>
                  <a:pt x="1207" y="920"/>
                  <a:pt x="1201" y="904"/>
                  <a:pt x="1193" y="887"/>
                </a:cubicBezTo>
                <a:cubicBezTo>
                  <a:pt x="1170" y="839"/>
                  <a:pt x="1170" y="839"/>
                  <a:pt x="1170" y="839"/>
                </a:cubicBezTo>
                <a:cubicBezTo>
                  <a:pt x="1137" y="776"/>
                  <a:pt x="1097" y="717"/>
                  <a:pt x="1048" y="667"/>
                </a:cubicBezTo>
                <a:cubicBezTo>
                  <a:pt x="1029" y="649"/>
                  <a:pt x="1029" y="649"/>
                  <a:pt x="1029" y="649"/>
                </a:cubicBezTo>
                <a:cubicBezTo>
                  <a:pt x="1019" y="640"/>
                  <a:pt x="1019" y="640"/>
                  <a:pt x="1019" y="640"/>
                </a:cubicBezTo>
                <a:cubicBezTo>
                  <a:pt x="1016" y="637"/>
                  <a:pt x="1013" y="634"/>
                  <a:pt x="1009" y="632"/>
                </a:cubicBezTo>
                <a:cubicBezTo>
                  <a:pt x="989" y="615"/>
                  <a:pt x="989" y="615"/>
                  <a:pt x="989" y="615"/>
                </a:cubicBezTo>
                <a:cubicBezTo>
                  <a:pt x="982" y="610"/>
                  <a:pt x="974" y="605"/>
                  <a:pt x="967" y="600"/>
                </a:cubicBezTo>
                <a:cubicBezTo>
                  <a:pt x="956" y="592"/>
                  <a:pt x="956" y="592"/>
                  <a:pt x="956" y="592"/>
                </a:cubicBezTo>
                <a:cubicBezTo>
                  <a:pt x="953" y="590"/>
                  <a:pt x="949" y="588"/>
                  <a:pt x="945" y="585"/>
                </a:cubicBezTo>
                <a:cubicBezTo>
                  <a:pt x="922" y="572"/>
                  <a:pt x="922" y="572"/>
                  <a:pt x="922" y="572"/>
                </a:cubicBezTo>
                <a:cubicBezTo>
                  <a:pt x="906" y="564"/>
                  <a:pt x="891" y="555"/>
                  <a:pt x="874" y="548"/>
                </a:cubicBezTo>
                <a:cubicBezTo>
                  <a:pt x="858" y="541"/>
                  <a:pt x="841" y="535"/>
                  <a:pt x="824" y="528"/>
                </a:cubicBezTo>
                <a:cubicBezTo>
                  <a:pt x="807" y="522"/>
                  <a:pt x="790" y="516"/>
                  <a:pt x="772" y="511"/>
                </a:cubicBezTo>
                <a:cubicBezTo>
                  <a:pt x="737" y="500"/>
                  <a:pt x="701" y="491"/>
                  <a:pt x="665" y="481"/>
                </a:cubicBezTo>
                <a:cubicBezTo>
                  <a:pt x="593" y="462"/>
                  <a:pt x="520" y="443"/>
                  <a:pt x="448" y="423"/>
                </a:cubicBezTo>
                <a:cubicBezTo>
                  <a:pt x="412" y="413"/>
                  <a:pt x="376" y="403"/>
                  <a:pt x="340" y="391"/>
                </a:cubicBezTo>
                <a:cubicBezTo>
                  <a:pt x="304" y="380"/>
                  <a:pt x="269" y="367"/>
                  <a:pt x="234" y="351"/>
                </a:cubicBezTo>
                <a:cubicBezTo>
                  <a:pt x="200" y="336"/>
                  <a:pt x="166" y="319"/>
                  <a:pt x="135" y="297"/>
                </a:cubicBezTo>
                <a:cubicBezTo>
                  <a:pt x="105" y="275"/>
                  <a:pt x="78" y="247"/>
                  <a:pt x="58" y="215"/>
                </a:cubicBezTo>
                <a:cubicBezTo>
                  <a:pt x="19" y="151"/>
                  <a:pt x="0" y="74"/>
                  <a:pt x="6" y="0"/>
                </a:cubicBezTo>
                <a:cubicBezTo>
                  <a:pt x="4" y="37"/>
                  <a:pt x="7" y="75"/>
                  <a:pt x="17" y="111"/>
                </a:cubicBezTo>
                <a:cubicBezTo>
                  <a:pt x="27" y="147"/>
                  <a:pt x="42" y="181"/>
                  <a:pt x="62" y="212"/>
                </a:cubicBezTo>
                <a:cubicBezTo>
                  <a:pt x="72" y="228"/>
                  <a:pt x="84" y="242"/>
                  <a:pt x="98" y="254"/>
                </a:cubicBezTo>
                <a:cubicBezTo>
                  <a:pt x="111" y="267"/>
                  <a:pt x="126" y="279"/>
                  <a:pt x="141" y="289"/>
                </a:cubicBezTo>
                <a:cubicBezTo>
                  <a:pt x="156" y="299"/>
                  <a:pt x="172" y="308"/>
                  <a:pt x="189" y="316"/>
                </a:cubicBezTo>
                <a:cubicBezTo>
                  <a:pt x="206" y="324"/>
                  <a:pt x="223" y="332"/>
                  <a:pt x="240" y="338"/>
                </a:cubicBezTo>
                <a:cubicBezTo>
                  <a:pt x="275" y="351"/>
                  <a:pt x="310" y="362"/>
                  <a:pt x="346" y="371"/>
                </a:cubicBezTo>
                <a:cubicBezTo>
                  <a:pt x="382" y="381"/>
                  <a:pt x="418" y="389"/>
                  <a:pt x="455" y="397"/>
                </a:cubicBezTo>
                <a:cubicBezTo>
                  <a:pt x="527" y="412"/>
                  <a:pt x="601" y="426"/>
                  <a:pt x="674" y="440"/>
                </a:cubicBezTo>
                <a:cubicBezTo>
                  <a:pt x="711" y="447"/>
                  <a:pt x="748" y="455"/>
                  <a:pt x="785" y="463"/>
                </a:cubicBezTo>
                <a:cubicBezTo>
                  <a:pt x="803" y="467"/>
                  <a:pt x="822" y="471"/>
                  <a:pt x="841" y="476"/>
                </a:cubicBezTo>
                <a:cubicBezTo>
                  <a:pt x="859" y="482"/>
                  <a:pt x="878" y="487"/>
                  <a:pt x="896" y="493"/>
                </a:cubicBezTo>
                <a:cubicBezTo>
                  <a:pt x="915" y="499"/>
                  <a:pt x="932" y="507"/>
                  <a:pt x="951" y="515"/>
                </a:cubicBezTo>
                <a:cubicBezTo>
                  <a:pt x="977" y="528"/>
                  <a:pt x="977" y="528"/>
                  <a:pt x="977" y="528"/>
                </a:cubicBezTo>
                <a:cubicBezTo>
                  <a:pt x="982" y="530"/>
                  <a:pt x="986" y="532"/>
                  <a:pt x="990" y="534"/>
                </a:cubicBezTo>
                <a:cubicBezTo>
                  <a:pt x="1003" y="542"/>
                  <a:pt x="1003" y="542"/>
                  <a:pt x="1003" y="542"/>
                </a:cubicBezTo>
                <a:cubicBezTo>
                  <a:pt x="1012" y="547"/>
                  <a:pt x="1021" y="552"/>
                  <a:pt x="1029" y="557"/>
                </a:cubicBezTo>
                <a:cubicBezTo>
                  <a:pt x="1053" y="574"/>
                  <a:pt x="1053" y="574"/>
                  <a:pt x="1053" y="574"/>
                </a:cubicBezTo>
                <a:cubicBezTo>
                  <a:pt x="1058" y="577"/>
                  <a:pt x="1062" y="579"/>
                  <a:pt x="1066" y="582"/>
                </a:cubicBezTo>
                <a:cubicBezTo>
                  <a:pt x="1077" y="592"/>
                  <a:pt x="1077" y="592"/>
                  <a:pt x="1077" y="592"/>
                </a:cubicBezTo>
                <a:cubicBezTo>
                  <a:pt x="1101" y="610"/>
                  <a:pt x="1101" y="610"/>
                  <a:pt x="1101" y="610"/>
                </a:cubicBezTo>
                <a:cubicBezTo>
                  <a:pt x="1161" y="662"/>
                  <a:pt x="1211" y="724"/>
                  <a:pt x="1255" y="789"/>
                </a:cubicBezTo>
                <a:cubicBezTo>
                  <a:pt x="1285" y="839"/>
                  <a:pt x="1285" y="839"/>
                  <a:pt x="1285" y="839"/>
                </a:cubicBezTo>
                <a:cubicBezTo>
                  <a:pt x="1295" y="856"/>
                  <a:pt x="1304" y="873"/>
                  <a:pt x="1313" y="891"/>
                </a:cubicBezTo>
                <a:cubicBezTo>
                  <a:pt x="1339" y="939"/>
                  <a:pt x="1339" y="939"/>
                  <a:pt x="1339" y="939"/>
                </a:cubicBezTo>
                <a:cubicBezTo>
                  <a:pt x="1353" y="962"/>
                  <a:pt x="1353" y="962"/>
                  <a:pt x="1353" y="962"/>
                </a:cubicBezTo>
                <a:cubicBezTo>
                  <a:pt x="1357" y="970"/>
                  <a:pt x="1362" y="977"/>
                  <a:pt x="1367" y="985"/>
                </a:cubicBezTo>
                <a:cubicBezTo>
                  <a:pt x="1385" y="1015"/>
                  <a:pt x="1405" y="1043"/>
                  <a:pt x="1427" y="1070"/>
                </a:cubicBezTo>
                <a:cubicBezTo>
                  <a:pt x="1449" y="1098"/>
                  <a:pt x="1472" y="1123"/>
                  <a:pt x="1497" y="1146"/>
                </a:cubicBezTo>
                <a:cubicBezTo>
                  <a:pt x="1522" y="1169"/>
                  <a:pt x="1548" y="1190"/>
                  <a:pt x="1575" y="1209"/>
                </a:cubicBezTo>
                <a:cubicBezTo>
                  <a:pt x="1603" y="1228"/>
                  <a:pt x="1632" y="1244"/>
                  <a:pt x="1661" y="1258"/>
                </a:cubicBezTo>
                <a:cubicBezTo>
                  <a:pt x="1691" y="1271"/>
                  <a:pt x="1722" y="1283"/>
                  <a:pt x="1753" y="1291"/>
                </a:cubicBezTo>
                <a:cubicBezTo>
                  <a:pt x="1784" y="1299"/>
                  <a:pt x="1816" y="1305"/>
                  <a:pt x="1848" y="1308"/>
                </a:cubicBezTo>
                <a:cubicBezTo>
                  <a:pt x="1880" y="1311"/>
                  <a:pt x="1912" y="1312"/>
                  <a:pt x="1945" y="1310"/>
                </a:cubicBezTo>
                <a:cubicBezTo>
                  <a:pt x="1977" y="1309"/>
                  <a:pt x="2009" y="1305"/>
                  <a:pt x="2041" y="1299"/>
                </a:cubicBezTo>
                <a:cubicBezTo>
                  <a:pt x="2045" y="1298"/>
                  <a:pt x="2048" y="1298"/>
                  <a:pt x="2052" y="1297"/>
                </a:cubicBezTo>
                <a:cubicBezTo>
                  <a:pt x="2052" y="1544"/>
                  <a:pt x="2052" y="1544"/>
                  <a:pt x="2052" y="1544"/>
                </a:cubicBezTo>
                <a:cubicBezTo>
                  <a:pt x="2013" y="1543"/>
                  <a:pt x="1973" y="1541"/>
                  <a:pt x="1934" y="1537"/>
                </a:cubicBezTo>
                <a:cubicBezTo>
                  <a:pt x="1892" y="1532"/>
                  <a:pt x="1850" y="1524"/>
                  <a:pt x="1808" y="1513"/>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 name="Group 17">
            <a:extLst>
              <a:ext uri="{FF2B5EF4-FFF2-40B4-BE49-F238E27FC236}">
                <a16:creationId xmlns="" xmlns:a16="http://schemas.microsoft.com/office/drawing/2014/main" id="{A795112F-2001-4C2E-A8B3-8BB084B02B01}"/>
              </a:ext>
            </a:extLst>
          </p:cNvPr>
          <p:cNvGrpSpPr/>
          <p:nvPr/>
        </p:nvGrpSpPr>
        <p:grpSpPr>
          <a:xfrm>
            <a:off x="5253278" y="688559"/>
            <a:ext cx="6505306" cy="1519556"/>
            <a:chOff x="4540972" y="679034"/>
            <a:chExt cx="6505306" cy="1519556"/>
          </a:xfrm>
        </p:grpSpPr>
        <p:sp>
          <p:nvSpPr>
            <p:cNvPr id="16" name="TextBox 15">
              <a:extLst>
                <a:ext uri="{FF2B5EF4-FFF2-40B4-BE49-F238E27FC236}">
                  <a16:creationId xmlns="" xmlns:a16="http://schemas.microsoft.com/office/drawing/2014/main" id="{7BA2C6EC-C304-48EF-BFE1-1BB09F2DDEEA}"/>
                </a:ext>
              </a:extLst>
            </p:cNvPr>
            <p:cNvSpPr txBox="1"/>
            <p:nvPr/>
          </p:nvSpPr>
          <p:spPr>
            <a:xfrm>
              <a:off x="7352638" y="1429149"/>
              <a:ext cx="3693640" cy="769441"/>
            </a:xfrm>
            <a:prstGeom prst="rect">
              <a:avLst/>
            </a:prstGeom>
            <a:noFill/>
          </p:spPr>
          <p:txBody>
            <a:bodyPr wrap="none" rtlCol="0">
              <a:spAutoFit/>
            </a:bodyPr>
            <a:lstStyle/>
            <a:p>
              <a:pPr algn="r"/>
              <a:r>
                <a:rPr lang="en-US" sz="4400" b="1" dirty="0" smtClean="0">
                  <a:solidFill>
                    <a:sysClr val="windowText" lastClr="000000"/>
                  </a:solidFill>
                  <a:latin typeface="Bebas" pitchFamily="2" charset="0"/>
                  <a:ea typeface="Roboto Slab" pitchFamily="2" charset="0"/>
                </a:rPr>
                <a:t>OF CODING</a:t>
              </a:r>
              <a:endParaRPr lang="en-US" sz="4400" b="1" dirty="0">
                <a:solidFill>
                  <a:sysClr val="windowText" lastClr="000000"/>
                </a:solidFill>
                <a:latin typeface="Bebas" pitchFamily="2" charset="0"/>
                <a:ea typeface="Roboto Slab" pitchFamily="2" charset="0"/>
              </a:endParaRPr>
            </a:p>
          </p:txBody>
        </p:sp>
        <p:sp>
          <p:nvSpPr>
            <p:cNvPr id="17" name="TextBox 16">
              <a:extLst>
                <a:ext uri="{FF2B5EF4-FFF2-40B4-BE49-F238E27FC236}">
                  <a16:creationId xmlns="" xmlns:a16="http://schemas.microsoft.com/office/drawing/2014/main" id="{CE37E3BF-A15F-4783-B942-FC0C6A9C481A}"/>
                </a:ext>
              </a:extLst>
            </p:cNvPr>
            <p:cNvSpPr txBox="1"/>
            <p:nvPr/>
          </p:nvSpPr>
          <p:spPr>
            <a:xfrm>
              <a:off x="4540972" y="679034"/>
              <a:ext cx="6505306" cy="830997"/>
            </a:xfrm>
            <a:prstGeom prst="rect">
              <a:avLst/>
            </a:prstGeom>
            <a:noFill/>
          </p:spPr>
          <p:txBody>
            <a:bodyPr wrap="none" rtlCol="0">
              <a:spAutoFit/>
            </a:bodyPr>
            <a:lstStyle/>
            <a:p>
              <a:pPr algn="r"/>
              <a:r>
                <a:rPr lang="en-US" sz="4800" dirty="0" smtClean="0">
                  <a:solidFill>
                    <a:sysClr val="windowText" lastClr="000000"/>
                  </a:solidFill>
                  <a:latin typeface="Bebas" pitchFamily="2" charset="0"/>
                  <a:ea typeface="Roboto Slab" pitchFamily="2" charset="0"/>
                </a:rPr>
                <a:t>THE IMPORTANCE</a:t>
              </a:r>
              <a:endParaRPr lang="en-US" sz="4800" dirty="0">
                <a:solidFill>
                  <a:sysClr val="windowText" lastClr="000000"/>
                </a:solidFill>
                <a:latin typeface="Bebas" pitchFamily="2" charset="0"/>
                <a:ea typeface="Roboto Slab" pitchFamily="2" charset="0"/>
              </a:endParaRPr>
            </a:p>
          </p:txBody>
        </p:sp>
      </p:grpSp>
    </p:spTree>
    <p:extLst>
      <p:ext uri="{BB962C8B-B14F-4D97-AF65-F5344CB8AC3E}">
        <p14:creationId xmlns:p14="http://schemas.microsoft.com/office/powerpoint/2010/main" val="1025202362"/>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
            <a:extLst>
              <a:ext uri="{FF2B5EF4-FFF2-40B4-BE49-F238E27FC236}">
                <a16:creationId xmlns="" xmlns:a16="http://schemas.microsoft.com/office/drawing/2014/main" id="{630FA047-31B9-4B4D-9CD1-28EA2032A3B0}"/>
              </a:ext>
            </a:extLst>
          </p:cNvPr>
          <p:cNvSpPr>
            <a:spLocks/>
          </p:cNvSpPr>
          <p:nvPr/>
        </p:nvSpPr>
        <p:spPr bwMode="auto">
          <a:xfrm>
            <a:off x="0" y="0"/>
            <a:ext cx="6156325" cy="6858000"/>
          </a:xfrm>
          <a:custGeom>
            <a:avLst/>
            <a:gdLst>
              <a:gd name="T0" fmla="*/ 1946 w 2129"/>
              <a:gd name="T1" fmla="*/ 0 h 2223"/>
              <a:gd name="T2" fmla="*/ 0 w 2129"/>
              <a:gd name="T3" fmla="*/ 0 h 2223"/>
              <a:gd name="T4" fmla="*/ 0 w 2129"/>
              <a:gd name="T5" fmla="*/ 2223 h 2223"/>
              <a:gd name="T6" fmla="*/ 502 w 2129"/>
              <a:gd name="T7" fmla="*/ 2223 h 2223"/>
              <a:gd name="T8" fmla="*/ 727 w 2129"/>
              <a:gd name="T9" fmla="*/ 2087 h 2223"/>
              <a:gd name="T10" fmla="*/ 1161 w 2129"/>
              <a:gd name="T11" fmla="*/ 1230 h 2223"/>
              <a:gd name="T12" fmla="*/ 1671 w 2129"/>
              <a:gd name="T13" fmla="*/ 839 h 2223"/>
              <a:gd name="T14" fmla="*/ 2062 w 2129"/>
              <a:gd name="T15" fmla="*/ 529 h 2223"/>
              <a:gd name="T16" fmla="*/ 1946 w 2129"/>
              <a:gd name="T17" fmla="*/ 0 h 2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9" h="2223">
                <a:moveTo>
                  <a:pt x="1946" y="0"/>
                </a:moveTo>
                <a:cubicBezTo>
                  <a:pt x="0" y="0"/>
                  <a:pt x="0" y="0"/>
                  <a:pt x="0" y="0"/>
                </a:cubicBezTo>
                <a:cubicBezTo>
                  <a:pt x="0" y="2223"/>
                  <a:pt x="0" y="2223"/>
                  <a:pt x="0" y="2223"/>
                </a:cubicBezTo>
                <a:cubicBezTo>
                  <a:pt x="502" y="2223"/>
                  <a:pt x="502" y="2223"/>
                  <a:pt x="502" y="2223"/>
                </a:cubicBezTo>
                <a:cubicBezTo>
                  <a:pt x="589" y="2184"/>
                  <a:pt x="663" y="2138"/>
                  <a:pt x="727" y="2087"/>
                </a:cubicBezTo>
                <a:cubicBezTo>
                  <a:pt x="1078" y="1811"/>
                  <a:pt x="1115" y="1405"/>
                  <a:pt x="1161" y="1230"/>
                </a:cubicBezTo>
                <a:cubicBezTo>
                  <a:pt x="1246" y="907"/>
                  <a:pt x="1463" y="915"/>
                  <a:pt x="1671" y="839"/>
                </a:cubicBezTo>
                <a:cubicBezTo>
                  <a:pt x="1941" y="740"/>
                  <a:pt x="2009" y="655"/>
                  <a:pt x="2062" y="529"/>
                </a:cubicBezTo>
                <a:cubicBezTo>
                  <a:pt x="2129" y="371"/>
                  <a:pt x="2109" y="177"/>
                  <a:pt x="1946"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 xmlns:a16="http://schemas.microsoft.com/office/drawing/2014/main" id="{8740AD25-6AA5-4DB0-B749-82D4F3FB1490}"/>
              </a:ext>
            </a:extLst>
          </p:cNvPr>
          <p:cNvSpPr>
            <a:spLocks/>
          </p:cNvSpPr>
          <p:nvPr/>
        </p:nvSpPr>
        <p:spPr bwMode="auto">
          <a:xfrm>
            <a:off x="0" y="928687"/>
            <a:ext cx="5934075" cy="4762500"/>
          </a:xfrm>
          <a:custGeom>
            <a:avLst/>
            <a:gdLst>
              <a:gd name="T0" fmla="*/ 476 w 2052"/>
              <a:gd name="T1" fmla="*/ 1411 h 1544"/>
              <a:gd name="T2" fmla="*/ 662 w 2052"/>
              <a:gd name="T3" fmla="*/ 1246 h 1544"/>
              <a:gd name="T4" fmla="*/ 804 w 2052"/>
              <a:gd name="T5" fmla="*/ 1017 h 1544"/>
              <a:gd name="T6" fmla="*/ 838 w 2052"/>
              <a:gd name="T7" fmla="*/ 937 h 1544"/>
              <a:gd name="T8" fmla="*/ 882 w 2052"/>
              <a:gd name="T9" fmla="*/ 839 h 1544"/>
              <a:gd name="T10" fmla="*/ 1023 w 2052"/>
              <a:gd name="T11" fmla="*/ 649 h 1544"/>
              <a:gd name="T12" fmla="*/ 1043 w 2052"/>
              <a:gd name="T13" fmla="*/ 632 h 1544"/>
              <a:gd name="T14" fmla="*/ 1085 w 2052"/>
              <a:gd name="T15" fmla="*/ 600 h 1544"/>
              <a:gd name="T16" fmla="*/ 1107 w 2052"/>
              <a:gd name="T17" fmla="*/ 585 h 1544"/>
              <a:gd name="T18" fmla="*/ 1177 w 2052"/>
              <a:gd name="T19" fmla="*/ 548 h 1544"/>
              <a:gd name="T20" fmla="*/ 1280 w 2052"/>
              <a:gd name="T21" fmla="*/ 511 h 1544"/>
              <a:gd name="T22" fmla="*/ 1604 w 2052"/>
              <a:gd name="T23" fmla="*/ 423 h 1544"/>
              <a:gd name="T24" fmla="*/ 1817 w 2052"/>
              <a:gd name="T25" fmla="*/ 351 h 1544"/>
              <a:gd name="T26" fmla="*/ 1994 w 2052"/>
              <a:gd name="T27" fmla="*/ 215 h 1544"/>
              <a:gd name="T28" fmla="*/ 2035 w 2052"/>
              <a:gd name="T29" fmla="*/ 111 h 1544"/>
              <a:gd name="T30" fmla="*/ 1954 w 2052"/>
              <a:gd name="T31" fmla="*/ 254 h 1544"/>
              <a:gd name="T32" fmla="*/ 1863 w 2052"/>
              <a:gd name="T33" fmla="*/ 316 h 1544"/>
              <a:gd name="T34" fmla="*/ 1706 w 2052"/>
              <a:gd name="T35" fmla="*/ 371 h 1544"/>
              <a:gd name="T36" fmla="*/ 1377 w 2052"/>
              <a:gd name="T37" fmla="*/ 440 h 1544"/>
              <a:gd name="T38" fmla="*/ 1211 w 2052"/>
              <a:gd name="T39" fmla="*/ 476 h 1544"/>
              <a:gd name="T40" fmla="*/ 1101 w 2052"/>
              <a:gd name="T41" fmla="*/ 515 h 1544"/>
              <a:gd name="T42" fmla="*/ 1061 w 2052"/>
              <a:gd name="T43" fmla="*/ 534 h 1544"/>
              <a:gd name="T44" fmla="*/ 1023 w 2052"/>
              <a:gd name="T45" fmla="*/ 557 h 1544"/>
              <a:gd name="T46" fmla="*/ 986 w 2052"/>
              <a:gd name="T47" fmla="*/ 582 h 1544"/>
              <a:gd name="T48" fmla="*/ 951 w 2052"/>
              <a:gd name="T49" fmla="*/ 610 h 1544"/>
              <a:gd name="T50" fmla="*/ 766 w 2052"/>
              <a:gd name="T51" fmla="*/ 839 h 1544"/>
              <a:gd name="T52" fmla="*/ 712 w 2052"/>
              <a:gd name="T53" fmla="*/ 939 h 1544"/>
              <a:gd name="T54" fmla="*/ 685 w 2052"/>
              <a:gd name="T55" fmla="*/ 985 h 1544"/>
              <a:gd name="T56" fmla="*/ 555 w 2052"/>
              <a:gd name="T57" fmla="*/ 1146 h 1544"/>
              <a:gd name="T58" fmla="*/ 390 w 2052"/>
              <a:gd name="T59" fmla="*/ 1258 h 1544"/>
              <a:gd name="T60" fmla="*/ 204 w 2052"/>
              <a:gd name="T61" fmla="*/ 1308 h 1544"/>
              <a:gd name="T62" fmla="*/ 10 w 2052"/>
              <a:gd name="T63" fmla="*/ 1299 h 1544"/>
              <a:gd name="T64" fmla="*/ 0 w 2052"/>
              <a:gd name="T65" fmla="*/ 1544 h 1544"/>
              <a:gd name="T66" fmla="*/ 243 w 2052"/>
              <a:gd name="T67" fmla="*/ 1513 h 1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52" h="1544">
                <a:moveTo>
                  <a:pt x="243" y="1513"/>
                </a:moveTo>
                <a:cubicBezTo>
                  <a:pt x="326" y="1491"/>
                  <a:pt x="405" y="1457"/>
                  <a:pt x="476" y="1411"/>
                </a:cubicBezTo>
                <a:cubicBezTo>
                  <a:pt x="512" y="1388"/>
                  <a:pt x="545" y="1363"/>
                  <a:pt x="576" y="1335"/>
                </a:cubicBezTo>
                <a:cubicBezTo>
                  <a:pt x="607" y="1307"/>
                  <a:pt x="636" y="1277"/>
                  <a:pt x="662" y="1246"/>
                </a:cubicBezTo>
                <a:cubicBezTo>
                  <a:pt x="714" y="1183"/>
                  <a:pt x="757" y="1114"/>
                  <a:pt x="791" y="1043"/>
                </a:cubicBezTo>
                <a:cubicBezTo>
                  <a:pt x="796" y="1034"/>
                  <a:pt x="800" y="1026"/>
                  <a:pt x="804" y="1017"/>
                </a:cubicBezTo>
                <a:cubicBezTo>
                  <a:pt x="816" y="990"/>
                  <a:pt x="816" y="990"/>
                  <a:pt x="816" y="990"/>
                </a:cubicBezTo>
                <a:cubicBezTo>
                  <a:pt x="823" y="972"/>
                  <a:pt x="831" y="952"/>
                  <a:pt x="838" y="937"/>
                </a:cubicBezTo>
                <a:cubicBezTo>
                  <a:pt x="845" y="920"/>
                  <a:pt x="851" y="904"/>
                  <a:pt x="859" y="887"/>
                </a:cubicBezTo>
                <a:cubicBezTo>
                  <a:pt x="882" y="839"/>
                  <a:pt x="882" y="839"/>
                  <a:pt x="882" y="839"/>
                </a:cubicBezTo>
                <a:cubicBezTo>
                  <a:pt x="915" y="776"/>
                  <a:pt x="955" y="717"/>
                  <a:pt x="1004" y="667"/>
                </a:cubicBezTo>
                <a:cubicBezTo>
                  <a:pt x="1023" y="649"/>
                  <a:pt x="1023" y="649"/>
                  <a:pt x="1023" y="649"/>
                </a:cubicBezTo>
                <a:cubicBezTo>
                  <a:pt x="1032" y="640"/>
                  <a:pt x="1032" y="640"/>
                  <a:pt x="1032" y="640"/>
                </a:cubicBezTo>
                <a:cubicBezTo>
                  <a:pt x="1036" y="637"/>
                  <a:pt x="1039" y="634"/>
                  <a:pt x="1043" y="632"/>
                </a:cubicBezTo>
                <a:cubicBezTo>
                  <a:pt x="1063" y="615"/>
                  <a:pt x="1063" y="615"/>
                  <a:pt x="1063" y="615"/>
                </a:cubicBezTo>
                <a:cubicBezTo>
                  <a:pt x="1070" y="610"/>
                  <a:pt x="1077" y="605"/>
                  <a:pt x="1085" y="600"/>
                </a:cubicBezTo>
                <a:cubicBezTo>
                  <a:pt x="1095" y="592"/>
                  <a:pt x="1095" y="592"/>
                  <a:pt x="1095" y="592"/>
                </a:cubicBezTo>
                <a:cubicBezTo>
                  <a:pt x="1099" y="590"/>
                  <a:pt x="1103" y="588"/>
                  <a:pt x="1107" y="585"/>
                </a:cubicBezTo>
                <a:cubicBezTo>
                  <a:pt x="1129" y="572"/>
                  <a:pt x="1129" y="572"/>
                  <a:pt x="1129" y="572"/>
                </a:cubicBezTo>
                <a:cubicBezTo>
                  <a:pt x="1145" y="564"/>
                  <a:pt x="1161" y="555"/>
                  <a:pt x="1177" y="548"/>
                </a:cubicBezTo>
                <a:cubicBezTo>
                  <a:pt x="1194" y="541"/>
                  <a:pt x="1211" y="535"/>
                  <a:pt x="1228" y="528"/>
                </a:cubicBezTo>
                <a:cubicBezTo>
                  <a:pt x="1245" y="522"/>
                  <a:pt x="1262" y="516"/>
                  <a:pt x="1280" y="511"/>
                </a:cubicBezTo>
                <a:cubicBezTo>
                  <a:pt x="1315" y="500"/>
                  <a:pt x="1351" y="491"/>
                  <a:pt x="1387" y="481"/>
                </a:cubicBezTo>
                <a:cubicBezTo>
                  <a:pt x="1459" y="462"/>
                  <a:pt x="1531" y="443"/>
                  <a:pt x="1604" y="423"/>
                </a:cubicBezTo>
                <a:cubicBezTo>
                  <a:pt x="1640" y="413"/>
                  <a:pt x="1676" y="403"/>
                  <a:pt x="1712" y="391"/>
                </a:cubicBezTo>
                <a:cubicBezTo>
                  <a:pt x="1747" y="380"/>
                  <a:pt x="1783" y="367"/>
                  <a:pt x="1817" y="351"/>
                </a:cubicBezTo>
                <a:cubicBezTo>
                  <a:pt x="1852" y="336"/>
                  <a:pt x="1886" y="319"/>
                  <a:pt x="1916" y="297"/>
                </a:cubicBezTo>
                <a:cubicBezTo>
                  <a:pt x="1947" y="275"/>
                  <a:pt x="1974" y="247"/>
                  <a:pt x="1994" y="215"/>
                </a:cubicBezTo>
                <a:cubicBezTo>
                  <a:pt x="2033" y="151"/>
                  <a:pt x="2052" y="74"/>
                  <a:pt x="2046" y="0"/>
                </a:cubicBezTo>
                <a:cubicBezTo>
                  <a:pt x="2048" y="37"/>
                  <a:pt x="2045" y="75"/>
                  <a:pt x="2035" y="111"/>
                </a:cubicBezTo>
                <a:cubicBezTo>
                  <a:pt x="2025" y="147"/>
                  <a:pt x="2010" y="181"/>
                  <a:pt x="1990" y="212"/>
                </a:cubicBezTo>
                <a:cubicBezTo>
                  <a:pt x="1980" y="228"/>
                  <a:pt x="1967" y="242"/>
                  <a:pt x="1954" y="254"/>
                </a:cubicBezTo>
                <a:cubicBezTo>
                  <a:pt x="1941" y="267"/>
                  <a:pt x="1926" y="279"/>
                  <a:pt x="1911" y="289"/>
                </a:cubicBezTo>
                <a:cubicBezTo>
                  <a:pt x="1895" y="299"/>
                  <a:pt x="1879" y="308"/>
                  <a:pt x="1863" y="316"/>
                </a:cubicBezTo>
                <a:cubicBezTo>
                  <a:pt x="1846" y="324"/>
                  <a:pt x="1829" y="332"/>
                  <a:pt x="1812" y="338"/>
                </a:cubicBezTo>
                <a:cubicBezTo>
                  <a:pt x="1777" y="351"/>
                  <a:pt x="1742" y="362"/>
                  <a:pt x="1706" y="371"/>
                </a:cubicBezTo>
                <a:cubicBezTo>
                  <a:pt x="1670" y="381"/>
                  <a:pt x="1634" y="389"/>
                  <a:pt x="1597" y="397"/>
                </a:cubicBezTo>
                <a:cubicBezTo>
                  <a:pt x="1524" y="412"/>
                  <a:pt x="1451" y="426"/>
                  <a:pt x="1377" y="440"/>
                </a:cubicBezTo>
                <a:cubicBezTo>
                  <a:pt x="1341" y="447"/>
                  <a:pt x="1304" y="455"/>
                  <a:pt x="1267" y="463"/>
                </a:cubicBezTo>
                <a:cubicBezTo>
                  <a:pt x="1248" y="467"/>
                  <a:pt x="1230" y="471"/>
                  <a:pt x="1211" y="476"/>
                </a:cubicBezTo>
                <a:cubicBezTo>
                  <a:pt x="1193" y="482"/>
                  <a:pt x="1174" y="487"/>
                  <a:pt x="1156" y="493"/>
                </a:cubicBezTo>
                <a:cubicBezTo>
                  <a:pt x="1137" y="499"/>
                  <a:pt x="1119" y="507"/>
                  <a:pt x="1101" y="515"/>
                </a:cubicBezTo>
                <a:cubicBezTo>
                  <a:pt x="1075" y="528"/>
                  <a:pt x="1075" y="528"/>
                  <a:pt x="1075" y="528"/>
                </a:cubicBezTo>
                <a:cubicBezTo>
                  <a:pt x="1070" y="530"/>
                  <a:pt x="1066" y="532"/>
                  <a:pt x="1061" y="534"/>
                </a:cubicBezTo>
                <a:cubicBezTo>
                  <a:pt x="1049" y="542"/>
                  <a:pt x="1049" y="542"/>
                  <a:pt x="1049" y="542"/>
                </a:cubicBezTo>
                <a:cubicBezTo>
                  <a:pt x="1040" y="547"/>
                  <a:pt x="1031" y="552"/>
                  <a:pt x="1023" y="557"/>
                </a:cubicBezTo>
                <a:cubicBezTo>
                  <a:pt x="998" y="574"/>
                  <a:pt x="998" y="574"/>
                  <a:pt x="998" y="574"/>
                </a:cubicBezTo>
                <a:cubicBezTo>
                  <a:pt x="994" y="577"/>
                  <a:pt x="990" y="579"/>
                  <a:pt x="986" y="582"/>
                </a:cubicBezTo>
                <a:cubicBezTo>
                  <a:pt x="975" y="592"/>
                  <a:pt x="975" y="592"/>
                  <a:pt x="975" y="592"/>
                </a:cubicBezTo>
                <a:cubicBezTo>
                  <a:pt x="951" y="610"/>
                  <a:pt x="951" y="610"/>
                  <a:pt x="951" y="610"/>
                </a:cubicBezTo>
                <a:cubicBezTo>
                  <a:pt x="891" y="662"/>
                  <a:pt x="840" y="724"/>
                  <a:pt x="797" y="789"/>
                </a:cubicBezTo>
                <a:cubicBezTo>
                  <a:pt x="766" y="839"/>
                  <a:pt x="766" y="839"/>
                  <a:pt x="766" y="839"/>
                </a:cubicBezTo>
                <a:cubicBezTo>
                  <a:pt x="757" y="856"/>
                  <a:pt x="748" y="873"/>
                  <a:pt x="739" y="891"/>
                </a:cubicBezTo>
                <a:cubicBezTo>
                  <a:pt x="712" y="939"/>
                  <a:pt x="712" y="939"/>
                  <a:pt x="712" y="939"/>
                </a:cubicBezTo>
                <a:cubicBezTo>
                  <a:pt x="699" y="962"/>
                  <a:pt x="699" y="962"/>
                  <a:pt x="699" y="962"/>
                </a:cubicBezTo>
                <a:cubicBezTo>
                  <a:pt x="695" y="970"/>
                  <a:pt x="690" y="977"/>
                  <a:pt x="685" y="985"/>
                </a:cubicBezTo>
                <a:cubicBezTo>
                  <a:pt x="666" y="1015"/>
                  <a:pt x="646" y="1043"/>
                  <a:pt x="625" y="1070"/>
                </a:cubicBezTo>
                <a:cubicBezTo>
                  <a:pt x="603" y="1098"/>
                  <a:pt x="579" y="1123"/>
                  <a:pt x="555" y="1146"/>
                </a:cubicBezTo>
                <a:cubicBezTo>
                  <a:pt x="530" y="1169"/>
                  <a:pt x="504" y="1190"/>
                  <a:pt x="476" y="1209"/>
                </a:cubicBezTo>
                <a:cubicBezTo>
                  <a:pt x="449" y="1228"/>
                  <a:pt x="420" y="1244"/>
                  <a:pt x="390" y="1258"/>
                </a:cubicBezTo>
                <a:cubicBezTo>
                  <a:pt x="361" y="1271"/>
                  <a:pt x="330" y="1283"/>
                  <a:pt x="299" y="1291"/>
                </a:cubicBezTo>
                <a:cubicBezTo>
                  <a:pt x="268" y="1299"/>
                  <a:pt x="236" y="1305"/>
                  <a:pt x="204" y="1308"/>
                </a:cubicBezTo>
                <a:cubicBezTo>
                  <a:pt x="172" y="1311"/>
                  <a:pt x="139" y="1312"/>
                  <a:pt x="107" y="1310"/>
                </a:cubicBezTo>
                <a:cubicBezTo>
                  <a:pt x="75" y="1309"/>
                  <a:pt x="42" y="1305"/>
                  <a:pt x="10" y="1299"/>
                </a:cubicBezTo>
                <a:cubicBezTo>
                  <a:pt x="7" y="1298"/>
                  <a:pt x="3" y="1298"/>
                  <a:pt x="0" y="1297"/>
                </a:cubicBezTo>
                <a:cubicBezTo>
                  <a:pt x="0" y="1544"/>
                  <a:pt x="0" y="1544"/>
                  <a:pt x="0" y="1544"/>
                </a:cubicBezTo>
                <a:cubicBezTo>
                  <a:pt x="39" y="1543"/>
                  <a:pt x="79" y="1541"/>
                  <a:pt x="118" y="1537"/>
                </a:cubicBezTo>
                <a:cubicBezTo>
                  <a:pt x="160" y="1532"/>
                  <a:pt x="202" y="1524"/>
                  <a:pt x="243" y="1513"/>
                </a:cubicBezTo>
                <a:close/>
              </a:path>
            </a:pathLst>
          </a:custGeom>
          <a:gradFill>
            <a:gsLst>
              <a:gs pos="0">
                <a:srgbClr val="286405"/>
              </a:gs>
              <a:gs pos="100000">
                <a:schemeClr val="accent5"/>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Slide Number Placeholder 5">
            <a:extLst>
              <a:ext uri="{FF2B5EF4-FFF2-40B4-BE49-F238E27FC236}">
                <a16:creationId xmlns="" xmlns:a16="http://schemas.microsoft.com/office/drawing/2014/main" id="{00D7F53A-58A0-4931-A2EE-5BE0ACC39CD8}"/>
              </a:ext>
            </a:extLst>
          </p:cNvPr>
          <p:cNvSpPr>
            <a:spLocks noGrp="1"/>
          </p:cNvSpPr>
          <p:nvPr>
            <p:ph type="sldNum" sz="quarter" idx="4"/>
          </p:nvPr>
        </p:nvSpPr>
        <p:spPr>
          <a:prstGeom prst="rect">
            <a:avLst/>
          </a:prstGeom>
        </p:spPr>
        <p:txBody>
          <a:bodyPr vert="horz" lIns="91440" tIns="45720" rIns="91440" bIns="45720" rtlCol="0" anchor="ctr"/>
          <a:lstStyle>
            <a:lvl1pPr algn="l">
              <a:defRPr sz="1000" b="0" i="0">
                <a:solidFill>
                  <a:srgbClr val="000000"/>
                </a:solidFill>
                <a:latin typeface="Montserrat" charset="0"/>
                <a:ea typeface="Montserrat" charset="0"/>
                <a:cs typeface="Montserrat" charset="0"/>
              </a:defRPr>
            </a:lvl1pPr>
          </a:lstStyle>
          <a:p>
            <a:fld id="{A795EF19-24CB-CF4C-9028-3413C1601FF5}" type="slidenum">
              <a:rPr lang="en-US" smtClean="0">
                <a:solidFill>
                  <a:schemeClr val="bg1"/>
                </a:solidFill>
              </a:rPr>
              <a:pPr/>
              <a:t>2</a:t>
            </a:fld>
            <a:endParaRPr lang="en-US" dirty="0">
              <a:solidFill>
                <a:schemeClr val="bg1"/>
              </a:solidFill>
            </a:endParaRPr>
          </a:p>
        </p:txBody>
      </p:sp>
      <p:sp>
        <p:nvSpPr>
          <p:cNvPr id="12" name="TextBox 11">
            <a:extLst>
              <a:ext uri="{FF2B5EF4-FFF2-40B4-BE49-F238E27FC236}">
                <a16:creationId xmlns="" xmlns:a16="http://schemas.microsoft.com/office/drawing/2014/main" id="{898DDCFA-339D-4FB2-844A-48BAB7C6F218}"/>
              </a:ext>
            </a:extLst>
          </p:cNvPr>
          <p:cNvSpPr txBox="1"/>
          <p:nvPr/>
        </p:nvSpPr>
        <p:spPr>
          <a:xfrm>
            <a:off x="403971" y="307574"/>
            <a:ext cx="4155918" cy="861774"/>
          </a:xfrm>
          <a:prstGeom prst="rect">
            <a:avLst/>
          </a:prstGeom>
          <a:noFill/>
        </p:spPr>
        <p:txBody>
          <a:bodyPr wrap="square" rtlCol="0">
            <a:spAutoFit/>
          </a:bodyPr>
          <a:lstStyle/>
          <a:p>
            <a:r>
              <a:rPr lang="en-US" sz="5000" b="1" spc="300" dirty="0" smtClean="0">
                <a:latin typeface="Bebas" charset="0"/>
                <a:ea typeface="Bebas" charset="0"/>
                <a:cs typeface="Bebas" charset="0"/>
              </a:rPr>
              <a:t>Contents</a:t>
            </a:r>
            <a:endParaRPr lang="en-US" sz="5000" b="1" spc="300" dirty="0">
              <a:latin typeface="Bebas" charset="0"/>
              <a:ea typeface="Bebas" charset="0"/>
              <a:cs typeface="Bebas" charset="0"/>
            </a:endParaRPr>
          </a:p>
        </p:txBody>
      </p:sp>
      <p:sp>
        <p:nvSpPr>
          <p:cNvPr id="6" name="TextBox 5">
            <a:extLst>
              <a:ext uri="{FF2B5EF4-FFF2-40B4-BE49-F238E27FC236}">
                <a16:creationId xmlns="" xmlns:a16="http://schemas.microsoft.com/office/drawing/2014/main" id="{FE0E466A-432E-4161-93E9-343F8F4E03CB}"/>
              </a:ext>
            </a:extLst>
          </p:cNvPr>
          <p:cNvSpPr txBox="1"/>
          <p:nvPr/>
        </p:nvSpPr>
        <p:spPr>
          <a:xfrm>
            <a:off x="4248115" y="3163442"/>
            <a:ext cx="6995029" cy="2862322"/>
          </a:xfrm>
          <a:prstGeom prst="rect">
            <a:avLst/>
          </a:prstGeom>
          <a:noFill/>
        </p:spPr>
        <p:txBody>
          <a:bodyPr wrap="square" rtlCol="0">
            <a:spAutoFit/>
          </a:bodyPr>
          <a:lstStyle/>
          <a:p>
            <a:pPr marL="457200" indent="-457200">
              <a:lnSpc>
                <a:spcPct val="150000"/>
              </a:lnSpc>
              <a:buFont typeface="+mj-lt"/>
              <a:buAutoNum type="arabicPeriod"/>
            </a:pPr>
            <a:r>
              <a:rPr lang="en-US" sz="2400" dirty="0" smtClean="0">
                <a:latin typeface="Montserrat" panose="00000500000000000000" pitchFamily="50" charset="0"/>
              </a:rPr>
              <a:t>What is Coding and why is it important?</a:t>
            </a:r>
          </a:p>
          <a:p>
            <a:pPr marL="457200" indent="-457200">
              <a:lnSpc>
                <a:spcPct val="150000"/>
              </a:lnSpc>
              <a:buFont typeface="+mj-lt"/>
              <a:buAutoNum type="arabicPeriod"/>
            </a:pPr>
            <a:r>
              <a:rPr lang="en-US" sz="2400" dirty="0" smtClean="0">
                <a:latin typeface="Montserrat" panose="00000500000000000000" pitchFamily="50" charset="0"/>
              </a:rPr>
              <a:t>The Importance of Coding.</a:t>
            </a:r>
          </a:p>
          <a:p>
            <a:pPr marL="457200" indent="-457200">
              <a:lnSpc>
                <a:spcPct val="150000"/>
              </a:lnSpc>
              <a:buFont typeface="+mj-lt"/>
              <a:buAutoNum type="arabicPeriod"/>
            </a:pPr>
            <a:r>
              <a:rPr lang="en-US" sz="2400" dirty="0" smtClean="0">
                <a:latin typeface="Montserrat" panose="00000500000000000000" pitchFamily="50" charset="0"/>
              </a:rPr>
              <a:t>Why Coding became important.</a:t>
            </a:r>
          </a:p>
          <a:p>
            <a:pPr marL="457200" indent="-457200">
              <a:lnSpc>
                <a:spcPct val="150000"/>
              </a:lnSpc>
              <a:buFont typeface="+mj-lt"/>
              <a:buAutoNum type="arabicPeriod"/>
            </a:pPr>
            <a:endParaRPr lang="en-US" sz="2400" dirty="0" smtClean="0">
              <a:latin typeface="Montserrat" panose="00000500000000000000" pitchFamily="50" charset="0"/>
            </a:endParaRPr>
          </a:p>
          <a:p>
            <a:pPr marL="457200" indent="-457200">
              <a:lnSpc>
                <a:spcPct val="150000"/>
              </a:lnSpc>
              <a:buFont typeface="+mj-lt"/>
              <a:buAutoNum type="arabicPeriod"/>
            </a:pPr>
            <a:endParaRPr lang="en-US" sz="2400" dirty="0">
              <a:latin typeface="Montserrat" panose="00000500000000000000" pitchFamily="50" charset="0"/>
            </a:endParaRPr>
          </a:p>
        </p:txBody>
      </p:sp>
    </p:spTree>
    <p:extLst>
      <p:ext uri="{BB962C8B-B14F-4D97-AF65-F5344CB8AC3E}">
        <p14:creationId xmlns:p14="http://schemas.microsoft.com/office/powerpoint/2010/main" val="137806862"/>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3499174-3F96-4E98-9572-388F837C12F7}"/>
              </a:ext>
            </a:extLst>
          </p:cNvPr>
          <p:cNvSpPr/>
          <p:nvPr/>
        </p:nvSpPr>
        <p:spPr>
          <a:xfrm>
            <a:off x="0" y="1791473"/>
            <a:ext cx="12192000" cy="2009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A795EF19-24CB-CF4C-9028-3413C1601FF5}" type="slidenum">
              <a:rPr lang="en-US" smtClean="0">
                <a:solidFill>
                  <a:schemeClr val="bg1"/>
                </a:solidFill>
              </a:rPr>
              <a:t>3</a:t>
            </a:fld>
            <a:endParaRPr lang="en-US" dirty="0">
              <a:solidFill>
                <a:schemeClr val="bg1"/>
              </a:solidFill>
            </a:endParaRPr>
          </a:p>
        </p:txBody>
      </p:sp>
      <p:sp>
        <p:nvSpPr>
          <p:cNvPr id="4" name="TextBox 3"/>
          <p:cNvSpPr txBox="1"/>
          <p:nvPr/>
        </p:nvSpPr>
        <p:spPr>
          <a:xfrm>
            <a:off x="1596770" y="530406"/>
            <a:ext cx="8795585" cy="1077218"/>
          </a:xfrm>
          <a:prstGeom prst="rect">
            <a:avLst/>
          </a:prstGeom>
          <a:noFill/>
        </p:spPr>
        <p:txBody>
          <a:bodyPr wrap="square" rtlCol="0">
            <a:spAutoFit/>
          </a:bodyPr>
          <a:lstStyle/>
          <a:p>
            <a:pPr algn="ctr"/>
            <a:r>
              <a:rPr lang="en-US" sz="3200" dirty="0" smtClean="0">
                <a:solidFill>
                  <a:srgbClr val="0070C0"/>
                </a:solidFill>
                <a:latin typeface="Montserrat ExtraBold" panose="00000900000000000000" pitchFamily="50" charset="0"/>
              </a:rPr>
              <a:t>WHAT IS CODING AND </a:t>
            </a:r>
          </a:p>
          <a:p>
            <a:pPr algn="ctr"/>
            <a:r>
              <a:rPr lang="en-US" sz="3200" dirty="0" smtClean="0">
                <a:solidFill>
                  <a:srgbClr val="0070C0"/>
                </a:solidFill>
                <a:latin typeface="Montserrat ExtraBold" panose="00000900000000000000" pitchFamily="50" charset="0"/>
              </a:rPr>
              <a:t>WHY IS IT IMPORTANT?</a:t>
            </a:r>
            <a:endParaRPr lang="en-US" sz="3200" dirty="0">
              <a:solidFill>
                <a:srgbClr val="0070C0"/>
              </a:solidFill>
              <a:latin typeface="Montserrat ExtraBold" panose="00000900000000000000" pitchFamily="50" charset="0"/>
            </a:endParaRPr>
          </a:p>
        </p:txBody>
      </p:sp>
      <p:sp>
        <p:nvSpPr>
          <p:cNvPr id="5" name="Subtitle 6"/>
          <p:cNvSpPr txBox="1">
            <a:spLocks/>
          </p:cNvSpPr>
          <p:nvPr/>
        </p:nvSpPr>
        <p:spPr>
          <a:xfrm>
            <a:off x="2099144" y="2145763"/>
            <a:ext cx="9835763" cy="132100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050" dirty="0">
                <a:solidFill>
                  <a:schemeClr val="tx1"/>
                </a:solidFill>
                <a:latin typeface="Montserrat Light" panose="00000400000000000000" pitchFamily="50" charset="0"/>
              </a:rPr>
              <a:t>Coding, in the simplest of terms, is telling a computer what you want it to do, which involves typing in step-by-step commands for the computer to </a:t>
            </a:r>
            <a:r>
              <a:rPr lang="en-US" sz="1050" dirty="0" smtClean="0">
                <a:solidFill>
                  <a:schemeClr val="tx1"/>
                </a:solidFill>
                <a:latin typeface="Montserrat Light" panose="00000400000000000000" pitchFamily="50" charset="0"/>
              </a:rPr>
              <a:t>follow. Computers </a:t>
            </a:r>
            <a:r>
              <a:rPr lang="en-US" sz="1050" dirty="0">
                <a:solidFill>
                  <a:schemeClr val="tx1"/>
                </a:solidFill>
                <a:latin typeface="Montserrat Light" panose="00000400000000000000" pitchFamily="50" charset="0"/>
              </a:rPr>
              <a:t>are not clever things, however they are very obedient. They will do exactly what you want them to do, so long as you tell them how to do it </a:t>
            </a:r>
            <a:r>
              <a:rPr lang="en-US" sz="1050" dirty="0" smtClean="0">
                <a:solidFill>
                  <a:schemeClr val="tx1"/>
                </a:solidFill>
                <a:latin typeface="Montserrat Light" panose="00000400000000000000" pitchFamily="50" charset="0"/>
              </a:rPr>
              <a:t>correctly. Learning </a:t>
            </a:r>
            <a:r>
              <a:rPr lang="en-US" sz="1050" dirty="0">
                <a:solidFill>
                  <a:schemeClr val="tx1"/>
                </a:solidFill>
                <a:latin typeface="Montserrat Light" panose="00000400000000000000" pitchFamily="50" charset="0"/>
              </a:rPr>
              <a:t>to code has been likened to learning a foreign language, or perhaps more specifically a family of foreign languages.</a:t>
            </a:r>
          </a:p>
          <a:p>
            <a:pPr algn="l"/>
            <a:r>
              <a:rPr lang="en-US" sz="1050" dirty="0">
                <a:solidFill>
                  <a:schemeClr val="tx1"/>
                </a:solidFill>
                <a:latin typeface="Montserrat Light" panose="00000400000000000000" pitchFamily="50" charset="0"/>
              </a:rPr>
              <a:t>There are many different coding languages, each one designed with certain things in mind. </a:t>
            </a:r>
            <a:endParaRPr lang="en-US" sz="1050" dirty="0" smtClean="0">
              <a:solidFill>
                <a:schemeClr val="tx1"/>
              </a:solidFill>
              <a:latin typeface="Montserrat Light" panose="00000400000000000000" pitchFamily="50" charset="0"/>
            </a:endParaRPr>
          </a:p>
          <a:p>
            <a:pPr marL="171450" indent="-171450" algn="l">
              <a:lnSpc>
                <a:spcPct val="100000"/>
              </a:lnSpc>
              <a:buFont typeface="Arial" panose="020B0604020202020204" pitchFamily="34" charset="0"/>
              <a:buChar char="•"/>
            </a:pPr>
            <a:r>
              <a:rPr lang="en-US" sz="1050" dirty="0" smtClean="0">
                <a:solidFill>
                  <a:schemeClr val="tx1"/>
                </a:solidFill>
                <a:latin typeface="Montserrat Light" panose="00000400000000000000" pitchFamily="50" charset="0"/>
              </a:rPr>
              <a:t>Examples </a:t>
            </a:r>
            <a:r>
              <a:rPr lang="en-US" sz="1050" dirty="0">
                <a:solidFill>
                  <a:schemeClr val="tx1"/>
                </a:solidFill>
                <a:latin typeface="Montserrat Light" panose="00000400000000000000" pitchFamily="50" charset="0"/>
              </a:rPr>
              <a:t>include C, a ‘low level’ but fast programming language that is good for anything graphically intensive like games; </a:t>
            </a:r>
            <a:endParaRPr lang="en-US" sz="1050" dirty="0" smtClean="0">
              <a:solidFill>
                <a:schemeClr val="tx1"/>
              </a:solidFill>
              <a:latin typeface="Montserrat Light" panose="00000400000000000000" pitchFamily="50" charset="0"/>
            </a:endParaRPr>
          </a:p>
          <a:p>
            <a:pPr marL="171450" indent="-171450" algn="l">
              <a:lnSpc>
                <a:spcPct val="100000"/>
              </a:lnSpc>
              <a:buFont typeface="Arial" panose="020B0604020202020204" pitchFamily="34" charset="0"/>
              <a:buChar char="•"/>
            </a:pPr>
            <a:r>
              <a:rPr lang="en-US" sz="1050" dirty="0" err="1" smtClean="0">
                <a:solidFill>
                  <a:schemeClr val="tx1"/>
                </a:solidFill>
                <a:latin typeface="Montserrat Light" panose="00000400000000000000" pitchFamily="50" charset="0"/>
              </a:rPr>
              <a:t>Javascript</a:t>
            </a:r>
            <a:r>
              <a:rPr lang="en-US" sz="1050" dirty="0">
                <a:solidFill>
                  <a:schemeClr val="tx1"/>
                </a:solidFill>
                <a:latin typeface="Montserrat Light" panose="00000400000000000000" pitchFamily="50" charset="0"/>
              </a:rPr>
              <a:t>, which was specifically designed for dealing with web content; and </a:t>
            </a:r>
            <a:endParaRPr lang="en-US" sz="1050" dirty="0" smtClean="0">
              <a:solidFill>
                <a:schemeClr val="tx1"/>
              </a:solidFill>
              <a:latin typeface="Montserrat Light" panose="00000400000000000000" pitchFamily="50" charset="0"/>
            </a:endParaRPr>
          </a:p>
          <a:p>
            <a:pPr marL="171450" indent="-171450" algn="l">
              <a:lnSpc>
                <a:spcPct val="100000"/>
              </a:lnSpc>
              <a:buFont typeface="Arial" panose="020B0604020202020204" pitchFamily="34" charset="0"/>
              <a:buChar char="•"/>
            </a:pPr>
            <a:r>
              <a:rPr lang="en-US" sz="1050" dirty="0" smtClean="0">
                <a:solidFill>
                  <a:schemeClr val="tx1"/>
                </a:solidFill>
                <a:latin typeface="Montserrat Light" panose="00000400000000000000" pitchFamily="50" charset="0"/>
              </a:rPr>
              <a:t>Perl</a:t>
            </a:r>
            <a:r>
              <a:rPr lang="en-US" sz="1050" dirty="0">
                <a:solidFill>
                  <a:schemeClr val="tx1"/>
                </a:solidFill>
                <a:latin typeface="Montserrat Light" panose="00000400000000000000" pitchFamily="50" charset="0"/>
              </a:rPr>
              <a:t>, a multi-functional language that is often referred to as the ‘</a:t>
            </a:r>
            <a:r>
              <a:rPr lang="en-US" sz="1050" dirty="0" err="1">
                <a:solidFill>
                  <a:schemeClr val="tx1"/>
                </a:solidFill>
                <a:latin typeface="Montserrat Light" panose="00000400000000000000" pitchFamily="50" charset="0"/>
              </a:rPr>
              <a:t>swiss</a:t>
            </a:r>
            <a:r>
              <a:rPr lang="en-US" sz="1050" dirty="0">
                <a:solidFill>
                  <a:schemeClr val="tx1"/>
                </a:solidFill>
                <a:latin typeface="Montserrat Light" panose="00000400000000000000" pitchFamily="50" charset="0"/>
              </a:rPr>
              <a:t> army knife’ of programming.</a:t>
            </a:r>
          </a:p>
        </p:txBody>
      </p:sp>
      <p:sp>
        <p:nvSpPr>
          <p:cNvPr id="8" name="Rectangle 7">
            <a:extLst>
              <a:ext uri="{FF2B5EF4-FFF2-40B4-BE49-F238E27FC236}">
                <a16:creationId xmlns="" xmlns:a16="http://schemas.microsoft.com/office/drawing/2014/main" id="{479B0468-15B1-4512-A0BD-514C4A9F7088}"/>
              </a:ext>
            </a:extLst>
          </p:cNvPr>
          <p:cNvSpPr/>
          <p:nvPr/>
        </p:nvSpPr>
        <p:spPr>
          <a:xfrm>
            <a:off x="693925" y="4450341"/>
            <a:ext cx="4997288" cy="1785104"/>
          </a:xfrm>
          <a:prstGeom prst="rect">
            <a:avLst/>
          </a:prstGeom>
        </p:spPr>
        <p:txBody>
          <a:bodyPr wrap="square">
            <a:spAutoFit/>
          </a:bodyPr>
          <a:lstStyle/>
          <a:p>
            <a:r>
              <a:rPr lang="en-US" sz="1000" dirty="0">
                <a:latin typeface="Montserrat Light" panose="00000400000000000000" pitchFamily="50" charset="0"/>
              </a:rPr>
              <a:t>Code powers our digital world. Every website, smartphone app, computer </a:t>
            </a:r>
            <a:r>
              <a:rPr lang="en-US" sz="1000" dirty="0" err="1">
                <a:latin typeface="Montserrat Light" panose="00000400000000000000" pitchFamily="50" charset="0"/>
              </a:rPr>
              <a:t>programme</a:t>
            </a:r>
            <a:r>
              <a:rPr lang="en-US" sz="1000" dirty="0">
                <a:latin typeface="Montserrat Light" panose="00000400000000000000" pitchFamily="50" charset="0"/>
              </a:rPr>
              <a:t>, calculator and even microwave relies on code in order to operate. This makes coders the architects and builders of the digital age</a:t>
            </a:r>
            <a:r>
              <a:rPr lang="en-US" sz="1000" dirty="0" smtClean="0">
                <a:latin typeface="Montserrat Light" panose="00000400000000000000" pitchFamily="50" charset="0"/>
              </a:rPr>
              <a:t>.</a:t>
            </a:r>
          </a:p>
          <a:p>
            <a:endParaRPr lang="en-US" sz="1000" dirty="0">
              <a:latin typeface="Montserrat Light" panose="00000400000000000000" pitchFamily="50" charset="0"/>
            </a:endParaRPr>
          </a:p>
          <a:p>
            <a:r>
              <a:rPr lang="en-US" sz="1000" dirty="0">
                <a:latin typeface="Montserrat Light" panose="00000400000000000000" pitchFamily="50" charset="0"/>
              </a:rPr>
              <a:t>Over the next 10 years it is estimated that there will be 1.4 million jobs in computer sciences and only around 400,000 graduates qualified to do them</a:t>
            </a:r>
            <a:r>
              <a:rPr lang="en-US" sz="1000" dirty="0" smtClean="0">
                <a:latin typeface="Montserrat Light" panose="00000400000000000000" pitchFamily="50" charset="0"/>
              </a:rPr>
              <a:t>.</a:t>
            </a:r>
          </a:p>
          <a:p>
            <a:endParaRPr lang="en-US" sz="1000" dirty="0">
              <a:latin typeface="Montserrat Light" panose="00000400000000000000" pitchFamily="50" charset="0"/>
            </a:endParaRPr>
          </a:p>
          <a:p>
            <a:r>
              <a:rPr lang="en-US" sz="1000" dirty="0">
                <a:latin typeface="Montserrat Light" panose="00000400000000000000" pitchFamily="50" charset="0"/>
              </a:rPr>
              <a:t>Jobs not directly linked to computer sciences – such as banking, medicine and journalism – will also be affected by the need for at least an understanding of programming and coding.</a:t>
            </a:r>
          </a:p>
        </p:txBody>
      </p:sp>
      <p:sp>
        <p:nvSpPr>
          <p:cNvPr id="11" name="Rectangle 10">
            <a:extLst>
              <a:ext uri="{FF2B5EF4-FFF2-40B4-BE49-F238E27FC236}">
                <a16:creationId xmlns="" xmlns:a16="http://schemas.microsoft.com/office/drawing/2014/main" id="{F0FFC42A-A007-44ED-B91E-425930057381}"/>
              </a:ext>
            </a:extLst>
          </p:cNvPr>
          <p:cNvSpPr/>
          <p:nvPr/>
        </p:nvSpPr>
        <p:spPr>
          <a:xfrm>
            <a:off x="6268776" y="4450341"/>
            <a:ext cx="4997288" cy="1785104"/>
          </a:xfrm>
          <a:prstGeom prst="rect">
            <a:avLst/>
          </a:prstGeom>
        </p:spPr>
        <p:txBody>
          <a:bodyPr wrap="square">
            <a:spAutoFit/>
          </a:bodyPr>
          <a:lstStyle/>
          <a:p>
            <a:r>
              <a:rPr lang="en-US" sz="1000" dirty="0">
                <a:latin typeface="Montserrat Light" panose="00000400000000000000" pitchFamily="50" charset="0"/>
              </a:rPr>
              <a:t>Linda </a:t>
            </a:r>
            <a:r>
              <a:rPr lang="en-US" sz="1000" dirty="0" err="1">
                <a:latin typeface="Montserrat Light" panose="00000400000000000000" pitchFamily="50" charset="0"/>
              </a:rPr>
              <a:t>Liukas</a:t>
            </a:r>
            <a:r>
              <a:rPr lang="en-US" sz="1000" dirty="0">
                <a:latin typeface="Montserrat Light" panose="00000400000000000000" pitchFamily="50" charset="0"/>
              </a:rPr>
              <a:t>, co-founder of coding workshop </a:t>
            </a:r>
            <a:r>
              <a:rPr lang="en-US" sz="1000" dirty="0" err="1">
                <a:latin typeface="Montserrat Light" panose="00000400000000000000" pitchFamily="50" charset="0"/>
              </a:rPr>
              <a:t>programme</a:t>
            </a:r>
            <a:r>
              <a:rPr lang="en-US" sz="1000" dirty="0">
                <a:latin typeface="Montserrat Light" panose="00000400000000000000" pitchFamily="50" charset="0"/>
              </a:rPr>
              <a:t> Rail Girls, believes that coding is “the literacy of the 21st century” and the need for people to speak the ABC of programming is imminent</a:t>
            </a:r>
            <a:r>
              <a:rPr lang="en-US" sz="1000" dirty="0" smtClean="0">
                <a:latin typeface="Montserrat Light" panose="00000400000000000000" pitchFamily="50" charset="0"/>
              </a:rPr>
              <a:t>.</a:t>
            </a:r>
          </a:p>
          <a:p>
            <a:endParaRPr lang="en-US" sz="1000" dirty="0">
              <a:latin typeface="Montserrat Light" panose="00000400000000000000" pitchFamily="50" charset="0"/>
            </a:endParaRPr>
          </a:p>
          <a:p>
            <a:r>
              <a:rPr lang="en-US" sz="1000" dirty="0">
                <a:latin typeface="Montserrat Light" panose="00000400000000000000" pitchFamily="50" charset="0"/>
              </a:rPr>
              <a:t>“Our world is increasingly run by software and we need more diversity in the people who are building it. More importantly, writing software is about expression, creativity – and practical application,” </a:t>
            </a:r>
            <a:r>
              <a:rPr lang="en-US" sz="1000" dirty="0" err="1">
                <a:latin typeface="Montserrat Light" panose="00000400000000000000" pitchFamily="50" charset="0"/>
              </a:rPr>
              <a:t>Liukas</a:t>
            </a:r>
            <a:r>
              <a:rPr lang="en-US" sz="1000" dirty="0">
                <a:latin typeface="Montserrat Light" panose="00000400000000000000" pitchFamily="50" charset="0"/>
              </a:rPr>
              <a:t> told </a:t>
            </a:r>
            <a:r>
              <a:rPr lang="en-US" sz="1000" dirty="0" err="1">
                <a:latin typeface="Montserrat Light" panose="00000400000000000000" pitchFamily="50" charset="0"/>
              </a:rPr>
              <a:t>IBTimes</a:t>
            </a:r>
            <a:r>
              <a:rPr lang="en-US" sz="1000" dirty="0">
                <a:latin typeface="Montserrat Light" panose="00000400000000000000" pitchFamily="50" charset="0"/>
              </a:rPr>
              <a:t> UK</a:t>
            </a:r>
            <a:r>
              <a:rPr lang="en-US" sz="1000" dirty="0" smtClean="0">
                <a:latin typeface="Montserrat Light" panose="00000400000000000000" pitchFamily="50" charset="0"/>
              </a:rPr>
              <a:t>.</a:t>
            </a:r>
          </a:p>
          <a:p>
            <a:endParaRPr lang="en-US" sz="1000" dirty="0">
              <a:latin typeface="Montserrat Light" panose="00000400000000000000" pitchFamily="50" charset="0"/>
            </a:endParaRPr>
          </a:p>
          <a:p>
            <a:r>
              <a:rPr lang="en-US" sz="1000" dirty="0">
                <a:latin typeface="Montserrat Light" panose="00000400000000000000" pitchFamily="50" charset="0"/>
              </a:rPr>
              <a:t>“Our kids should learn to bend, join, break and combine code in a way it wasn’t designed to. It’s a whole generation of kids that will use code like our generation used words.”</a:t>
            </a:r>
          </a:p>
        </p:txBody>
      </p:sp>
      <p:sp>
        <p:nvSpPr>
          <p:cNvPr id="9" name="Subtitle 6"/>
          <p:cNvSpPr txBox="1">
            <a:spLocks/>
          </p:cNvSpPr>
          <p:nvPr/>
        </p:nvSpPr>
        <p:spPr>
          <a:xfrm>
            <a:off x="160351" y="2369260"/>
            <a:ext cx="1938793" cy="77059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b="1" dirty="0" smtClean="0">
                <a:solidFill>
                  <a:schemeClr val="tx1"/>
                </a:solidFill>
                <a:latin typeface="Montserrat Medium" panose="00000600000000000000" pitchFamily="50" charset="0"/>
              </a:rPr>
              <a:t>WHAT IS</a:t>
            </a:r>
          </a:p>
          <a:p>
            <a:r>
              <a:rPr lang="en-US" sz="1400" b="1" dirty="0" smtClean="0">
                <a:solidFill>
                  <a:schemeClr val="tx1"/>
                </a:solidFill>
                <a:latin typeface="Montserrat Medium" panose="00000600000000000000" pitchFamily="50" charset="0"/>
              </a:rPr>
              <a:t>CODING?</a:t>
            </a:r>
            <a:endParaRPr lang="en-US" sz="1400" b="1" dirty="0">
              <a:solidFill>
                <a:schemeClr val="tx1"/>
              </a:solidFill>
              <a:latin typeface="Montserrat Medium" panose="00000600000000000000" pitchFamily="50" charset="0"/>
            </a:endParaRPr>
          </a:p>
        </p:txBody>
      </p:sp>
      <p:sp>
        <p:nvSpPr>
          <p:cNvPr id="10" name="Subtitle 6"/>
          <p:cNvSpPr txBox="1">
            <a:spLocks/>
          </p:cNvSpPr>
          <p:nvPr/>
        </p:nvSpPr>
        <p:spPr>
          <a:xfrm>
            <a:off x="3109416" y="3867502"/>
            <a:ext cx="5658004" cy="58283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ZA" sz="1400" b="1" cap="all" dirty="0">
                <a:solidFill>
                  <a:schemeClr val="tx1"/>
                </a:solidFill>
                <a:latin typeface="Montserrat Medium" panose="00000600000000000000" pitchFamily="50" charset="0"/>
              </a:rPr>
              <a:t>WHY IS CODING IMPORTANT?</a:t>
            </a:r>
          </a:p>
        </p:txBody>
      </p:sp>
      <p:cxnSp>
        <p:nvCxnSpPr>
          <p:cNvPr id="12" name="Elbow Connector 11"/>
          <p:cNvCxnSpPr/>
          <p:nvPr/>
        </p:nvCxnSpPr>
        <p:spPr>
          <a:xfrm flipV="1">
            <a:off x="3800901" y="4565177"/>
            <a:ext cx="2388358" cy="1576316"/>
          </a:xfrm>
          <a:prstGeom prst="bentConnector3">
            <a:avLst>
              <a:gd name="adj1" fmla="val 78571"/>
            </a:avLst>
          </a:prstGeom>
          <a:ln>
            <a:prstDash val="sysDash"/>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79551912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B8FF753-F588-4F07-9FA6-801974F8893D}"/>
              </a:ext>
            </a:extLst>
          </p:cNvPr>
          <p:cNvSpPr/>
          <p:nvPr/>
        </p:nvSpPr>
        <p:spPr>
          <a:xfrm>
            <a:off x="0" y="2886500"/>
            <a:ext cx="12192000" cy="30443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ctrTitle"/>
          </p:nvPr>
        </p:nvSpPr>
        <p:spPr/>
        <p:txBody>
          <a:bodyPr>
            <a:normAutofit/>
          </a:bodyPr>
          <a:lstStyle/>
          <a:p>
            <a:r>
              <a:rPr lang="en-US" dirty="0" smtClean="0">
                <a:latin typeface="Montserrat ExtraBold" panose="00000900000000000000" pitchFamily="50" charset="0"/>
                <a:ea typeface="Roboto Slab" pitchFamily="2" charset="0"/>
              </a:rPr>
              <a:t>THE IMPOTANCE OF CODING</a:t>
            </a:r>
            <a:endParaRPr lang="en-US" dirty="0">
              <a:latin typeface="Montserrat ExtraBold" panose="00000900000000000000" pitchFamily="50" charset="0"/>
              <a:ea typeface="Roboto Slab" pitchFamily="2" charset="0"/>
            </a:endParaRPr>
          </a:p>
        </p:txBody>
      </p:sp>
      <p:sp>
        <p:nvSpPr>
          <p:cNvPr id="7" name="Subtitle 6"/>
          <p:cNvSpPr>
            <a:spLocks noGrp="1"/>
          </p:cNvSpPr>
          <p:nvPr>
            <p:ph type="subTitle" idx="1"/>
          </p:nvPr>
        </p:nvSpPr>
        <p:spPr>
          <a:xfrm>
            <a:off x="816077" y="1414305"/>
            <a:ext cx="10559846" cy="1221828"/>
          </a:xfrm>
        </p:spPr>
        <p:txBody>
          <a:bodyPr>
            <a:noAutofit/>
          </a:bodyPr>
          <a:lstStyle/>
          <a:p>
            <a:pPr algn="l"/>
            <a:r>
              <a:rPr lang="en-US" sz="1600" dirty="0"/>
              <a:t>Coding is the most important skill for future jobs. It’s a skill that isn’t just relevant for the next generation of computer programmers; As more businesses and industries incorporate digital technology into their operations, a basic understanding of computer programming as a minimum requirement is becoming more important. This is particularly true for anyone who works in </a:t>
            </a:r>
            <a:r>
              <a:rPr lang="en-US" sz="1600" dirty="0" smtClean="0"/>
              <a:t>the below mentioned </a:t>
            </a:r>
            <a:r>
              <a:rPr lang="en-US" sz="1600" dirty="0"/>
              <a:t>industries</a:t>
            </a:r>
            <a:r>
              <a:rPr lang="en-US" sz="1600" dirty="0" smtClean="0"/>
              <a:t>.</a:t>
            </a:r>
            <a:endParaRPr lang="en-US" sz="1600" dirty="0"/>
          </a:p>
        </p:txBody>
      </p:sp>
      <p:sp>
        <p:nvSpPr>
          <p:cNvPr id="4" name="Slide Number Placeholder 3"/>
          <p:cNvSpPr>
            <a:spLocks noGrp="1"/>
          </p:cNvSpPr>
          <p:nvPr>
            <p:ph type="sldNum" sz="quarter" idx="12"/>
          </p:nvPr>
        </p:nvSpPr>
        <p:spPr/>
        <p:txBody>
          <a:bodyPr/>
          <a:lstStyle/>
          <a:p>
            <a:fld id="{A795EF19-24CB-CF4C-9028-3413C1601FF5}" type="slidenum">
              <a:rPr lang="en-US" smtClean="0">
                <a:solidFill>
                  <a:schemeClr val="bg1"/>
                </a:solidFill>
              </a:rPr>
              <a:t>4</a:t>
            </a:fld>
            <a:endParaRPr lang="en-US" dirty="0">
              <a:solidFill>
                <a:schemeClr val="bg1"/>
              </a:solidFill>
            </a:endParaRPr>
          </a:p>
        </p:txBody>
      </p:sp>
      <p:grpSp>
        <p:nvGrpSpPr>
          <p:cNvPr id="3" name="Group 2">
            <a:extLst>
              <a:ext uri="{FF2B5EF4-FFF2-40B4-BE49-F238E27FC236}">
                <a16:creationId xmlns="" xmlns:a16="http://schemas.microsoft.com/office/drawing/2014/main" id="{36AE3DF3-3858-47DD-9A97-0CEBA782DD83}"/>
              </a:ext>
            </a:extLst>
          </p:cNvPr>
          <p:cNvGrpSpPr/>
          <p:nvPr/>
        </p:nvGrpSpPr>
        <p:grpSpPr>
          <a:xfrm>
            <a:off x="366886" y="3099670"/>
            <a:ext cx="11250491" cy="2054971"/>
            <a:chOff x="366886" y="2501825"/>
            <a:chExt cx="11250491" cy="2054971"/>
          </a:xfrm>
        </p:grpSpPr>
        <p:sp>
          <p:nvSpPr>
            <p:cNvPr id="20" name="TextBox 19"/>
            <p:cNvSpPr txBox="1"/>
            <p:nvPr/>
          </p:nvSpPr>
          <p:spPr>
            <a:xfrm>
              <a:off x="573126" y="2501825"/>
              <a:ext cx="2204113" cy="584775"/>
            </a:xfrm>
            <a:prstGeom prst="rect">
              <a:avLst/>
            </a:prstGeom>
            <a:noFill/>
          </p:spPr>
          <p:txBody>
            <a:bodyPr wrap="square" rtlCol="0">
              <a:spAutoFit/>
            </a:bodyPr>
            <a:lstStyle/>
            <a:p>
              <a:pPr algn="ctr"/>
              <a:r>
                <a:rPr lang="en-US" sz="1600" b="1" dirty="0" smtClean="0"/>
                <a:t>INFORMATION </a:t>
              </a:r>
            </a:p>
            <a:p>
              <a:pPr algn="ctr"/>
              <a:r>
                <a:rPr lang="en-US" sz="1600" b="1" dirty="0" smtClean="0"/>
                <a:t>TECHNOLOGY</a:t>
              </a:r>
              <a:endParaRPr lang="en-US" sz="1600" dirty="0">
                <a:latin typeface="Bebas" pitchFamily="2" charset="0"/>
                <a:ea typeface="Roboto Slab" pitchFamily="2" charset="0"/>
                <a:cs typeface="Bebas" charset="0"/>
              </a:endParaRPr>
            </a:p>
          </p:txBody>
        </p:sp>
        <p:sp>
          <p:nvSpPr>
            <p:cNvPr id="27" name="Subtitle 6"/>
            <p:cNvSpPr txBox="1">
              <a:spLocks/>
            </p:cNvSpPr>
            <p:nvPr/>
          </p:nvSpPr>
          <p:spPr>
            <a:xfrm>
              <a:off x="366886" y="3149342"/>
              <a:ext cx="2396512" cy="1044798"/>
            </a:xfrm>
            <a:prstGeom prst="rect">
              <a:avLst/>
            </a:prstGeom>
          </p:spPr>
          <p:txBody>
            <a:bodyPr vert="horz" lIns="91440" tIns="45720" rIns="91440" bIns="45720" numCol="1" spcCol="365760" rtlCol="0" anchor="ctr">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900" dirty="0" smtClean="0">
                  <a:latin typeface="Montserrat Medium" panose="00000600000000000000" pitchFamily="50" charset="0"/>
                </a:rPr>
                <a:t>IT, the application of computers to the use of data storage and manipulation for business processes, is central to more and more businesses, not just office work but increasingly financial, legal, medical and manufacturing sectors.</a:t>
              </a:r>
              <a:endParaRPr lang="en-US" sz="900" dirty="0">
                <a:latin typeface="Montserrat Medium" panose="00000600000000000000" pitchFamily="50" charset="0"/>
              </a:endParaRPr>
            </a:p>
          </p:txBody>
        </p:sp>
        <p:sp>
          <p:nvSpPr>
            <p:cNvPr id="30" name="Subtitle 6"/>
            <p:cNvSpPr txBox="1">
              <a:spLocks/>
            </p:cNvSpPr>
            <p:nvPr/>
          </p:nvSpPr>
          <p:spPr>
            <a:xfrm>
              <a:off x="3337712" y="3233146"/>
              <a:ext cx="2375214" cy="1015465"/>
            </a:xfrm>
            <a:prstGeom prst="rect">
              <a:avLst/>
            </a:prstGeom>
          </p:spPr>
          <p:txBody>
            <a:bodyPr vert="horz" lIns="91440" tIns="45720" rIns="91440" bIns="45720" numCol="1" spcCol="365760" rtlCol="0" anchor="ctr">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900" dirty="0" smtClean="0">
                  <a:latin typeface="Montserrat Medium" panose="00000600000000000000" pitchFamily="50" charset="0"/>
                </a:rPr>
                <a:t>Businesses use data analysis to forecast income and expenditure, manage production and distribution as well as, with the rise of social media and big data, </a:t>
              </a:r>
              <a:r>
                <a:rPr lang="en-US" sz="900" dirty="0" err="1" smtClean="0">
                  <a:latin typeface="Montserrat Medium" panose="00000600000000000000" pitchFamily="50" charset="0"/>
                </a:rPr>
                <a:t>analyse</a:t>
              </a:r>
              <a:r>
                <a:rPr lang="en-US" sz="900" dirty="0" smtClean="0">
                  <a:latin typeface="Montserrat Medium" panose="00000600000000000000" pitchFamily="50" charset="0"/>
                </a:rPr>
                <a:t> search and buying </a:t>
              </a:r>
              <a:r>
                <a:rPr lang="en-US" sz="900" dirty="0" err="1" smtClean="0">
                  <a:latin typeface="Montserrat Medium" panose="00000600000000000000" pitchFamily="50" charset="0"/>
                </a:rPr>
                <a:t>behaviour</a:t>
              </a:r>
              <a:r>
                <a:rPr lang="en-US" sz="900" dirty="0" smtClean="0">
                  <a:latin typeface="Montserrat Medium" panose="00000600000000000000" pitchFamily="50" charset="0"/>
                </a:rPr>
                <a:t>, discovering information about customers and significant trends.</a:t>
              </a:r>
              <a:endParaRPr lang="en-US" sz="900" dirty="0">
                <a:latin typeface="Montserrat Medium" panose="00000600000000000000" pitchFamily="50" charset="0"/>
              </a:endParaRPr>
            </a:p>
          </p:txBody>
        </p:sp>
        <p:sp>
          <p:nvSpPr>
            <p:cNvPr id="31" name="Subtitle 6"/>
            <p:cNvSpPr txBox="1">
              <a:spLocks/>
            </p:cNvSpPr>
            <p:nvPr/>
          </p:nvSpPr>
          <p:spPr>
            <a:xfrm>
              <a:off x="6211327" y="3164332"/>
              <a:ext cx="2204113" cy="928584"/>
            </a:xfrm>
            <a:prstGeom prst="rect">
              <a:avLst/>
            </a:prstGeom>
          </p:spPr>
          <p:txBody>
            <a:bodyPr vert="horz" lIns="91440" tIns="45720" rIns="91440" bIns="45720" numCol="1" spcCol="365760" rtlCol="0" anchor="ctr">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900" dirty="0" smtClean="0">
                  <a:latin typeface="Montserrat Medium" panose="00000600000000000000" pitchFamily="50" charset="0"/>
                </a:rPr>
                <a:t>Designers regularly use digital tools to create websites as well as products to be sold and marketed online, in jobs such as graphic design, web design and UX/UI design.</a:t>
              </a:r>
              <a:endParaRPr lang="en-US" sz="900" dirty="0">
                <a:latin typeface="Montserrat Medium" panose="00000600000000000000" pitchFamily="50" charset="0"/>
              </a:endParaRPr>
            </a:p>
          </p:txBody>
        </p:sp>
        <p:sp>
          <p:nvSpPr>
            <p:cNvPr id="32" name="Subtitle 6"/>
            <p:cNvSpPr txBox="1">
              <a:spLocks/>
            </p:cNvSpPr>
            <p:nvPr/>
          </p:nvSpPr>
          <p:spPr>
            <a:xfrm>
              <a:off x="9236699" y="3308215"/>
              <a:ext cx="2327991" cy="853515"/>
            </a:xfrm>
            <a:prstGeom prst="rect">
              <a:avLst/>
            </a:prstGeom>
          </p:spPr>
          <p:txBody>
            <a:bodyPr vert="horz" lIns="91440" tIns="45720" rIns="91440" bIns="45720" numCol="1" spcCol="365760" rtlCol="0" anchor="ctr">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900" dirty="0" smtClean="0">
                  <a:latin typeface="Montserrat Medium" panose="00000600000000000000" pitchFamily="50" charset="0"/>
                </a:rPr>
                <a:t>Creating and testing products, as well as testing hypotheses and </a:t>
              </a:r>
              <a:r>
                <a:rPr lang="en-US" sz="900" dirty="0" err="1" smtClean="0">
                  <a:latin typeface="Montserrat Medium" panose="00000600000000000000" pitchFamily="50" charset="0"/>
                </a:rPr>
                <a:t>analysing</a:t>
              </a:r>
              <a:r>
                <a:rPr lang="en-US" sz="900" dirty="0" smtClean="0">
                  <a:latin typeface="Montserrat Medium" panose="00000600000000000000" pitchFamily="50" charset="0"/>
                </a:rPr>
                <a:t> the results, is made more practical by the use of digital technology, which engineers and scientists regularly work with.</a:t>
              </a:r>
              <a:endParaRPr lang="en-US" sz="900" dirty="0">
                <a:latin typeface="Montserrat Medium" panose="00000600000000000000" pitchFamily="50" charset="0"/>
              </a:endParaRPr>
            </a:p>
          </p:txBody>
        </p:sp>
        <p:cxnSp>
          <p:nvCxnSpPr>
            <p:cNvPr id="36" name="Straight Connector 35"/>
            <p:cNvCxnSpPr/>
            <p:nvPr/>
          </p:nvCxnSpPr>
          <p:spPr>
            <a:xfrm>
              <a:off x="366886" y="4461444"/>
              <a:ext cx="112504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 xmlns:a16="http://schemas.microsoft.com/office/drawing/2014/main" id="{DA27C9C9-7F62-4E3D-901F-F00F6485ABB4}"/>
                </a:ext>
              </a:extLst>
            </p:cNvPr>
            <p:cNvSpPr/>
            <p:nvPr/>
          </p:nvSpPr>
          <p:spPr>
            <a:xfrm>
              <a:off x="1495662" y="4377276"/>
              <a:ext cx="179520" cy="179520"/>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 xmlns:a16="http://schemas.microsoft.com/office/drawing/2014/main" id="{EDFB3541-8F29-41AD-9414-C2183917ECD8}"/>
                </a:ext>
              </a:extLst>
            </p:cNvPr>
            <p:cNvSpPr/>
            <p:nvPr/>
          </p:nvSpPr>
          <p:spPr>
            <a:xfrm>
              <a:off x="4525318" y="4368806"/>
              <a:ext cx="179520" cy="179520"/>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 xmlns:a16="http://schemas.microsoft.com/office/drawing/2014/main" id="{8036335F-CFEE-485E-9084-1C665FF7AFB6}"/>
                </a:ext>
              </a:extLst>
            </p:cNvPr>
            <p:cNvSpPr/>
            <p:nvPr/>
          </p:nvSpPr>
          <p:spPr>
            <a:xfrm>
              <a:off x="7313384" y="4371684"/>
              <a:ext cx="179520" cy="179520"/>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 xmlns:a16="http://schemas.microsoft.com/office/drawing/2014/main" id="{9DCFF684-C2FB-49A0-9350-DC388A3E4397}"/>
                </a:ext>
              </a:extLst>
            </p:cNvPr>
            <p:cNvSpPr/>
            <p:nvPr/>
          </p:nvSpPr>
          <p:spPr>
            <a:xfrm>
              <a:off x="10464191" y="4363261"/>
              <a:ext cx="179520" cy="179520"/>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3423262" y="3096359"/>
            <a:ext cx="2204113" cy="584775"/>
          </a:xfrm>
          <a:prstGeom prst="rect">
            <a:avLst/>
          </a:prstGeom>
          <a:noFill/>
        </p:spPr>
        <p:txBody>
          <a:bodyPr wrap="square" rtlCol="0">
            <a:spAutoFit/>
          </a:bodyPr>
          <a:lstStyle/>
          <a:p>
            <a:pPr algn="ctr"/>
            <a:r>
              <a:rPr lang="en-US" sz="1600" b="1" dirty="0" smtClean="0"/>
              <a:t>DATA </a:t>
            </a:r>
          </a:p>
          <a:p>
            <a:pPr algn="ctr"/>
            <a:r>
              <a:rPr lang="en-US" sz="1600" b="1" dirty="0" smtClean="0"/>
              <a:t>ANALYSIS</a:t>
            </a:r>
            <a:endParaRPr lang="en-US" sz="1600" dirty="0">
              <a:latin typeface="Bebas" pitchFamily="2" charset="0"/>
              <a:ea typeface="Roboto Slab" pitchFamily="2" charset="0"/>
              <a:cs typeface="Bebas" charset="0"/>
            </a:endParaRPr>
          </a:p>
        </p:txBody>
      </p:sp>
      <p:sp>
        <p:nvSpPr>
          <p:cNvPr id="26" name="TextBox 25"/>
          <p:cNvSpPr txBox="1"/>
          <p:nvPr/>
        </p:nvSpPr>
        <p:spPr>
          <a:xfrm>
            <a:off x="6287240" y="3141328"/>
            <a:ext cx="2204113" cy="338554"/>
          </a:xfrm>
          <a:prstGeom prst="rect">
            <a:avLst/>
          </a:prstGeom>
          <a:noFill/>
        </p:spPr>
        <p:txBody>
          <a:bodyPr wrap="square" rtlCol="0">
            <a:spAutoFit/>
          </a:bodyPr>
          <a:lstStyle/>
          <a:p>
            <a:pPr algn="ctr"/>
            <a:r>
              <a:rPr lang="en-US" sz="1600" b="1" dirty="0" smtClean="0"/>
              <a:t>DESIGN</a:t>
            </a:r>
            <a:endParaRPr lang="en-US" sz="1600" dirty="0">
              <a:latin typeface="Bebas" pitchFamily="2" charset="0"/>
              <a:ea typeface="Roboto Slab" pitchFamily="2" charset="0"/>
              <a:cs typeface="Bebas" charset="0"/>
            </a:endParaRPr>
          </a:p>
        </p:txBody>
      </p:sp>
      <p:sp>
        <p:nvSpPr>
          <p:cNvPr id="28" name="TextBox 27"/>
          <p:cNvSpPr txBox="1"/>
          <p:nvPr/>
        </p:nvSpPr>
        <p:spPr>
          <a:xfrm>
            <a:off x="9298637" y="3109322"/>
            <a:ext cx="2204113" cy="584775"/>
          </a:xfrm>
          <a:prstGeom prst="rect">
            <a:avLst/>
          </a:prstGeom>
          <a:noFill/>
        </p:spPr>
        <p:txBody>
          <a:bodyPr wrap="square" rtlCol="0">
            <a:spAutoFit/>
          </a:bodyPr>
          <a:lstStyle/>
          <a:p>
            <a:pPr algn="ctr"/>
            <a:r>
              <a:rPr lang="en-US" sz="1600" b="1" dirty="0" smtClean="0"/>
              <a:t>SCIENCE AND ENGINEERING</a:t>
            </a:r>
            <a:endParaRPr lang="en-US" sz="1600" dirty="0">
              <a:latin typeface="Bebas" pitchFamily="2" charset="0"/>
              <a:ea typeface="Roboto Slab" pitchFamily="2" charset="0"/>
              <a:cs typeface="Bebas" charset="0"/>
            </a:endParaRPr>
          </a:p>
        </p:txBody>
      </p:sp>
    </p:spTree>
    <p:extLst>
      <p:ext uri="{BB962C8B-B14F-4D97-AF65-F5344CB8AC3E}">
        <p14:creationId xmlns:p14="http://schemas.microsoft.com/office/powerpoint/2010/main" val="121940797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9569"/>
            <a:ext cx="12192000" cy="4796242"/>
          </a:xfrm>
          <a:prstGeom prst="rect">
            <a:avLst/>
          </a:prstGeom>
        </p:spPr>
      </p:pic>
      <p:sp>
        <p:nvSpPr>
          <p:cNvPr id="2" name="Title 1"/>
          <p:cNvSpPr>
            <a:spLocks noGrp="1"/>
          </p:cNvSpPr>
          <p:nvPr>
            <p:ph type="ctrTitle"/>
          </p:nvPr>
        </p:nvSpPr>
        <p:spPr/>
        <p:txBody>
          <a:bodyPr/>
          <a:lstStyle/>
          <a:p>
            <a:r>
              <a:rPr lang="en-US" dirty="0" smtClean="0">
                <a:latin typeface="Montserrat ExtraBold" panose="00000900000000000000" pitchFamily="50" charset="0"/>
                <a:ea typeface="Roboto Slab" pitchFamily="2" charset="0"/>
              </a:rPr>
              <a:t>WHY CODING BECAME IMPORTANT</a:t>
            </a:r>
            <a:endParaRPr lang="en-US" dirty="0">
              <a:latin typeface="Montserrat ExtraBold" panose="00000900000000000000" pitchFamily="50" charset="0"/>
              <a:ea typeface="Roboto Slab" pitchFamily="2" charset="0"/>
            </a:endParaRPr>
          </a:p>
        </p:txBody>
      </p:sp>
      <p:sp>
        <p:nvSpPr>
          <p:cNvPr id="3" name="Subtitle 2"/>
          <p:cNvSpPr>
            <a:spLocks noGrp="1"/>
          </p:cNvSpPr>
          <p:nvPr>
            <p:ph type="subTitle" idx="1"/>
          </p:nvPr>
        </p:nvSpPr>
        <p:spPr>
          <a:xfrm>
            <a:off x="816077" y="1086292"/>
            <a:ext cx="10559846" cy="480180"/>
          </a:xfrm>
        </p:spPr>
        <p:txBody>
          <a:bodyPr>
            <a:normAutofit fontScale="92500"/>
          </a:bodyPr>
          <a:lstStyle/>
          <a:p>
            <a:pPr>
              <a:lnSpc>
                <a:spcPct val="100000"/>
              </a:lnSpc>
            </a:pPr>
            <a:r>
              <a:rPr lang="en-US" dirty="0">
                <a:latin typeface="Montserrat Medium" panose="00000600000000000000" pitchFamily="50" charset="0"/>
              </a:rPr>
              <a:t>We are surrounded with electronic devices each running uncountable numbers of software that run on code of some kind. Our modern world is also heavily reliant on the internet with workforces being required to be more and more computer literate with each passing year.</a:t>
            </a:r>
            <a:endParaRPr lang="en-US" dirty="0">
              <a:latin typeface="Montserrat Medium" panose="00000600000000000000" pitchFamily="50" charset="0"/>
              <a:ea typeface="Roboto Slab" pitchFamily="2" charset="0"/>
            </a:endParaRPr>
          </a:p>
        </p:txBody>
      </p:sp>
      <p:sp>
        <p:nvSpPr>
          <p:cNvPr id="7" name="Rectangle 6">
            <a:extLst>
              <a:ext uri="{FF2B5EF4-FFF2-40B4-BE49-F238E27FC236}">
                <a16:creationId xmlns="" xmlns:a16="http://schemas.microsoft.com/office/drawing/2014/main" id="{5F8E4365-0F57-4A9F-8CE7-405ECECECF65}"/>
              </a:ext>
            </a:extLst>
          </p:cNvPr>
          <p:cNvSpPr/>
          <p:nvPr/>
        </p:nvSpPr>
        <p:spPr>
          <a:xfrm>
            <a:off x="0" y="1589569"/>
            <a:ext cx="12192000" cy="17062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A795EF19-24CB-CF4C-9028-3413C1601FF5}" type="slidenum">
              <a:rPr lang="en-US" smtClean="0">
                <a:solidFill>
                  <a:schemeClr val="bg1"/>
                </a:solidFill>
              </a:rPr>
              <a:pPr/>
              <a:t>5</a:t>
            </a:fld>
            <a:endParaRPr lang="en-US" dirty="0">
              <a:solidFill>
                <a:schemeClr val="bg1"/>
              </a:solidFill>
            </a:endParaRPr>
          </a:p>
        </p:txBody>
      </p:sp>
      <p:grpSp>
        <p:nvGrpSpPr>
          <p:cNvPr id="10" name="Group 9">
            <a:extLst>
              <a:ext uri="{FF2B5EF4-FFF2-40B4-BE49-F238E27FC236}">
                <a16:creationId xmlns="" xmlns:a16="http://schemas.microsoft.com/office/drawing/2014/main" id="{59E364DE-665F-4540-8239-87600A6A4679}"/>
              </a:ext>
            </a:extLst>
          </p:cNvPr>
          <p:cNvGrpSpPr/>
          <p:nvPr/>
        </p:nvGrpSpPr>
        <p:grpSpPr>
          <a:xfrm>
            <a:off x="382249" y="1970566"/>
            <a:ext cx="11467476" cy="1021975"/>
            <a:chOff x="190976" y="4744572"/>
            <a:chExt cx="11467476" cy="1021975"/>
          </a:xfrm>
        </p:grpSpPr>
        <p:sp>
          <p:nvSpPr>
            <p:cNvPr id="13" name="Subtitle 6"/>
            <p:cNvSpPr txBox="1">
              <a:spLocks/>
            </p:cNvSpPr>
            <p:nvPr/>
          </p:nvSpPr>
          <p:spPr>
            <a:xfrm>
              <a:off x="190976" y="4744572"/>
              <a:ext cx="5337191" cy="1021975"/>
            </a:xfrm>
            <a:prstGeom prst="rect">
              <a:avLst/>
            </a:prstGeom>
          </p:spPr>
          <p:txBody>
            <a:bodyPr vert="horz" lIns="91440" tIns="45720" rIns="91440" bIns="45720" numCol="1" spcCol="365760" rtlCol="0" anchor="ctr">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171450" indent="-171450" algn="l">
                <a:lnSpc>
                  <a:spcPct val="150000"/>
                </a:lnSpc>
                <a:buFont typeface="Arial" panose="020B0604020202020204" pitchFamily="34" charset="0"/>
                <a:buChar char="•"/>
              </a:pPr>
              <a:r>
                <a:rPr lang="en-US" dirty="0" smtClean="0">
                  <a:solidFill>
                    <a:schemeClr val="tx1"/>
                  </a:solidFill>
                </a:rPr>
                <a:t>As </a:t>
              </a:r>
              <a:r>
                <a:rPr lang="en-US" dirty="0">
                  <a:solidFill>
                    <a:schemeClr val="tx1"/>
                  </a:solidFill>
                </a:rPr>
                <a:t>software becomes ever more sophisticated, the general public is being further and further detached from how they actually work. While they are exhaustively designed and tested to be as intuitive to use as possible, how they work is fast becoming something of a kind of magic for all but a select few.</a:t>
              </a:r>
              <a:endParaRPr lang="en-US" dirty="0">
                <a:solidFill>
                  <a:schemeClr val="tx1"/>
                </a:solidFill>
                <a:latin typeface="Montserrat" panose="00000500000000000000" pitchFamily="50" charset="0"/>
                <a:ea typeface="Roboto Slab" pitchFamily="2" charset="0"/>
                <a:cs typeface="Montserrat" charset="0"/>
              </a:endParaRPr>
            </a:p>
          </p:txBody>
        </p:sp>
        <p:sp>
          <p:nvSpPr>
            <p:cNvPr id="14" name="Subtitle 6">
              <a:extLst>
                <a:ext uri="{FF2B5EF4-FFF2-40B4-BE49-F238E27FC236}">
                  <a16:creationId xmlns="" xmlns:a16="http://schemas.microsoft.com/office/drawing/2014/main" id="{5A337BA6-2F9A-4209-BDB5-BF28A8CEF3A5}"/>
                </a:ext>
              </a:extLst>
            </p:cNvPr>
            <p:cNvSpPr txBox="1">
              <a:spLocks/>
            </p:cNvSpPr>
            <p:nvPr/>
          </p:nvSpPr>
          <p:spPr>
            <a:xfrm>
              <a:off x="5654891" y="4744572"/>
              <a:ext cx="6003561" cy="1021975"/>
            </a:xfrm>
            <a:prstGeom prst="rect">
              <a:avLst/>
            </a:prstGeom>
          </p:spPr>
          <p:txBody>
            <a:bodyPr vert="horz" lIns="91440" tIns="45720" rIns="91440" bIns="45720" numCol="1" spcCol="365760" rtlCol="0" anchor="ctr">
              <a:noAutofit/>
            </a:bodyPr>
            <a:lstStyle>
              <a:lvl1pPr marL="0" indent="0" algn="ctr" defTabSz="914400" rtl="0" eaLnBrk="1" latinLnBrk="0" hangingPunct="1">
                <a:lnSpc>
                  <a:spcPct val="90000"/>
                </a:lnSpc>
                <a:spcBef>
                  <a:spcPts val="1000"/>
                </a:spcBef>
                <a:buFont typeface="Arial"/>
                <a:buNone/>
                <a:defRPr sz="1200" b="0" i="0" kern="1200">
                  <a:solidFill>
                    <a:schemeClr val="accent1"/>
                  </a:solidFill>
                  <a:latin typeface="Montserrat Light" charset="0"/>
                  <a:ea typeface="Montserrat Light" charset="0"/>
                  <a:cs typeface="Montserrat Light" charset="0"/>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Montserrat Light" charset="0"/>
                  <a:ea typeface="Montserrat Light" charset="0"/>
                  <a:cs typeface="Montserrat Light" charset="0"/>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Montserrat Light" charset="0"/>
                  <a:ea typeface="Montserrat Light" charset="0"/>
                  <a:cs typeface="Montserrat Light" charset="0"/>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Montserrat Light" charset="0"/>
                  <a:ea typeface="Montserrat Light" charset="0"/>
                  <a:cs typeface="Montserrat Light"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171450" indent="-171450" algn="l">
                <a:lnSpc>
                  <a:spcPct val="150000"/>
                </a:lnSpc>
                <a:buFont typeface="Arial" panose="020B0604020202020204" pitchFamily="34" charset="0"/>
                <a:buChar char="•"/>
              </a:pPr>
              <a:r>
                <a:rPr lang="en-US" dirty="0" smtClean="0">
                  <a:solidFill>
                    <a:schemeClr val="tx1"/>
                  </a:solidFill>
                </a:rPr>
                <a:t>Users </a:t>
              </a:r>
              <a:r>
                <a:rPr lang="en-US" dirty="0">
                  <a:solidFill>
                    <a:schemeClr val="tx1"/>
                  </a:solidFill>
                </a:rPr>
                <a:t>are spending an increasing amount of their time in digital environments where the rules have been written by others. Just being familiar with how code works would help them navigate this terrain, understand its limitations and determine whether those limits are there because the technology </a:t>
              </a:r>
              <a:r>
                <a:rPr lang="en-US" dirty="0" smtClean="0">
                  <a:solidFill>
                    <a:schemeClr val="tx1"/>
                  </a:solidFill>
                </a:rPr>
                <a:t>demands.</a:t>
              </a:r>
              <a:endParaRPr lang="en-US" dirty="0">
                <a:solidFill>
                  <a:schemeClr val="tx1"/>
                </a:solidFill>
                <a:latin typeface="Montserrat" panose="00000500000000000000" pitchFamily="50" charset="0"/>
                <a:ea typeface="Roboto Slab" pitchFamily="2" charset="0"/>
                <a:cs typeface="Montserrat" charset="0"/>
              </a:endParaRPr>
            </a:p>
          </p:txBody>
        </p:sp>
      </p:grpSp>
    </p:spTree>
    <p:extLst>
      <p:ext uri="{BB962C8B-B14F-4D97-AF65-F5344CB8AC3E}">
        <p14:creationId xmlns:p14="http://schemas.microsoft.com/office/powerpoint/2010/main" val="1226028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327400" y="2921169"/>
            <a:ext cx="5537200" cy="1015663"/>
          </a:xfrm>
          <a:prstGeom prst="rect">
            <a:avLst/>
          </a:prstGeom>
          <a:noFill/>
        </p:spPr>
        <p:txBody>
          <a:bodyPr wrap="square" rtlCol="0">
            <a:spAutoFit/>
          </a:bodyPr>
          <a:lstStyle/>
          <a:p>
            <a:pPr algn="ctr"/>
            <a:r>
              <a:rPr lang="en-US" sz="6000" b="1" spc="600" dirty="0">
                <a:solidFill>
                  <a:srgbClr val="FFFFFF"/>
                </a:solidFill>
                <a:latin typeface="Montserrat" panose="00000500000000000000" pitchFamily="50" charset="0"/>
                <a:ea typeface="Roboto Slab" pitchFamily="2" charset="0"/>
                <a:cs typeface="Montserrat Thin" charset="0"/>
              </a:rPr>
              <a:t>T H E.E N D</a:t>
            </a:r>
          </a:p>
        </p:txBody>
      </p:sp>
    </p:spTree>
    <p:extLst>
      <p:ext uri="{BB962C8B-B14F-4D97-AF65-F5344CB8AC3E}">
        <p14:creationId xmlns:p14="http://schemas.microsoft.com/office/powerpoint/2010/main" val="178697936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687541" y="496021"/>
            <a:ext cx="6177059" cy="1015663"/>
          </a:xfrm>
          <a:prstGeom prst="rect">
            <a:avLst/>
          </a:prstGeom>
          <a:noFill/>
        </p:spPr>
        <p:txBody>
          <a:bodyPr wrap="square" rtlCol="0">
            <a:spAutoFit/>
          </a:bodyPr>
          <a:lstStyle/>
          <a:p>
            <a:pPr algn="ctr"/>
            <a:r>
              <a:rPr lang="en-US" sz="6000" b="1" spc="600" dirty="0" smtClean="0">
                <a:solidFill>
                  <a:srgbClr val="FFFFFF"/>
                </a:solidFill>
                <a:latin typeface="Montserrat" panose="00000500000000000000" pitchFamily="50" charset="0"/>
                <a:ea typeface="Roboto Slab" pitchFamily="2" charset="0"/>
                <a:cs typeface="Montserrat Thin" charset="0"/>
              </a:rPr>
              <a:t>REFERENCE</a:t>
            </a:r>
            <a:endParaRPr lang="en-US" sz="6000" b="1" spc="600" dirty="0">
              <a:solidFill>
                <a:srgbClr val="FFFFFF"/>
              </a:solidFill>
              <a:latin typeface="Montserrat" panose="00000500000000000000" pitchFamily="50" charset="0"/>
              <a:ea typeface="Roboto Slab" pitchFamily="2" charset="0"/>
              <a:cs typeface="Montserrat Thin" charset="0"/>
            </a:endParaRPr>
          </a:p>
        </p:txBody>
      </p:sp>
      <p:sp>
        <p:nvSpPr>
          <p:cNvPr id="4" name="TextBox 3"/>
          <p:cNvSpPr txBox="1"/>
          <p:nvPr/>
        </p:nvSpPr>
        <p:spPr>
          <a:xfrm>
            <a:off x="652007" y="1884459"/>
            <a:ext cx="10758115" cy="2796150"/>
          </a:xfrm>
          <a:prstGeom prst="rect">
            <a:avLst/>
          </a:prstGeom>
          <a:noFill/>
        </p:spPr>
        <p:txBody>
          <a:bodyPr wrap="square" rtlCol="0">
            <a:spAutoFit/>
          </a:bodyPr>
          <a:lstStyle/>
          <a:p>
            <a:pPr marL="342900" indent="-342900">
              <a:lnSpc>
                <a:spcPct val="150000"/>
              </a:lnSpc>
              <a:buAutoNum type="arabicPeriod"/>
            </a:pPr>
            <a:r>
              <a:rPr lang="en-ZA" sz="2400" dirty="0" smtClean="0">
                <a:solidFill>
                  <a:schemeClr val="bg1"/>
                </a:solidFill>
                <a:latin typeface="Montserrat Medium" panose="00000600000000000000" pitchFamily="50" charset="0"/>
                <a:hlinkClick r:id="rId2"/>
              </a:rPr>
              <a:t>https</a:t>
            </a:r>
            <a:r>
              <a:rPr lang="en-ZA" sz="2400" dirty="0">
                <a:solidFill>
                  <a:schemeClr val="bg1"/>
                </a:solidFill>
                <a:latin typeface="Montserrat Medium" panose="00000600000000000000" pitchFamily="50" charset="0"/>
                <a:hlinkClick r:id="rId2"/>
              </a:rPr>
              <a:t>://www.spacesworks.com/the-importance-of-coding</a:t>
            </a:r>
            <a:r>
              <a:rPr lang="en-ZA" sz="2400" dirty="0" smtClean="0">
                <a:solidFill>
                  <a:schemeClr val="bg1"/>
                </a:solidFill>
                <a:latin typeface="Montserrat Medium" panose="00000600000000000000" pitchFamily="50" charset="0"/>
                <a:hlinkClick r:id="rId2"/>
              </a:rPr>
              <a:t>/</a:t>
            </a:r>
            <a:endParaRPr lang="en-ZA" sz="2400" dirty="0" smtClean="0">
              <a:solidFill>
                <a:schemeClr val="bg1"/>
              </a:solidFill>
              <a:latin typeface="Montserrat Medium" panose="00000600000000000000" pitchFamily="50" charset="0"/>
            </a:endParaRPr>
          </a:p>
          <a:p>
            <a:pPr marL="342900" indent="-342900">
              <a:lnSpc>
                <a:spcPct val="150000"/>
              </a:lnSpc>
              <a:buAutoNum type="arabicPeriod"/>
            </a:pPr>
            <a:r>
              <a:rPr lang="en-ZA" sz="2400" dirty="0">
                <a:solidFill>
                  <a:schemeClr val="bg1"/>
                </a:solidFill>
                <a:latin typeface="Montserrat Medium" panose="00000600000000000000" pitchFamily="50" charset="0"/>
                <a:hlinkClick r:id="rId3"/>
              </a:rPr>
              <a:t>https://wirebox.co.uk/the-importance-of-coding</a:t>
            </a:r>
            <a:r>
              <a:rPr lang="en-ZA" sz="2400" dirty="0" smtClean="0">
                <a:solidFill>
                  <a:schemeClr val="bg1"/>
                </a:solidFill>
                <a:latin typeface="Montserrat Medium" panose="00000600000000000000" pitchFamily="50" charset="0"/>
                <a:hlinkClick r:id="rId3"/>
              </a:rPr>
              <a:t>/</a:t>
            </a:r>
            <a:endParaRPr lang="en-ZA" sz="2400" dirty="0" smtClean="0">
              <a:solidFill>
                <a:schemeClr val="bg1"/>
              </a:solidFill>
              <a:latin typeface="Montserrat Medium" panose="00000600000000000000" pitchFamily="50" charset="0"/>
            </a:endParaRPr>
          </a:p>
          <a:p>
            <a:pPr marL="342900" indent="-342900">
              <a:lnSpc>
                <a:spcPct val="150000"/>
              </a:lnSpc>
              <a:buAutoNum type="arabicPeriod"/>
            </a:pPr>
            <a:r>
              <a:rPr lang="en-ZA" sz="2400" dirty="0">
                <a:solidFill>
                  <a:schemeClr val="bg1"/>
                </a:solidFill>
                <a:latin typeface="Montserrat Medium" panose="00000600000000000000" pitchFamily="50" charset="0"/>
                <a:hlinkClick r:id="rId4"/>
              </a:rPr>
              <a:t>https://</a:t>
            </a:r>
            <a:r>
              <a:rPr lang="en-ZA" sz="2400" dirty="0" smtClean="0">
                <a:solidFill>
                  <a:schemeClr val="bg1"/>
                </a:solidFill>
                <a:latin typeface="Montserrat Medium" panose="00000600000000000000" pitchFamily="50" charset="0"/>
                <a:hlinkClick r:id="rId4"/>
              </a:rPr>
              <a:t>interestingengineering.com/code-literacy-why-coding-became-important</a:t>
            </a:r>
            <a:endParaRPr lang="en-ZA" sz="2400" dirty="0" smtClean="0">
              <a:solidFill>
                <a:schemeClr val="bg1"/>
              </a:solidFill>
              <a:latin typeface="Montserrat Medium" panose="00000600000000000000" pitchFamily="50" charset="0"/>
            </a:endParaRPr>
          </a:p>
          <a:p>
            <a:pPr>
              <a:lnSpc>
                <a:spcPct val="150000"/>
              </a:lnSpc>
            </a:pPr>
            <a:endParaRPr lang="en-ZA" sz="2400" dirty="0">
              <a:solidFill>
                <a:schemeClr val="bg1"/>
              </a:solidFill>
              <a:latin typeface="Montserrat Medium" panose="00000600000000000000" pitchFamily="50" charset="0"/>
            </a:endParaRPr>
          </a:p>
        </p:txBody>
      </p:sp>
    </p:spTree>
    <p:extLst>
      <p:ext uri="{BB962C8B-B14F-4D97-AF65-F5344CB8AC3E}">
        <p14:creationId xmlns:p14="http://schemas.microsoft.com/office/powerpoint/2010/main" val="305932792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ore Master">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7377</TotalTime>
  <Words>824</Words>
  <Application>Microsoft Office PowerPoint</Application>
  <PresentationFormat>Widescreen</PresentationFormat>
  <Paragraphs>52</Paragraphs>
  <Slides>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Bebas</vt:lpstr>
      <vt:lpstr>Calibri</vt:lpstr>
      <vt:lpstr>Montserrat</vt:lpstr>
      <vt:lpstr>Montserrat ExtraBold</vt:lpstr>
      <vt:lpstr>Montserrat Light</vt:lpstr>
      <vt:lpstr>Montserrat Medium</vt:lpstr>
      <vt:lpstr>Montserrat Thin</vt:lpstr>
      <vt:lpstr>Roboto Slab</vt:lpstr>
      <vt:lpstr>Core Master</vt:lpstr>
      <vt:lpstr>PowerPoint Presentation</vt:lpstr>
      <vt:lpstr>PowerPoint Presentation</vt:lpstr>
      <vt:lpstr>PowerPoint Presentation</vt:lpstr>
      <vt:lpstr>THE IMPOTANCE OF CODING</vt:lpstr>
      <vt:lpstr>WHY CODING BECAME IMPORTANT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HP</cp:lastModifiedBy>
  <cp:revision>727</cp:revision>
  <dcterms:created xsi:type="dcterms:W3CDTF">2016-09-24T10:56:48Z</dcterms:created>
  <dcterms:modified xsi:type="dcterms:W3CDTF">2021-01-15T12:30:51Z</dcterms:modified>
</cp:coreProperties>
</file>