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</p:sldMasterIdLst>
  <p:sldIdLst>
    <p:sldId id="256" r:id="rId3"/>
    <p:sldId id="257" r:id="rId4"/>
    <p:sldId id="260" r:id="rId5"/>
    <p:sldId id="263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7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78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71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0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43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31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00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00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92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3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9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8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89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64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78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851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63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51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5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5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207F-934B-487B-8B1A-152A761A827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85A892-8F36-496F-BD24-22E4CCC7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9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ZUs1LlN4cr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tile tx="0" ty="-10731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687" y="5110193"/>
            <a:ext cx="3747796" cy="102809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Milad Ebrahimi</a:t>
            </a:r>
          </a:p>
          <a:p>
            <a:r>
              <a:rPr lang="en-US" dirty="0">
                <a:solidFill>
                  <a:schemeClr val="bg1"/>
                </a:solidFill>
              </a:rPr>
              <a:t>Hamilton Chevez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189" y="4353707"/>
            <a:ext cx="6201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Path Planning &amp;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160301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363"/>
          </a:xfrm>
        </p:spPr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614197"/>
            <a:ext cx="8596668" cy="4427166"/>
          </a:xfrm>
        </p:spPr>
        <p:txBody>
          <a:bodyPr>
            <a:normAutofit/>
          </a:bodyPr>
          <a:lstStyle/>
          <a:p>
            <a:r>
              <a:rPr lang="en-US" sz="2400"/>
              <a:t>Integrate Raspberry </a:t>
            </a:r>
            <a:r>
              <a:rPr lang="en-US" sz="2400" dirty="0"/>
              <a:t>Pi as device controller instead of Arduino.</a:t>
            </a:r>
          </a:p>
          <a:p>
            <a:r>
              <a:rPr lang="en-US" sz="2400" dirty="0"/>
              <a:t>Path Planning: Traverse a maze from a given entry point to a final location.</a:t>
            </a:r>
          </a:p>
          <a:p>
            <a:r>
              <a:rPr lang="en-US" sz="2400" dirty="0"/>
              <a:t>Obstacle Avoidance: Avoid making contact with walls while traversing the path.</a:t>
            </a:r>
          </a:p>
          <a:p>
            <a:r>
              <a:rPr lang="en-US" sz="2400" dirty="0"/>
              <a:t>Along the path, use OpenCV to detect images on the maze’s wall.</a:t>
            </a:r>
          </a:p>
        </p:txBody>
      </p:sp>
    </p:spTree>
    <p:extLst>
      <p:ext uri="{BB962C8B-B14F-4D97-AF65-F5344CB8AC3E}">
        <p14:creationId xmlns:p14="http://schemas.microsoft.com/office/powerpoint/2010/main" val="181549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024"/>
          </a:xfrm>
        </p:spPr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23527"/>
            <a:ext cx="4184035" cy="4417834"/>
          </a:xfrm>
        </p:spPr>
        <p:txBody>
          <a:bodyPr>
            <a:normAutofit/>
          </a:bodyPr>
          <a:lstStyle/>
          <a:p>
            <a:r>
              <a:rPr lang="en-US" sz="2400" dirty="0"/>
              <a:t>iRobot Create 2</a:t>
            </a:r>
          </a:p>
          <a:p>
            <a:pPr lvl="1"/>
            <a:r>
              <a:rPr lang="en-US" sz="2000" dirty="0"/>
              <a:t>Open Interface </a:t>
            </a:r>
          </a:p>
          <a:p>
            <a:r>
              <a:rPr lang="en-US" sz="2400" dirty="0"/>
              <a:t>Raspberry Pi 3</a:t>
            </a:r>
          </a:p>
          <a:p>
            <a:pPr lvl="1"/>
            <a:r>
              <a:rPr lang="en-US" sz="2000" dirty="0"/>
              <a:t>Raspberry Pi Camera Module 2</a:t>
            </a:r>
          </a:p>
          <a:p>
            <a:r>
              <a:rPr lang="en-US" sz="2400" dirty="0"/>
              <a:t>Arduino Uno</a:t>
            </a:r>
          </a:p>
          <a:p>
            <a:pPr lvl="1"/>
            <a:r>
              <a:rPr lang="en-US" sz="2000" dirty="0"/>
              <a:t>Ultrasonic Proximity Sensor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623527"/>
            <a:ext cx="4184034" cy="4417835"/>
          </a:xfrm>
        </p:spPr>
        <p:txBody>
          <a:bodyPr>
            <a:normAutofit/>
          </a:bodyPr>
          <a:lstStyle/>
          <a:p>
            <a:r>
              <a:rPr lang="en-US" sz="2400" dirty="0"/>
              <a:t>Python 3</a:t>
            </a:r>
          </a:p>
          <a:p>
            <a:r>
              <a:rPr lang="en-US" sz="2400" dirty="0" err="1"/>
              <a:t>Opencv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8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72" y="1648860"/>
            <a:ext cx="4460210" cy="384592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1634" y="1930400"/>
            <a:ext cx="3268638" cy="3880773"/>
          </a:xfrm>
        </p:spPr>
        <p:txBody>
          <a:bodyPr/>
          <a:lstStyle/>
          <a:p>
            <a:r>
              <a:rPr lang="en-US" dirty="0"/>
              <a:t>Check Distance</a:t>
            </a:r>
          </a:p>
          <a:p>
            <a:r>
              <a:rPr lang="en-US" dirty="0"/>
              <a:t>Move forward</a:t>
            </a:r>
          </a:p>
          <a:p>
            <a:r>
              <a:rPr lang="en-US" dirty="0"/>
              <a:t>Stop</a:t>
            </a:r>
          </a:p>
          <a:p>
            <a:r>
              <a:rPr lang="en-US" dirty="0"/>
              <a:t>Turn 90 left</a:t>
            </a:r>
          </a:p>
          <a:p>
            <a:r>
              <a:rPr lang="en-US" dirty="0"/>
              <a:t>Turn 180 Right</a:t>
            </a:r>
          </a:p>
          <a:p>
            <a:r>
              <a:rPr lang="en-US" dirty="0"/>
              <a:t>Ending Condition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7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Us1LlN4cr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8824" y="1147465"/>
            <a:ext cx="7190314" cy="48994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8824" y="224135"/>
            <a:ext cx="1913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27675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Contingencies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Project was started 1 month before finals.</a:t>
            </a:r>
          </a:p>
          <a:p>
            <a:r>
              <a:rPr lang="en-US" sz="2400" dirty="0"/>
              <a:t>We were not well versed with OpenCV.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Raspberry pi was too slow to capture and  process the frame with OpenCV with a </a:t>
            </a:r>
            <a:r>
              <a:rPr lang="en-US" sz="2400" dirty="0" err="1"/>
              <a:t>usb</a:t>
            </a:r>
            <a:r>
              <a:rPr lang="en-US" sz="2400" dirty="0"/>
              <a:t> webcam.</a:t>
            </a:r>
          </a:p>
          <a:p>
            <a:r>
              <a:rPr lang="en-US" sz="2400" dirty="0"/>
              <a:t>Proposed to use Raspberry Pi Camera Module, but experienced </a:t>
            </a:r>
            <a:r>
              <a:rPr lang="en-US" sz="2400" dirty="0" err="1"/>
              <a:t>picamera</a:t>
            </a:r>
            <a:r>
              <a:rPr lang="en-US" sz="2400" dirty="0"/>
              <a:t> library compatibility issues with OpenCV code.</a:t>
            </a:r>
          </a:p>
        </p:txBody>
      </p:sp>
    </p:spTree>
    <p:extLst>
      <p:ext uri="{BB962C8B-B14F-4D97-AF65-F5344CB8AC3E}">
        <p14:creationId xmlns:p14="http://schemas.microsoft.com/office/powerpoint/2010/main" val="401644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355"/>
          </a:xfrm>
        </p:spPr>
        <p:txBody>
          <a:bodyPr/>
          <a:lstStyle/>
          <a:p>
            <a:r>
              <a:rPr lang="en-US" dirty="0"/>
              <a:t>Future Endeavors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3527"/>
            <a:ext cx="8596668" cy="441783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Integrate the Pi Camera Module</a:t>
            </a:r>
          </a:p>
          <a:p>
            <a:r>
              <a:rPr lang="en-US" sz="2400" dirty="0"/>
              <a:t>With image detection, capture images and tweet them.</a:t>
            </a:r>
          </a:p>
          <a:p>
            <a:r>
              <a:rPr lang="en-US" sz="2400" dirty="0"/>
              <a:t>Create a </a:t>
            </a:r>
            <a:r>
              <a:rPr lang="en-US" sz="2400" dirty="0" err="1"/>
              <a:t>voronoi</a:t>
            </a:r>
            <a:r>
              <a:rPr lang="en-US" sz="2400" dirty="0"/>
              <a:t> mapping of our maze using 1 or 2 ultrasonic proximity sensors.</a:t>
            </a:r>
          </a:p>
          <a:p>
            <a:r>
              <a:rPr lang="en-US" sz="2400" dirty="0"/>
              <a:t>Given a map of a more complex environment, use exact cell decomposition to create a tree of possible paths and test paths with:</a:t>
            </a:r>
          </a:p>
          <a:p>
            <a:pPr lvl="1"/>
            <a:r>
              <a:rPr lang="en-US" sz="2200" dirty="0"/>
              <a:t>A*</a:t>
            </a:r>
          </a:p>
          <a:p>
            <a:pPr lvl="1"/>
            <a:r>
              <a:rPr lang="en-US" sz="2200" dirty="0"/>
              <a:t>Depth-First</a:t>
            </a:r>
          </a:p>
          <a:p>
            <a:pPr lvl="1"/>
            <a:r>
              <a:rPr lang="en-US" sz="2200" dirty="0"/>
              <a:t>Breadth-First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2293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219</Words>
  <Application>Microsoft Office PowerPoint</Application>
  <PresentationFormat>Widescreen</PresentationFormat>
  <Paragraphs>38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PowerPoint Presentation</vt:lpstr>
      <vt:lpstr>Project Objectives</vt:lpstr>
      <vt:lpstr>Technologies Used:</vt:lpstr>
      <vt:lpstr>Algorithm</vt:lpstr>
      <vt:lpstr>PowerPoint Presentation</vt:lpstr>
      <vt:lpstr>Risks and Contingencies</vt:lpstr>
      <vt:lpstr>Future Endeavors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Hamilton Chevez</dc:creator>
  <cp:lastModifiedBy>Milad Ebrahimi</cp:lastModifiedBy>
  <cp:revision>12</cp:revision>
  <dcterms:created xsi:type="dcterms:W3CDTF">2017-04-25T00:23:52Z</dcterms:created>
  <dcterms:modified xsi:type="dcterms:W3CDTF">2017-04-29T05:00:25Z</dcterms:modified>
</cp:coreProperties>
</file>