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5" r:id="rId13"/>
    <p:sldId id="266" r:id="rId14"/>
    <p:sldId id="267" r:id="rId15"/>
    <p:sldId id="268" r:id="rId16"/>
    <p:sldId id="26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8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0590-D6D2-4333-94C3-CCD900008DA4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ia-gis.it/gaia-sins/" TargetMode="External"/><Relationship Id="rId2" Type="http://schemas.openxmlformats.org/officeDocument/2006/relationships/hyperlink" Target="http://www.gaia-gis.it/gaia-sins/spatialite-cookbook/index.html#comm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pfishblog.blogspot.co.uk/2009/02/kiss-spatialite-in-" TargetMode="External"/><Relationship Id="rId4" Type="http://schemas.openxmlformats.org/officeDocument/2006/relationships/hyperlink" Target="http://www.bostongis.com/PrinterFriendly.aspx?content_name=spatialite_tut0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ia-gis.it/fossil/libspatialite/wiki?name=spatialite-android-tutorial" TargetMode="External"/><Relationship Id="rId2" Type="http://schemas.openxmlformats.org/officeDocument/2006/relationships/hyperlink" Target="https://bitbucket.org/moovida/spatialite-android-example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Area and Layers</a:t>
            </a:r>
            <a:endParaRPr lang="en-GB" dirty="0"/>
          </a:p>
        </p:txBody>
      </p:sp>
      <p:pic>
        <p:nvPicPr>
          <p:cNvPr id="1026" name="Picture 2" descr="http://i.stack.imgur.com/pfe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9" y="1371600"/>
            <a:ext cx="3043237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5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Data</a:t>
            </a:r>
            <a:endParaRPr lang="en-GB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06" y="1600200"/>
            <a:ext cx="58777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http://www.gaia-gis.it/gaia-sins/spatialite-cookbook/index.html#common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http://www.gaia-gis.it/gaia-sins/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http://www.bostongis.com/PrinterFriendly.aspx?content_name=spatialite_tut01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http://mapfishblog.blogspot.co.uk/2009/02/kiss-spatialite-in-</a:t>
            </a:r>
            <a:r>
              <a:rPr lang="en-GB" dirty="0" smtClean="0"/>
              <a:t>5-minutes.html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1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SpatialLite</a:t>
            </a:r>
            <a:r>
              <a:rPr lang="en-GB" dirty="0" smtClean="0"/>
              <a:t> Android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Eclipse Android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Android SDK</a:t>
            </a:r>
          </a:p>
          <a:p>
            <a:r>
              <a:rPr lang="en-GB" dirty="0" smtClean="0"/>
              <a:t>Install Eclipse</a:t>
            </a:r>
          </a:p>
          <a:p>
            <a:r>
              <a:rPr lang="en-GB" dirty="0" smtClean="0"/>
              <a:t>Install Android Developer Plugin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0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Android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4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 In the </a:t>
            </a:r>
            <a:r>
              <a:rPr lang="en-GB" dirty="0" err="1" smtClean="0"/>
              <a:t>SpatiaLite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the libs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6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Gain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Cookbook and US Army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25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SpatiaLite</a:t>
            </a:r>
            <a:r>
              <a:rPr lang="en-GB" dirty="0" smtClean="0"/>
              <a:t>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Download from:</a:t>
            </a:r>
          </a:p>
          <a:p>
            <a:r>
              <a:rPr lang="en-GB" dirty="0" smtClean="0">
                <a:hlinkClick r:id="rId2"/>
              </a:rPr>
              <a:t>https://bitbucket.org/moovida/spatialite-android-example/downloads</a:t>
            </a:r>
            <a:endParaRPr lang="en-GB" dirty="0" smtClean="0"/>
          </a:p>
          <a:p>
            <a:r>
              <a:rPr lang="en-GB" dirty="0" smtClean="0"/>
              <a:t>Tutorial here:</a:t>
            </a:r>
          </a:p>
          <a:p>
            <a:r>
              <a:rPr lang="en-GB" dirty="0" smtClean="0">
                <a:hlinkClick r:id="rId3"/>
              </a:rPr>
              <a:t>https://www.gaia-gis.it/fossil/libspatialite/wiki?name=spatialite-android-tutorial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42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143000" y="4919213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562600" y="4919213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25908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Notam</a:t>
            </a:r>
            <a:r>
              <a:rPr lang="en-GB" dirty="0" smtClean="0"/>
              <a:t> DAO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3886200"/>
            <a:ext cx="2133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 Dialect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624422" y="3860321"/>
            <a:ext cx="2133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r>
              <a:rPr lang="en-GB" dirty="0" smtClean="0"/>
              <a:t> Dialect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0"/>
            <a:endCxn id="8" idx="2"/>
          </p:cNvCxnSpPr>
          <p:nvPr/>
        </p:nvCxnSpPr>
        <p:spPr>
          <a:xfrm flipV="1">
            <a:off x="2286000" y="4495800"/>
            <a:ext cx="0" cy="85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1"/>
          </p:cNvCxnSpPr>
          <p:nvPr/>
        </p:nvCxnSpPr>
        <p:spPr>
          <a:xfrm>
            <a:off x="6691222" y="4469921"/>
            <a:ext cx="14378" cy="44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2286000" y="32004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572000" y="3200400"/>
            <a:ext cx="2119222" cy="65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52800" y="17526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Notam</a:t>
            </a:r>
            <a:r>
              <a:rPr lang="en-GB" dirty="0" smtClean="0"/>
              <a:t> SP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336985" y="9144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</a:t>
            </a:r>
            <a:r>
              <a:rPr lang="en-GB" dirty="0" err="1" smtClean="0"/>
              <a:t>Intf</a:t>
            </a:r>
            <a:r>
              <a:rPr lang="en-GB" dirty="0" smtClean="0"/>
              <a:t> SP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428284"/>
            <a:ext cx="501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github.com/crousson/spatialite-hibernate/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316468"/>
            <a:ext cx="528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Copy the data from Oracle to </a:t>
            </a:r>
            <a:r>
              <a:rPr lang="en-GB" dirty="0" err="1" smtClean="0"/>
              <a:t>Spatialite</a:t>
            </a:r>
            <a:r>
              <a:rPr lang="en-GB" dirty="0" smtClean="0"/>
              <a:t> (minimal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09600" y="4883270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Move the </a:t>
            </a:r>
            <a:r>
              <a:rPr lang="en-GB" dirty="0" err="1" smtClean="0"/>
              <a:t>SpatialLite</a:t>
            </a:r>
            <a:r>
              <a:rPr lang="en-GB" dirty="0" smtClean="0"/>
              <a:t> DB to Android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 file DB</a:t>
            </a:r>
            <a:endParaRPr lang="en-GB" dirty="0"/>
          </a:p>
        </p:txBody>
      </p:sp>
      <p:sp>
        <p:nvSpPr>
          <p:cNvPr id="7" name="AutoShape 2" descr="Image result for android tabl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Image result for android tabl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552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V="1">
            <a:off x="1752600" y="3581400"/>
            <a:ext cx="3429000" cy="130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39243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SpatialLite</a:t>
            </a:r>
            <a:r>
              <a:rPr lang="en-GB" dirty="0" smtClean="0"/>
              <a:t> DB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SpatiaLite</a:t>
            </a:r>
            <a:r>
              <a:rPr lang="en-GB" dirty="0" smtClean="0"/>
              <a:t> GUI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3023"/>
            <a:ext cx="8229600" cy="41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70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Create the DB file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509"/>
            <a:ext cx="8229600" cy="42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3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Table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41" y="1600200"/>
            <a:ext cx="7022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4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Geometry Column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4" y="1600200"/>
            <a:ext cx="79500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some data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520"/>
            <a:ext cx="8229600" cy="443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8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130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Select Area and Layers</vt:lpstr>
      <vt:lpstr>PowerPoint Presentation</vt:lpstr>
      <vt:lpstr>Move the SpatialLite DB to Android</vt:lpstr>
      <vt:lpstr>Create a SpatialLite DB</vt:lpstr>
      <vt:lpstr>Download The SpatiaLite GUI</vt:lpstr>
      <vt:lpstr>Create the DB file</vt:lpstr>
      <vt:lpstr>Create a Table</vt:lpstr>
      <vt:lpstr>Add the Geometry Column</vt:lpstr>
      <vt:lpstr>Insert some data</vt:lpstr>
      <vt:lpstr>Select Data</vt:lpstr>
      <vt:lpstr>Links</vt:lpstr>
      <vt:lpstr>SpatialLite Android</vt:lpstr>
      <vt:lpstr>Install Eclipse Android Plugin</vt:lpstr>
      <vt:lpstr>Create Android Project</vt:lpstr>
      <vt:lpstr>Copy In the SpatiaLite Library</vt:lpstr>
      <vt:lpstr>Gain Inspiration</vt:lpstr>
      <vt:lpstr>SpatiaLite Android</vt:lpstr>
    </vt:vector>
  </TitlesOfParts>
  <Company>MESH Computers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SpatialLite DB</dc:title>
  <dc:creator>Miff</dc:creator>
  <cp:lastModifiedBy>Miff</cp:lastModifiedBy>
  <cp:revision>12</cp:revision>
  <dcterms:created xsi:type="dcterms:W3CDTF">2015-11-06T18:12:35Z</dcterms:created>
  <dcterms:modified xsi:type="dcterms:W3CDTF">2015-11-07T09:25:08Z</dcterms:modified>
</cp:coreProperties>
</file>