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8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726D-802E-43EA-B0EA-9FC90668794C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B18EE-579A-4554-8019-7F08CA2AA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1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00058-BB02-40F5-BDBA-48D3DFC56D2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95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247D4-537D-1B62-4B42-DD61AFBA1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B2958-2600-6A29-BE37-B307FE5B4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19764-340E-B1AD-1E27-BB461D75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C46A2-89DD-8B99-3A81-8A465AF12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00058-BB02-40F5-BDBA-48D3DFC56D2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20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65A6-896B-C607-033B-0597AF919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5086-E4F9-DF6B-E4BB-E92849754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F07D-1A75-98EA-A1FE-B3DB4DA0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D02A-B16D-1CEE-0030-A809B64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62BF-EBFB-3536-E1E8-41030FC5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A475-8C20-BFAA-7BD2-D505E2E1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3AEBD-7998-5124-8FA9-32D0DA61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6165-3D5E-26F5-0DA1-31C2B299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5CBA-3229-13D2-7D35-E01D51A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1BAF-C224-95C0-CDE1-785CDC2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1C97E-642B-E197-6F9A-7E053074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D75F-0B54-B11D-D30D-89361E4A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3947-A197-9428-53C6-B6CBD5D8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C128-4E8D-3600-2B7D-BC05FE38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BC84-2774-0434-DF81-B21AA673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4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AC08-FB72-6028-7A06-F45B2D8B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B470-D979-C30F-7A65-1FD66711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0F92-647D-C4BB-FD9D-16189F96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65F3-5424-1754-33DB-EBD66AEB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1C2B-EAFE-D36E-57EB-275C5528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0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5B34-B5C9-29D8-66D3-27B3597A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9C61-4E73-5CBC-7CD9-6FBA574C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7A4E-2915-14A7-1260-3160B16C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9B7C8-1B13-6174-91FC-EB8990F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56C3-1F98-BA71-6A9D-93B4501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8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9F0B-EBC6-500C-5BE6-F5C6F8B2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640A-B446-6D4C-82C9-3F820777D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0F4B0-2549-A4B3-A38A-39EBFFEB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13B4-BC2F-0A67-B030-93B907D4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19C42-3AA8-AE55-2080-BD2904B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F870-BB84-EE75-A9F0-6092C78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1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4F30-5B68-8F84-BDE9-CCF7A3D1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C97F-67C0-32CF-7B91-C3B3F870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B9A6B-C16E-EFAD-18B7-B8CDDEEC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0E928-804B-B30B-3053-8D3756EA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CBA12-5D60-748E-A767-8796B12B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06825-5CD4-A3FD-3CE7-FF4FC29E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750EC-55ED-5528-9A9C-C188A9C9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8BBDC-2929-6F1D-20EC-957A104E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5B3B-6185-78D2-BF39-9C2A5FF6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ABAEE-DBB6-CA52-5A3B-09D966C6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E9703-06E2-07D1-325C-A384C2CD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382C7-E217-6FA9-BB1D-EE56AED0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12672-A50B-CDD6-EC9B-1F4A0E24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A4CD2-E65C-BDFD-2427-F1A23E0D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484D4-B8CE-816F-5875-2D2EB0F4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8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F843-E0C2-B6FB-B5BF-C939891D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D562-E9BB-1766-3F3D-93A3BB5A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4B12-2199-51F4-441A-4BB555BB1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3B4D6-48EA-7D1E-3282-EAB7121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07622-FEB9-3A76-FEE1-CA957702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CC09-504B-7044-5F0D-F8DEAF4F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E501-DB3D-9B0C-308B-F35D9BD9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5F96E-E2A8-67CF-3A79-FF1364E91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A9EBE-A1D7-FF33-47F5-91E817AF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9438C-CF84-F991-475B-93DEFAD6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8514-B525-172C-42AE-895E5A34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2BA2-B60D-0F31-6B6E-D04A07C7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9249A-EFD9-F329-407C-1D9D76FD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9F79-8F89-6CB1-4629-819982CB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EEF1-D0FC-09BD-C9B5-DAA8A892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4F9DC-AA79-4569-A130-0C8E7952AE18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551F-E2B2-0C6E-15B5-1ADBDC3FF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947E-55E5-4514-A346-A8F0F073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1E464-D1EC-4C9C-A056-964EE9B2B7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E40B6-72DC-C2E0-E248-B656BEFC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Linking in the TEI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787A-159D-DD13-2402-AB1BEE2E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LRBS 2025</a:t>
            </a:r>
          </a:p>
          <a:p>
            <a:pPr algn="l"/>
            <a:r>
              <a:rPr lang="en-US" dirty="0"/>
              <a:t>Digital Editing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80A18A-9AEF-6F19-36A9-AA7220EA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30" y="574820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D8F9DB-1295-3C81-4D45-8FAA2B73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30" y="5748205"/>
            <a:ext cx="1169670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AED9-35A7-479C-22D1-10C45B83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br>
              <a:rPr lang="en-US" dirty="0"/>
            </a:br>
            <a:r>
              <a:rPr lang="en-US" i="1" dirty="0"/>
              <a:t>Next and Prev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4338F-D725-D4E4-6D33-0340805C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887" y="2191291"/>
            <a:ext cx="9850225" cy="3620005"/>
          </a:xfrm>
        </p:spPr>
      </p:pic>
    </p:spTree>
    <p:extLst>
      <p:ext uri="{BB962C8B-B14F-4D97-AF65-F5344CB8AC3E}">
        <p14:creationId xmlns:p14="http://schemas.microsoft.com/office/powerpoint/2010/main" val="232857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4299-A905-C017-8976-218DDE59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br>
              <a:rPr lang="en-US" dirty="0"/>
            </a:br>
            <a:r>
              <a:rPr lang="en-US" i="1" dirty="0"/>
              <a:t>Join method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58934-6D30-8E32-E082-86A23CEA6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019" y="2029344"/>
            <a:ext cx="9935962" cy="3943900"/>
          </a:xfrm>
        </p:spPr>
      </p:pic>
    </p:spTree>
    <p:extLst>
      <p:ext uri="{BB962C8B-B14F-4D97-AF65-F5344CB8AC3E}">
        <p14:creationId xmlns:p14="http://schemas.microsoft.com/office/powerpoint/2010/main" val="45584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08B1-7C49-C514-9C41-5D017227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concept of ‘linking’ in the TEI?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F854-23B3-BB03-FA04-6653B554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 is a way of representing non-linear and/or non-hierarchical structures in the TEI (see TEI Guidelines 17).</a:t>
            </a:r>
          </a:p>
          <a:p>
            <a:r>
              <a:rPr lang="en-US" dirty="0"/>
              <a:t>XML is an extremely flexible language, except for the fact that its elements must nest neatly inside of each other; when rendering texts in XML, this nesting structure translates as a hierarchical one, but not all texts behave that way.</a:t>
            </a:r>
          </a:p>
          <a:p>
            <a:r>
              <a:rPr lang="en-US" dirty="0"/>
              <a:t>Linking is a way to circumvent the constraints that XML imposes on the digital representation of texts.</a:t>
            </a:r>
          </a:p>
        </p:txBody>
      </p:sp>
    </p:spTree>
    <p:extLst>
      <p:ext uri="{BB962C8B-B14F-4D97-AF65-F5344CB8AC3E}">
        <p14:creationId xmlns:p14="http://schemas.microsoft.com/office/powerpoint/2010/main" val="320300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866F-9A4A-0DCD-EA9F-8C0DCE6D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is good for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E74E-3495-1D1E-CFC1-789F4707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for dealing with non-hierarchical structures.</a:t>
            </a:r>
          </a:p>
          <a:p>
            <a:pPr lvl="1"/>
            <a:r>
              <a:rPr lang="en-US" dirty="0"/>
              <a:t>Can indicate when separate structures should be understood as being one structure – a.k.a. aggregation.</a:t>
            </a:r>
          </a:p>
          <a:p>
            <a:r>
              <a:rPr lang="en-US" dirty="0"/>
              <a:t>Useful for discourse analysis that focuses anaphoric structures.</a:t>
            </a:r>
          </a:p>
          <a:p>
            <a:r>
              <a:rPr lang="en-US" dirty="0"/>
              <a:t>Useful for texts that correspond to one another in some way.</a:t>
            </a:r>
          </a:p>
          <a:p>
            <a:pPr lvl="1"/>
            <a:r>
              <a:rPr lang="en-US" dirty="0"/>
              <a:t>Translations.</a:t>
            </a:r>
          </a:p>
          <a:p>
            <a:pPr lvl="1"/>
            <a:r>
              <a:rPr lang="en-US" dirty="0"/>
              <a:t>Footnotes.</a:t>
            </a:r>
          </a:p>
          <a:p>
            <a:pPr lvl="1"/>
            <a:r>
              <a:rPr lang="en-US" dirty="0"/>
              <a:t>Hypertext.</a:t>
            </a:r>
          </a:p>
        </p:txBody>
      </p:sp>
    </p:spTree>
    <p:extLst>
      <p:ext uri="{BB962C8B-B14F-4D97-AF65-F5344CB8AC3E}">
        <p14:creationId xmlns:p14="http://schemas.microsoft.com/office/powerpoint/2010/main" val="16715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50085-ABE5-AB9D-86B4-30348E46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Linking and Translation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76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6602-56C8-BE90-C67C-630C5988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br>
              <a:rPr lang="en-US" dirty="0"/>
            </a:br>
            <a:r>
              <a:rPr lang="en-US" i="1" dirty="0"/>
              <a:t>Separate documents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C4662F5-6B6B-CA6A-C22F-0498835E0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9EAE34-C43B-DF57-B0C9-DCB7B80EA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31154"/>
            <a:ext cx="5157787" cy="323243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2E68E0-74D6-4AC9-A940-5D9F044F4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GB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B3FDC8D-46FC-2FE8-95E2-C08E7C07B7A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43194"/>
            <a:ext cx="5183188" cy="2408350"/>
          </a:xfrm>
        </p:spPr>
      </p:pic>
    </p:spTree>
    <p:extLst>
      <p:ext uri="{BB962C8B-B14F-4D97-AF65-F5344CB8AC3E}">
        <p14:creationId xmlns:p14="http://schemas.microsoft.com/office/powerpoint/2010/main" val="3960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4C0D-5A48-58BB-A270-40D33C39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3" y="2766218"/>
            <a:ext cx="5257800" cy="1325563"/>
          </a:xfrm>
        </p:spPr>
        <p:txBody>
          <a:bodyPr/>
          <a:lstStyle/>
          <a:p>
            <a:pPr algn="r"/>
            <a:r>
              <a:rPr lang="en-US" dirty="0"/>
              <a:t>What does it look like?</a:t>
            </a:r>
            <a:br>
              <a:rPr lang="en-US" dirty="0"/>
            </a:br>
            <a:r>
              <a:rPr lang="en-US" i="1" dirty="0" err="1"/>
              <a:t>Corresp</a:t>
            </a:r>
            <a:r>
              <a:rPr lang="en-US" i="1" dirty="0"/>
              <a:t> method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B16862-BA1A-01B6-D909-303C0DA3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65" y="-1"/>
            <a:ext cx="6396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709F-F3BD-63BD-FE6C-DEE0DEA7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67" y="2766218"/>
            <a:ext cx="5257800" cy="1325563"/>
          </a:xfrm>
        </p:spPr>
        <p:txBody>
          <a:bodyPr/>
          <a:lstStyle/>
          <a:p>
            <a:pPr algn="r"/>
            <a:r>
              <a:rPr lang="en-US" dirty="0"/>
              <a:t>What does it look like?</a:t>
            </a:r>
            <a:br>
              <a:rPr lang="en-US" dirty="0"/>
            </a:br>
            <a:r>
              <a:rPr lang="en-US" i="1" dirty="0"/>
              <a:t>Link groups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F3F5C-4BCC-ACAD-0F34-19B94C429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981362" cy="4351338"/>
          </a:xfrm>
        </p:spPr>
      </p:pic>
    </p:spTree>
    <p:extLst>
      <p:ext uri="{BB962C8B-B14F-4D97-AF65-F5344CB8AC3E}">
        <p14:creationId xmlns:p14="http://schemas.microsoft.com/office/powerpoint/2010/main" val="116540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FBE95-2766-249F-74DD-F3CEA36F3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689CF6-7A96-D410-6FBE-E935A6E03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27FA5-4438-40B7-8287-33CBFFC08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DD1E5-993B-E00E-2149-55BA11BCE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D0A2AE-8CED-F2EC-B76A-F63C38A06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DD1CD4-8061-7CE4-C722-10D0D11EE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E32DB-C38C-43B9-7D64-DF1C9F92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Linking and Aggregation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B90FE7-673E-CDE5-829E-0B6EEEB3D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415F94-C0FD-74F5-E340-B7426D83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0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810C-2170-7F73-0511-06720CAE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br>
              <a:rPr lang="en-US" dirty="0"/>
            </a:br>
            <a:r>
              <a:rPr lang="en-US" i="1" dirty="0"/>
              <a:t>Shared ID numbers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214EB-DDE7-C629-4B6A-A3ABAB8E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740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0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230</Words>
  <Application>Microsoft Office PowerPoint</Application>
  <PresentationFormat>Widescreen</PresentationFormat>
  <Paragraphs>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1_Office Theme</vt:lpstr>
      <vt:lpstr>Linking in the TEI</vt:lpstr>
      <vt:lpstr>What is the concept of ‘linking’ in the TEI?</vt:lpstr>
      <vt:lpstr>Linking is good for …</vt:lpstr>
      <vt:lpstr>Linking and Translation</vt:lpstr>
      <vt:lpstr>What does it look like? Separate documents</vt:lpstr>
      <vt:lpstr>What does it look like? Corresp method</vt:lpstr>
      <vt:lpstr>What does it look like? Link groups</vt:lpstr>
      <vt:lpstr>Linking and Aggregation</vt:lpstr>
      <vt:lpstr>What does it look like? Shared ID numbers</vt:lpstr>
      <vt:lpstr>What does it look like? Next and Prev</vt:lpstr>
      <vt:lpstr>What does it look like? Join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in the TEI</dc:title>
  <dc:creator>Megan Bushnell</dc:creator>
  <cp:lastModifiedBy>Megan Bushnell</cp:lastModifiedBy>
  <cp:revision>5</cp:revision>
  <dcterms:created xsi:type="dcterms:W3CDTF">2025-01-22T11:26:30Z</dcterms:created>
  <dcterms:modified xsi:type="dcterms:W3CDTF">2025-01-24T17:17:52Z</dcterms:modified>
</cp:coreProperties>
</file>