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42900"/>
            <a:ext cx="2743200" cy="27432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实例映射研讨会的参考结果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400" y="342900"/>
            <a:ext cx="914400" cy="274320"/>
          </a:xfrm>
          <a:prstGeom prst="rect">
            <a:avLst/>
          </a:prstGeom>
          <a:solidFill>
            <a:srgbClr val="286EBE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UPerform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7589520" y="514350"/>
            <a:ext cx="1371600" cy="274320"/>
          </a:xfrm>
          <a:prstGeom prst="rect">
            <a:avLst/>
          </a:prstGeom>
          <a:solidFill>
            <a:srgbClr val="828282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捷普AI智能管理平台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7600" y="1285875"/>
            <a:ext cx="1828800" cy="342900"/>
          </a:xfrm>
          <a:prstGeom prst="roundRect">
            <a:avLst/>
          </a:prstGeom>
          <a:solidFill>
            <a:srgbClr val="FFFFB0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在线日历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26080" y="1714500"/>
            <a:ext cx="3291840" cy="514350"/>
          </a:xfrm>
          <a:prstGeom prst="roundRect">
            <a:avLst/>
          </a:prstGeom>
          <a:solidFill>
            <a:srgbClr val="FFFFB0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作为一名非常忙碌的商人，我想一个在线日历，以便我收到开会的提醒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05840" y="2657475"/>
            <a:ext cx="1828800" cy="342900"/>
          </a:xfrm>
          <a:prstGeom prst="roundRect">
            <a:avLst/>
          </a:prstGeom>
          <a:solidFill>
            <a:srgbClr val="C0E0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在会议前发出提醒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0" y="2657475"/>
            <a:ext cx="1828800" cy="342900"/>
          </a:xfrm>
          <a:prstGeom prst="roundRect">
            <a:avLst/>
          </a:prstGeom>
          <a:solidFill>
            <a:srgbClr val="C0E0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会议发起人可以邀请参会者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09360" y="2657475"/>
            <a:ext cx="1828800" cy="342900"/>
          </a:xfrm>
          <a:prstGeom prst="roundRect">
            <a:avLst/>
          </a:prstGeom>
          <a:solidFill>
            <a:srgbClr val="C0E0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会议发起人可以修改会议详情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20240" y="3171825"/>
            <a:ext cx="1097280" cy="274320"/>
          </a:xfrm>
          <a:prstGeom prst="roundRect">
            <a:avLst/>
          </a:prstGeom>
          <a:solidFill>
            <a:srgbClr val="FFC0CB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有没专人跟进呢？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3514725"/>
            <a:ext cx="2560320" cy="428625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我需要在下一个11点半的会议，所以我现在上午10:45 收到提醒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3986212"/>
            <a:ext cx="2560320" cy="428625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我需要时长间隔通知，所以我现在上午10点收到早上11点半会议的提醒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08960" y="3514725"/>
            <a:ext cx="164592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只邀请额外的参会者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46320" y="3514725"/>
            <a:ext cx="1828800" cy="428625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一个受邀者不能再邀请其他人，只有发起人可以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86400" y="3171825"/>
            <a:ext cx="1645920" cy="342900"/>
          </a:xfrm>
          <a:prstGeom prst="roundRect">
            <a:avLst/>
          </a:prstGeom>
          <a:solidFill>
            <a:srgbClr val="FFC0CB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会议发起人只能邀请分配给他的人？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15200" y="1285875"/>
            <a:ext cx="1371600" cy="342900"/>
          </a:xfrm>
          <a:prstGeom prst="roundRect">
            <a:avLst/>
          </a:prstGeom>
          <a:solidFill>
            <a:srgbClr val="FFC0CB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你可以把时间延迟到下一个11点半吗?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589520" y="1714500"/>
            <a:ext cx="914400" cy="274320"/>
          </a:xfrm>
          <a:prstGeom prst="roundRect">
            <a:avLst/>
          </a:prstGeom>
          <a:solidFill>
            <a:srgbClr val="FFC0CB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经常时间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00800" y="4029075"/>
            <a:ext cx="173736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会议时间从上午11点改为10点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00800" y="4329112"/>
            <a:ext cx="173736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一个受邀者不能修改会议名称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949440" y="3600450"/>
            <a:ext cx="1828800" cy="428625"/>
          </a:xfrm>
          <a:prstGeom prst="roundRect">
            <a:avLst/>
          </a:prstGeom>
          <a:solidFill>
            <a:srgbClr val="FFC0CB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非会议发起人只能把分配给他的人修改会议详情吗?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83280" y="4972050"/>
            <a:ext cx="3474720" cy="342900"/>
          </a:xfrm>
          <a:prstGeom prst="roundRect">
            <a:avLst/>
          </a:prstGeom>
          <a:solidFill>
            <a:srgbClr val="D9C0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嗯，听起来还是有点抽象？你能给我一个具体的例子吗？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383280" y="5400675"/>
            <a:ext cx="3474720" cy="342900"/>
          </a:xfrm>
          <a:prstGeom prst="roundRect">
            <a:avLst/>
          </a:prstGeom>
          <a:solidFill>
            <a:srgbClr val="D9C0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标题叫什么好呢？</a:t>
            </a:r>
          </a:p>
        </p:txBody>
      </p:sp>
      <p:sp>
        <p:nvSpPr>
          <p:cNvPr id="23" name="Oval 22"/>
          <p:cNvSpPr/>
          <p:nvPr/>
        </p:nvSpPr>
        <p:spPr>
          <a:xfrm>
            <a:off x="3017520" y="5057775"/>
            <a:ext cx="457200" cy="2743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</a:p>
        </p:txBody>
      </p:sp>
      <p:sp>
        <p:nvSpPr>
          <p:cNvPr id="24" name="TextBox 23"/>
          <p:cNvSpPr txBox="1"/>
          <p:nvPr/>
        </p:nvSpPr>
        <p:spPr>
          <a:xfrm>
            <a:off x="457200" y="668655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BOD for Agile Teams | Content created by Axel Berie, CST | © 2025 Scrum Alliance, Inc. All rights reserved. Unauthorized use or reproduction prohibited.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03920" y="6686550"/>
            <a:ext cx="4572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21</a:t>
            </a:r>
          </a:p>
        </p:txBody>
      </p:sp>
      <p:cxnSp>
        <p:nvCxnSpPr>
          <p:cNvPr id="26" name="Connector 25"/>
          <p:cNvCxnSpPr>
            <a:stCxn id="5" idx="3"/>
            <a:endCxn id="6" idx="1"/>
          </p:cNvCxnSpPr>
          <p:nvPr/>
        </p:nvCxnSpPr>
        <p:spPr>
          <a:xfrm flipH="1">
            <a:off x="2926080" y="1457325"/>
            <a:ext cx="2560320" cy="51435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>
            <a:stCxn id="6" idx="0"/>
            <a:endCxn id="7" idx="2"/>
          </p:cNvCxnSpPr>
          <p:nvPr/>
        </p:nvCxnSpPr>
        <p:spPr>
          <a:xfrm flipH="1">
            <a:off x="1920240" y="1714500"/>
            <a:ext cx="2651760" cy="1285875"/>
          </a:xfrm>
          <a:prstGeom prst="curvedConnector3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>
            <a:stCxn id="6" idx="3"/>
            <a:endCxn id="8" idx="1"/>
          </p:cNvCxnSpPr>
          <p:nvPr/>
        </p:nvCxnSpPr>
        <p:spPr>
          <a:xfrm flipH="1">
            <a:off x="3657600" y="1971675"/>
            <a:ext cx="2560320" cy="85725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>
            <a:stCxn id="6" idx="2"/>
            <a:endCxn id="9" idx="0"/>
          </p:cNvCxnSpPr>
          <p:nvPr/>
        </p:nvCxnSpPr>
        <p:spPr>
          <a:xfrm>
            <a:off x="4572000" y="2228850"/>
            <a:ext cx="2651760" cy="428625"/>
          </a:xfrm>
          <a:prstGeom prst="curvedConnector3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>
            <a:stCxn id="7" idx="3"/>
            <a:endCxn id="11" idx="1"/>
          </p:cNvCxnSpPr>
          <p:nvPr/>
        </p:nvCxnSpPr>
        <p:spPr>
          <a:xfrm flipH="1">
            <a:off x="457200" y="2828925"/>
            <a:ext cx="2377440" cy="90011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>
            <a:stCxn id="7" idx="3"/>
            <a:endCxn id="12" idx="1"/>
          </p:cNvCxnSpPr>
          <p:nvPr/>
        </p:nvCxnSpPr>
        <p:spPr>
          <a:xfrm flipH="1">
            <a:off x="457200" y="2828925"/>
            <a:ext cx="2377440" cy="1371599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>
            <a:stCxn id="8" idx="3"/>
            <a:endCxn id="13" idx="1"/>
          </p:cNvCxnSpPr>
          <p:nvPr/>
        </p:nvCxnSpPr>
        <p:spPr>
          <a:xfrm flipH="1">
            <a:off x="3108960" y="2828925"/>
            <a:ext cx="2377440" cy="8229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>
            <a:stCxn id="8" idx="2"/>
            <a:endCxn id="14" idx="1"/>
          </p:cNvCxnSpPr>
          <p:nvPr/>
        </p:nvCxnSpPr>
        <p:spPr>
          <a:xfrm>
            <a:off x="4572000" y="3000375"/>
            <a:ext cx="274320" cy="72866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>
            <a:stCxn id="9" idx="3"/>
            <a:endCxn id="18" idx="1"/>
          </p:cNvCxnSpPr>
          <p:nvPr/>
        </p:nvCxnSpPr>
        <p:spPr>
          <a:xfrm flipH="1">
            <a:off x="6400800" y="2828925"/>
            <a:ext cx="1737360" cy="133731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>
            <a:stCxn id="9" idx="3"/>
            <a:endCxn id="19" idx="1"/>
          </p:cNvCxnSpPr>
          <p:nvPr/>
        </p:nvCxnSpPr>
        <p:spPr>
          <a:xfrm flipH="1">
            <a:off x="6400800" y="2828925"/>
            <a:ext cx="1737360" cy="163734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>
            <a:stCxn id="14" idx="3"/>
            <a:endCxn id="21" idx="1"/>
          </p:cNvCxnSpPr>
          <p:nvPr/>
        </p:nvCxnSpPr>
        <p:spPr>
          <a:xfrm flipH="1">
            <a:off x="3383280" y="3729037"/>
            <a:ext cx="3291840" cy="1414463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>
            <a:stCxn id="21" idx="3"/>
            <a:endCxn id="22" idx="1"/>
          </p:cNvCxnSpPr>
          <p:nvPr/>
        </p:nvCxnSpPr>
        <p:spPr>
          <a:xfrm flipH="1">
            <a:off x="3383280" y="5143500"/>
            <a:ext cx="3474720" cy="428625"/>
          </a:xfrm>
          <a:prstGeom prst="line">
            <a:avLst/>
          </a:prstGeom>
          <a:ln w="1524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