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42900"/>
            <a:ext cx="2743200" cy="25717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实例映射研讨会的参考结果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400" y="342900"/>
            <a:ext cx="914400" cy="171450"/>
          </a:xfrm>
          <a:prstGeom prst="rect">
            <a:avLst/>
          </a:prstGeom>
          <a:solidFill>
            <a:srgbClr val="286EBE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UPerform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7589520" y="514350"/>
            <a:ext cx="1371600" cy="128587"/>
          </a:xfrm>
          <a:prstGeom prst="rect">
            <a:avLst/>
          </a:prstGeom>
          <a:solidFill>
            <a:srgbClr val="828282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捷普AI智能管理平台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7600" y="1285875"/>
            <a:ext cx="1828800" cy="342900"/>
          </a:xfrm>
          <a:prstGeom prst="roundRect">
            <a:avLst/>
          </a:prstGeom>
          <a:solidFill>
            <a:srgbClr val="FFFFB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在线日历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26080" y="1714500"/>
            <a:ext cx="3291840" cy="514350"/>
          </a:xfrm>
          <a:prstGeom prst="roundRect">
            <a:avLst/>
          </a:prstGeom>
          <a:solidFill>
            <a:srgbClr val="FFFFB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作为一名非常忙碌的商人，我想一个在线日历，以便我收到开会的提醒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05840" y="2657475"/>
            <a:ext cx="1828800" cy="342900"/>
          </a:xfrm>
          <a:prstGeom prst="roundRect">
            <a:avLst/>
          </a:prstGeom>
          <a:solidFill>
            <a:srgbClr val="C0E0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在会议前发出提醒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2657475"/>
            <a:ext cx="1828800" cy="342900"/>
          </a:xfrm>
          <a:prstGeom prst="roundRect">
            <a:avLst/>
          </a:prstGeom>
          <a:solidFill>
            <a:srgbClr val="C0E0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会议发起人可以邀请参会者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09360" y="2657475"/>
            <a:ext cx="1828800" cy="342900"/>
          </a:xfrm>
          <a:prstGeom prst="roundRect">
            <a:avLst/>
          </a:prstGeom>
          <a:solidFill>
            <a:srgbClr val="C0E0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会议发起人可以修改会议详情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20240" y="3171825"/>
            <a:ext cx="1097280" cy="257175"/>
          </a:xfrm>
          <a:prstGeom prst="roundRect">
            <a:avLst/>
          </a:prstGeom>
          <a:solidFill>
            <a:srgbClr val="FFC0CB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有没专人跟进呢？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3514725"/>
            <a:ext cx="2560320" cy="42862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我需要在下一个11点半的会议，所以我现在上午10:45 收到提醒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3986212"/>
            <a:ext cx="2560320" cy="42862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我需要时长间隔通知，所以我现在上午10点收到早上11点半会议的提醒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08960" y="3514725"/>
            <a:ext cx="1645920" cy="25717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只邀请额外的参会者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46320" y="3514725"/>
            <a:ext cx="1828800" cy="42862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一个受邀者不能再邀请其他人，只有发起人可以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86400" y="3171825"/>
            <a:ext cx="1645920" cy="342900"/>
          </a:xfrm>
          <a:prstGeom prst="roundRect">
            <a:avLst/>
          </a:prstGeom>
          <a:solidFill>
            <a:srgbClr val="FFC0CB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会议发起人只能邀请分配给他的人？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15200" y="1285875"/>
            <a:ext cx="1371600" cy="342900"/>
          </a:xfrm>
          <a:prstGeom prst="roundRect">
            <a:avLst/>
          </a:prstGeom>
          <a:solidFill>
            <a:srgbClr val="FFC0CB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你可以把时间延迟到下一个11点半吗?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89520" y="1714500"/>
            <a:ext cx="914400" cy="257175"/>
          </a:xfrm>
          <a:prstGeom prst="roundRect">
            <a:avLst/>
          </a:prstGeom>
          <a:solidFill>
            <a:srgbClr val="FFC0CB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经常时间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00800" y="4029075"/>
            <a:ext cx="1737360" cy="25717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会议时间从上午11点改为10点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00800" y="4329112"/>
            <a:ext cx="1737360" cy="25717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一个受邀者不能修改会议名称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949440" y="3600450"/>
            <a:ext cx="1828800" cy="428625"/>
          </a:xfrm>
          <a:prstGeom prst="roundRect">
            <a:avLst/>
          </a:prstGeom>
          <a:solidFill>
            <a:srgbClr val="FFC0CB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非会议发起人只能把分配给他的人修改会议详情吗?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83280" y="4972050"/>
            <a:ext cx="3474720" cy="342900"/>
          </a:xfrm>
          <a:prstGeom prst="roundRect">
            <a:avLst/>
          </a:prstGeom>
          <a:solidFill>
            <a:srgbClr val="D9C0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嗯，听起来还是有点抽象？你能给我一个具体的例子吗？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383280" y="5400675"/>
            <a:ext cx="3474720" cy="342900"/>
          </a:xfrm>
          <a:prstGeom prst="roundRect">
            <a:avLst/>
          </a:prstGeom>
          <a:solidFill>
            <a:srgbClr val="D9C0FF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标题叫什么好呢？</a:t>
            </a:r>
          </a:p>
        </p:txBody>
      </p:sp>
      <p:sp>
        <p:nvSpPr>
          <p:cNvPr id="23" name="Oval 22"/>
          <p:cNvSpPr/>
          <p:nvPr/>
        </p:nvSpPr>
        <p:spPr>
          <a:xfrm>
            <a:off x="3017520" y="5057775"/>
            <a:ext cx="274320" cy="2571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</a:p>
        </p:txBody>
      </p:sp>
      <p:sp>
        <p:nvSpPr>
          <p:cNvPr id="24" name="TextBox 23"/>
          <p:cNvSpPr txBox="1"/>
          <p:nvPr/>
        </p:nvSpPr>
        <p:spPr>
          <a:xfrm>
            <a:off x="457200" y="6686550"/>
            <a:ext cx="6400800" cy="128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/>
            </a:pPr>
            <a:r>
              <a:t>BOD for Agile Teams | Content created by Axel Berie, CST | © 2025 Scrum Alliance, Inc. All rights reserved. Unauthorized use or reproduction prohibited.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03920" y="6686550"/>
            <a:ext cx="182880" cy="128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/>
            </a:pPr>
            <a:r>
              <a:t>21</a:t>
            </a:r>
          </a:p>
        </p:txBody>
      </p:sp>
      <p:cxnSp>
        <p:nvCxnSpPr>
          <p:cNvPr id="26" name="Connector 25"/>
          <p:cNvCxnSpPr>
            <a:stCxn id="5" idx="3"/>
            <a:endCxn id="6" idx="1"/>
          </p:cNvCxnSpPr>
          <p:nvPr/>
        </p:nvCxnSpPr>
        <p:spPr>
          <a:xfrm flipH="1">
            <a:off x="4572000" y="1628775"/>
            <a:ext cx="0" cy="8572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>
            <a:stCxn id="6" idx="0"/>
            <a:endCxn id="7" idx="2"/>
          </p:cNvCxnSpPr>
          <p:nvPr/>
        </p:nvCxnSpPr>
        <p:spPr>
          <a:xfrm flipH="1">
            <a:off x="2834640" y="1971675"/>
            <a:ext cx="91440" cy="85725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>
            <a:stCxn id="6" idx="3"/>
            <a:endCxn id="8" idx="1"/>
          </p:cNvCxnSpPr>
          <p:nvPr/>
        </p:nvCxnSpPr>
        <p:spPr>
          <a:xfrm flipH="1">
            <a:off x="4572000" y="2228850"/>
            <a:ext cx="0" cy="42862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>
            <a:stCxn id="6" idx="2"/>
            <a:endCxn id="9" idx="0"/>
          </p:cNvCxnSpPr>
          <p:nvPr/>
        </p:nvCxnSpPr>
        <p:spPr>
          <a:xfrm>
            <a:off x="6217920" y="1971675"/>
            <a:ext cx="91440" cy="85725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>
            <a:stCxn id="7" idx="3"/>
            <a:endCxn id="11" idx="1"/>
          </p:cNvCxnSpPr>
          <p:nvPr/>
        </p:nvCxnSpPr>
        <p:spPr>
          <a:xfrm flipH="1">
            <a:off x="1737360" y="3000375"/>
            <a:ext cx="182880" cy="51435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>
            <a:stCxn id="7" idx="3"/>
            <a:endCxn id="12" idx="1"/>
          </p:cNvCxnSpPr>
          <p:nvPr/>
        </p:nvCxnSpPr>
        <p:spPr>
          <a:xfrm flipH="1">
            <a:off x="1737360" y="3000375"/>
            <a:ext cx="182880" cy="98583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>
            <a:stCxn id="8" idx="3"/>
            <a:endCxn id="13" idx="1"/>
          </p:cNvCxnSpPr>
          <p:nvPr/>
        </p:nvCxnSpPr>
        <p:spPr>
          <a:xfrm flipH="1">
            <a:off x="3931920" y="3000375"/>
            <a:ext cx="640080" cy="51435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>
            <a:stCxn id="8" idx="2"/>
            <a:endCxn id="14" idx="1"/>
          </p:cNvCxnSpPr>
          <p:nvPr/>
        </p:nvCxnSpPr>
        <p:spPr>
          <a:xfrm>
            <a:off x="5486400" y="2828925"/>
            <a:ext cx="274320" cy="6858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>
            <a:stCxn id="9" idx="3"/>
            <a:endCxn id="18" idx="1"/>
          </p:cNvCxnSpPr>
          <p:nvPr/>
        </p:nvCxnSpPr>
        <p:spPr>
          <a:xfrm flipH="1">
            <a:off x="7223760" y="3000375"/>
            <a:ext cx="45720" cy="10287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>
            <a:stCxn id="9" idx="3"/>
            <a:endCxn id="19" idx="1"/>
          </p:cNvCxnSpPr>
          <p:nvPr/>
        </p:nvCxnSpPr>
        <p:spPr>
          <a:xfrm flipH="1">
            <a:off x="7223760" y="3000375"/>
            <a:ext cx="45720" cy="132873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>
            <a:stCxn id="14" idx="3"/>
            <a:endCxn id="21" idx="1"/>
          </p:cNvCxnSpPr>
          <p:nvPr/>
        </p:nvCxnSpPr>
        <p:spPr>
          <a:xfrm flipH="1">
            <a:off x="5120640" y="3943350"/>
            <a:ext cx="640080" cy="10287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>
            <a:stCxn id="21" idx="3"/>
            <a:endCxn id="22" idx="1"/>
          </p:cNvCxnSpPr>
          <p:nvPr/>
        </p:nvCxnSpPr>
        <p:spPr>
          <a:xfrm flipH="1">
            <a:off x="5120640" y="5314950"/>
            <a:ext cx="0" cy="8572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