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sldIdLst>
    <p:sldId id="256" r:id="rId2"/>
    <p:sldId id="265" r:id="rId3"/>
    <p:sldId id="257" r:id="rId4"/>
    <p:sldId id="258" r:id="rId5"/>
    <p:sldId id="267" r:id="rId6"/>
    <p:sldId id="263" r:id="rId7"/>
    <p:sldId id="260" r:id="rId8"/>
    <p:sldId id="261" r:id="rId9"/>
    <p:sldId id="264" r:id="rId10"/>
    <p:sldId id="268" r:id="rId11"/>
    <p:sldId id="259" r:id="rId12"/>
    <p:sldId id="270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216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6/15/11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6/15/11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0BA1CFD-BFF0-48BC-9BA5-4974D7A6AB15}" type="datetimeFigureOut">
              <a:rPr lang="en-US" smtClean="0"/>
              <a:t>6/15/11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0BA1CFD-BFF0-48BC-9BA5-4974D7A6AB15}" type="datetimeFigureOut">
              <a:rPr lang="en-US" smtClean="0"/>
              <a:t>6/15/11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Sprint 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TadoSoft</a:t>
            </a:r>
          </a:p>
          <a:p>
            <a:r>
              <a:rPr lang="en-US" dirty="0" smtClean="0"/>
              <a:t>Team </a:t>
            </a:r>
            <a:r>
              <a:rPr lang="en-US" dirty="0" smtClean="0"/>
              <a:t>JJJ</a:t>
            </a:r>
          </a:p>
          <a:p>
            <a:r>
              <a:rPr lang="en-US" dirty="0" smtClean="0"/>
              <a:t>15, Jun, 2011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30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Potential leak of singleton object</a:t>
            </a:r>
          </a:p>
          <a:p>
            <a:r>
              <a:rPr lang="en-US" dirty="0" smtClean="0"/>
              <a:t>Every function should have comments</a:t>
            </a:r>
            <a:endParaRPr lang="en-US" dirty="0"/>
          </a:p>
          <a:p>
            <a:r>
              <a:rPr lang="en-US" dirty="0" smtClean="0"/>
              <a:t>Hibernate has a bug that is not connectable after 8 hours</a:t>
            </a:r>
          </a:p>
          <a:p>
            <a:r>
              <a:rPr lang="en-US" dirty="0" smtClean="0"/>
              <a:t>No detection for broken network connection on iPhone</a:t>
            </a:r>
          </a:p>
          <a:p>
            <a:r>
              <a:rPr lang="en-US" dirty="0" smtClean="0"/>
              <a:t>All settings &amp; password should stored with </a:t>
            </a:r>
            <a:r>
              <a:rPr lang="en-US" dirty="0" err="1" smtClean="0"/>
              <a:t>NSUserDefaults</a:t>
            </a:r>
            <a:endParaRPr lang="en-US" dirty="0" smtClean="0"/>
          </a:p>
          <a:p>
            <a:r>
              <a:rPr lang="en-US" dirty="0" smtClean="0"/>
              <a:t>More error codes defined for servlet</a:t>
            </a:r>
          </a:p>
          <a:p>
            <a:r>
              <a:rPr lang="en-US" dirty="0" smtClean="0"/>
              <a:t>Text field validation should be right after losing </a:t>
            </a:r>
            <a:r>
              <a:rPr lang="en-US" dirty="0" smtClean="0"/>
              <a:t>focus</a:t>
            </a:r>
          </a:p>
          <a:p>
            <a:r>
              <a:rPr lang="en-US" altLang="zh-CN" dirty="0" smtClean="0"/>
              <a:t>Hide password as “*”</a:t>
            </a:r>
          </a:p>
          <a:p>
            <a:r>
              <a:rPr lang="en-US" dirty="0" err="1" smtClean="0"/>
              <a:t>AlertShow</a:t>
            </a:r>
            <a:r>
              <a:rPr lang="en-US" dirty="0" smtClean="0"/>
              <a:t> is not necessary when successfully signed up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6180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Q&amp;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860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</a:t>
            </a:r>
          </a:p>
        </p:txBody>
      </p:sp>
      <p:pic>
        <p:nvPicPr>
          <p:cNvPr id="4" name="Content Placeholder 3" descr="IMG_0134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73" r="-118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77480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Trainer </a:t>
            </a:r>
            <a:r>
              <a:rPr lang="en-US" dirty="0" smtClean="0"/>
              <a:t>responsible for </a:t>
            </a:r>
            <a:r>
              <a:rPr lang="en-US" dirty="0"/>
              <a:t>p</a:t>
            </a:r>
            <a:r>
              <a:rPr lang="en-US" dirty="0" smtClean="0"/>
              <a:t>repare material &amp; practice &amp; time management well before training</a:t>
            </a:r>
          </a:p>
          <a:p>
            <a:r>
              <a:rPr lang="en-US" dirty="0" smtClean="0"/>
              <a:t>Tools improve efficiency</a:t>
            </a:r>
          </a:p>
          <a:p>
            <a:r>
              <a:rPr lang="en-US" dirty="0" smtClean="0"/>
              <a:t>At least one reviewer before pushing code to server</a:t>
            </a:r>
          </a:p>
          <a:p>
            <a:r>
              <a:rPr lang="en-US" dirty="0" smtClean="0"/>
              <a:t>Record designing idea on </a:t>
            </a:r>
            <a:r>
              <a:rPr lang="en-US" dirty="0" err="1" smtClean="0"/>
              <a:t>IceScrum</a:t>
            </a:r>
            <a:r>
              <a:rPr lang="en-US" dirty="0" smtClean="0"/>
              <a:t>, take task before daily meeting</a:t>
            </a:r>
            <a:endParaRPr lang="en-US" dirty="0"/>
          </a:p>
          <a:p>
            <a:r>
              <a:rPr lang="en-US" dirty="0" smtClean="0"/>
              <a:t>How </a:t>
            </a:r>
            <a:r>
              <a:rPr lang="en-US" dirty="0" smtClean="0"/>
              <a:t>to manage </a:t>
            </a:r>
            <a:r>
              <a:rPr lang="en-US" dirty="0" smtClean="0"/>
              <a:t>knowledge base better?</a:t>
            </a:r>
          </a:p>
          <a:p>
            <a:pPr lvl="1"/>
            <a:r>
              <a:rPr lang="en-US" b="1" dirty="0" smtClean="0"/>
              <a:t>AP to Jacky</a:t>
            </a:r>
            <a:r>
              <a:rPr lang="en-US" dirty="0" smtClean="0"/>
              <a:t>: Create a wiki on </a:t>
            </a:r>
            <a:r>
              <a:rPr lang="en-US" dirty="0" err="1" smtClean="0"/>
              <a:t>TripleJ</a:t>
            </a:r>
            <a:r>
              <a:rPr lang="en-US" dirty="0" smtClean="0"/>
              <a:t> server</a:t>
            </a:r>
          </a:p>
          <a:p>
            <a:pPr lvl="1"/>
            <a:r>
              <a:rPr lang="en-US" dirty="0" smtClean="0"/>
              <a:t>Record Q&amp;A as working tips</a:t>
            </a:r>
          </a:p>
          <a:p>
            <a:r>
              <a:rPr lang="en-US" dirty="0" smtClean="0"/>
              <a:t>Way to ask question</a:t>
            </a:r>
          </a:p>
          <a:p>
            <a:pPr lvl="1"/>
            <a:r>
              <a:rPr lang="en-US" dirty="0" smtClean="0"/>
              <a:t>Question need to be clear &amp; focus</a:t>
            </a:r>
          </a:p>
          <a:p>
            <a:pPr lvl="1"/>
            <a:r>
              <a:rPr lang="en-US" dirty="0" smtClean="0"/>
              <a:t>Try different solutions before ask</a:t>
            </a:r>
          </a:p>
          <a:p>
            <a:r>
              <a:rPr lang="en-US" dirty="0" smtClean="0"/>
              <a:t>Take more look at other mature product’s design</a:t>
            </a:r>
          </a:p>
          <a:p>
            <a:r>
              <a:rPr lang="en-US" dirty="0" smtClean="0"/>
              <a:t>Install product to user’s devices</a:t>
            </a:r>
          </a:p>
        </p:txBody>
      </p:sp>
    </p:spTree>
    <p:extLst>
      <p:ext uri="{BB962C8B-B14F-4D97-AF65-F5344CB8AC3E}">
        <p14:creationId xmlns:p14="http://schemas.microsoft.com/office/powerpoint/2010/main" val="2615440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Burndown</a:t>
            </a:r>
            <a:r>
              <a:rPr lang="en-US" dirty="0" smtClean="0"/>
              <a:t> chart</a:t>
            </a:r>
            <a:endParaRPr lang="en-US" dirty="0"/>
          </a:p>
        </p:txBody>
      </p:sp>
      <p:pic>
        <p:nvPicPr>
          <p:cNvPr id="4" name="Content Placeholder 3" descr="Screen shot 2011-06-15 at 11.47.0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07" r="-225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8200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Code</a:t>
            </a:r>
          </a:p>
          <a:p>
            <a:pPr lvl="1"/>
            <a:r>
              <a:rPr lang="en-US" dirty="0"/>
              <a:t>code style: Follow </a:t>
            </a:r>
            <a:r>
              <a:rPr lang="en-US" dirty="0" err="1"/>
              <a:t>Xcode</a:t>
            </a:r>
            <a:r>
              <a:rPr lang="en-US" dirty="0"/>
              <a:t>/Eclipse default style</a:t>
            </a:r>
          </a:p>
          <a:p>
            <a:pPr lvl="1"/>
            <a:r>
              <a:rPr lang="en-US" dirty="0"/>
              <a:t>complexity: &lt;= 15 for each function (with </a:t>
            </a:r>
            <a:r>
              <a:rPr lang="en-US" dirty="0" err="1"/>
              <a:t>hfcca</a:t>
            </a:r>
            <a:r>
              <a:rPr lang="en-US" dirty="0"/>
              <a:t> or </a:t>
            </a:r>
            <a:r>
              <a:rPr lang="en-US" dirty="0" err="1"/>
              <a:t>cyvis</a:t>
            </a:r>
            <a:r>
              <a:rPr lang="en-US" dirty="0"/>
              <a:t> tool)</a:t>
            </a:r>
          </a:p>
          <a:p>
            <a:pPr lvl="1"/>
            <a:r>
              <a:rPr lang="en-US" dirty="0" err="1"/>
              <a:t>duplexity</a:t>
            </a:r>
            <a:r>
              <a:rPr lang="en-US" dirty="0"/>
              <a:t>: &lt;= 50 for each function (with CPD tool)</a:t>
            </a:r>
          </a:p>
          <a:p>
            <a:pPr lvl="1"/>
            <a:r>
              <a:rPr lang="en-US" dirty="0"/>
              <a:t>no fault</a:t>
            </a:r>
          </a:p>
          <a:p>
            <a:pPr lvl="1"/>
            <a:r>
              <a:rPr lang="en-US" dirty="0"/>
              <a:t>no warning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DLog</a:t>
            </a:r>
            <a:r>
              <a:rPr lang="en-US" dirty="0"/>
              <a:t>() instead of </a:t>
            </a:r>
            <a:r>
              <a:rPr lang="en-US" dirty="0" err="1"/>
              <a:t>NSLog</a:t>
            </a:r>
            <a:r>
              <a:rPr lang="en-US" dirty="0"/>
              <a:t>() in </a:t>
            </a:r>
            <a:r>
              <a:rPr lang="en-US" dirty="0" err="1"/>
              <a:t>Obj</a:t>
            </a:r>
            <a:r>
              <a:rPr lang="en-US" dirty="0"/>
              <a:t>-C</a:t>
            </a:r>
          </a:p>
          <a:p>
            <a:pPr lvl="1"/>
            <a:r>
              <a:rPr lang="en-US" dirty="0"/>
              <a:t>frozen version for every sprint with a GIT tag</a:t>
            </a:r>
          </a:p>
          <a:p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no leaks for </a:t>
            </a:r>
            <a:r>
              <a:rPr lang="en-US" dirty="0" err="1" smtClean="0"/>
              <a:t>Obj</a:t>
            </a:r>
            <a:r>
              <a:rPr lang="en-US" dirty="0" smtClean="0"/>
              <a:t>-C with </a:t>
            </a:r>
            <a:r>
              <a:rPr lang="en-US" dirty="0" err="1" smtClean="0"/>
              <a:t>XCode</a:t>
            </a:r>
            <a:r>
              <a:rPr lang="en-US" dirty="0" smtClean="0"/>
              <a:t> Instrument</a:t>
            </a:r>
          </a:p>
          <a:p>
            <a:pPr lvl="1"/>
            <a:r>
              <a:rPr lang="en-US" dirty="0" err="1" smtClean="0"/>
              <a:t>Capacity&amp;Performance</a:t>
            </a:r>
            <a:r>
              <a:rPr lang="en-US" dirty="0" smtClean="0"/>
              <a:t> test for server</a:t>
            </a:r>
          </a:p>
          <a:p>
            <a:pPr lvl="1"/>
            <a:r>
              <a:rPr lang="en-US" dirty="0" smtClean="0"/>
              <a:t>unit test</a:t>
            </a:r>
          </a:p>
          <a:p>
            <a:pPr lvl="1"/>
            <a:r>
              <a:rPr lang="en-US" dirty="0" smtClean="0"/>
              <a:t>Manually functional test</a:t>
            </a:r>
          </a:p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class doc generated by Doxygen for every class, function, variable, constant with </a:t>
            </a:r>
            <a:r>
              <a:rPr lang="en-US" dirty="0" err="1" smtClean="0"/>
              <a:t>Javadoc</a:t>
            </a:r>
            <a:r>
              <a:rPr lang="en-US" dirty="0" smtClean="0"/>
              <a:t> style</a:t>
            </a:r>
          </a:p>
          <a:p>
            <a:pPr lvl="1"/>
            <a:r>
              <a:rPr lang="en-US" dirty="0" smtClean="0"/>
              <a:t>design doc in word format, stored in GIT</a:t>
            </a:r>
          </a:p>
          <a:p>
            <a:pPr lvl="1"/>
            <a:r>
              <a:rPr lang="en-US" dirty="0" smtClean="0"/>
              <a:t>Functional test cases(Precondition, Expect result, steps, Actual result, tester, date)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07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Committed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151 Server Setup</a:t>
            </a:r>
          </a:p>
          <a:p>
            <a:r>
              <a:rPr lang="en-US" dirty="0" smtClean="0"/>
              <a:t>143 Database</a:t>
            </a:r>
          </a:p>
          <a:p>
            <a:r>
              <a:rPr lang="en-US" dirty="0" smtClean="0"/>
              <a:t>153 Login</a:t>
            </a:r>
          </a:p>
          <a:p>
            <a:r>
              <a:rPr lang="en-US" dirty="0" smtClean="0"/>
              <a:t>130 Login memory</a:t>
            </a:r>
          </a:p>
          <a:p>
            <a:r>
              <a:rPr lang="en-US" dirty="0" smtClean="0"/>
              <a:t>144 signup</a:t>
            </a:r>
          </a:p>
          <a:p>
            <a:r>
              <a:rPr lang="en-US" strike="sngStrike" dirty="0" smtClean="0"/>
              <a:t>149 password recovery</a:t>
            </a:r>
          </a:p>
        </p:txBody>
      </p:sp>
    </p:spTree>
    <p:extLst>
      <p:ext uri="{BB962C8B-B14F-4D97-AF65-F5344CB8AC3E}">
        <p14:creationId xmlns:p14="http://schemas.microsoft.com/office/powerpoint/2010/main" val="2893785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i3 + 8G memory + Raid5 HD array</a:t>
            </a:r>
          </a:p>
          <a:p>
            <a:r>
              <a:rPr lang="en-US" dirty="0" smtClean="0"/>
              <a:t>Ubuntu 11 (Linux core 2.6)</a:t>
            </a:r>
          </a:p>
          <a:p>
            <a:r>
              <a:rPr lang="en-US" dirty="0" smtClean="0"/>
              <a:t>HTTP server: tomcat 7</a:t>
            </a:r>
          </a:p>
          <a:p>
            <a:r>
              <a:rPr lang="en-US" dirty="0" smtClean="0"/>
              <a:t>Database: </a:t>
            </a:r>
            <a:r>
              <a:rPr lang="en-US" dirty="0" err="1" smtClean="0"/>
              <a:t>Mysql</a:t>
            </a:r>
            <a:r>
              <a:rPr lang="en-US" dirty="0" smtClean="0"/>
              <a:t> 5.1</a:t>
            </a:r>
          </a:p>
          <a:p>
            <a:r>
              <a:rPr lang="en-US" dirty="0" err="1" smtClean="0"/>
              <a:t>iOS</a:t>
            </a:r>
            <a:r>
              <a:rPr lang="en-US" dirty="0" smtClean="0"/>
              <a:t> 4.3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60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Duplexity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CPD tool doesn’t support </a:t>
            </a:r>
            <a:r>
              <a:rPr lang="en-US" dirty="0" err="1" smtClean="0"/>
              <a:t>obj</a:t>
            </a:r>
            <a:r>
              <a:rPr lang="en-US" dirty="0" smtClean="0"/>
              <a:t>-c language </a:t>
            </a:r>
            <a:r>
              <a:rPr lang="en-US" dirty="0" smtClean="0">
                <a:sym typeface="Wingdings"/>
              </a:rPr>
              <a:t></a:t>
            </a:r>
          </a:p>
          <a:p>
            <a:r>
              <a:rPr lang="en-US" dirty="0" smtClean="0">
                <a:sym typeface="Wingdings"/>
              </a:rPr>
              <a:t>For java language, no warning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23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Complexity (</a:t>
            </a:r>
            <a:r>
              <a:rPr lang="en-US" dirty="0" err="1" smtClean="0"/>
              <a:t>objC</a:t>
            </a:r>
            <a:r>
              <a:rPr lang="en-US" dirty="0" smtClean="0"/>
              <a:t> on iPhone)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/>
                <a:cs typeface="Courier"/>
              </a:rPr>
              <a:t>!!!! Warnings (CCN &gt; 15) !!!!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/>
                <a:cs typeface="Courier"/>
              </a:rPr>
              <a:t>==============================================================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/>
                <a:cs typeface="Courier"/>
              </a:rPr>
              <a:t>NLOC    CCN   token          </a:t>
            </a:r>
            <a:r>
              <a:rPr lang="en-US" dirty="0" err="1">
                <a:latin typeface="Courier"/>
                <a:cs typeface="Courier"/>
              </a:rPr>
              <a:t>function@file</a:t>
            </a:r>
            <a:endParaRPr lang="en-US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/>
                <a:cs typeface="Courier"/>
              </a:rPr>
              <a:t>--------------------------------------------------------------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/>
                <a:cs typeface="Courier"/>
              </a:rPr>
              <a:t>    97    18   351 parse@148@./</a:t>
            </a:r>
            <a:r>
              <a:rPr lang="en-US" dirty="0" err="1">
                <a:latin typeface="Courier"/>
                <a:cs typeface="Courier"/>
              </a:rPr>
              <a:t>Krowdit</a:t>
            </a:r>
            <a:r>
              <a:rPr lang="en-US" dirty="0">
                <a:latin typeface="Courier"/>
                <a:cs typeface="Courier"/>
              </a:rPr>
              <a:t>/JSON/</a:t>
            </a:r>
            <a:r>
              <a:rPr lang="en-US" dirty="0" err="1">
                <a:latin typeface="Courier"/>
                <a:cs typeface="Courier"/>
              </a:rPr>
              <a:t>SBJsonStreamParser.m</a:t>
            </a:r>
            <a:endParaRPr lang="en-US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/>
                <a:cs typeface="Courier"/>
              </a:rPr>
              <a:t>Total warning: (1/225, 0.4%)</a:t>
            </a:r>
          </a:p>
        </p:txBody>
      </p:sp>
    </p:spTree>
    <p:extLst>
      <p:ext uri="{BB962C8B-B14F-4D97-AF65-F5344CB8AC3E}">
        <p14:creationId xmlns:p14="http://schemas.microsoft.com/office/powerpoint/2010/main" val="3804623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Complexity </a:t>
            </a:r>
            <a:r>
              <a:rPr lang="en-US" dirty="0" smtClean="0"/>
              <a:t>(java on server)</a:t>
            </a:r>
            <a:endParaRPr lang="en-US" dirty="0"/>
          </a:p>
        </p:txBody>
      </p:sp>
      <p:pic>
        <p:nvPicPr>
          <p:cNvPr id="5" name="Content Placeholder 4" descr="Screen shot 2011-06-14 at 3.17.4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010" r="-77010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6486891" y="2608757"/>
            <a:ext cx="187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Green &amp; yellow: complexity&lt;=15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2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Stored in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ssh</a:t>
            </a:r>
            <a:r>
              <a:rPr lang="en-US" dirty="0" smtClean="0"/>
              <a:t>://192.168.1.113/</a:t>
            </a:r>
            <a:r>
              <a:rPr lang="en-US" dirty="0" err="1" smtClean="0"/>
              <a:t>var</a:t>
            </a:r>
            <a:r>
              <a:rPr lang="en-US" dirty="0" smtClean="0"/>
              <a:t>/</a:t>
            </a:r>
            <a:r>
              <a:rPr lang="en-US" dirty="0" err="1" smtClean="0"/>
              <a:t>git</a:t>
            </a:r>
            <a:r>
              <a:rPr lang="en-US" dirty="0" smtClean="0"/>
              <a:t>/document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79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449</TotalTime>
  <Words>575</Words>
  <Application>Microsoft Macintosh PowerPoint</Application>
  <PresentationFormat>On-screen Show (4:3)</PresentationFormat>
  <Paragraphs>75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Technic</vt:lpstr>
      <vt:lpstr>Sprint 01</vt:lpstr>
      <vt:lpstr>Burndown chart</vt:lpstr>
      <vt:lpstr>DoD</vt:lpstr>
      <vt:lpstr>Committed Items</vt:lpstr>
      <vt:lpstr>Runtime environment</vt:lpstr>
      <vt:lpstr>Code Duplexity</vt:lpstr>
      <vt:lpstr>Code Complexity (objC on iPhone)</vt:lpstr>
      <vt:lpstr>Code Complexity (java on server)</vt:lpstr>
      <vt:lpstr>Document</vt:lpstr>
      <vt:lpstr>Issues</vt:lpstr>
      <vt:lpstr>Q&amp;A</vt:lpstr>
      <vt:lpstr>Retrospective</vt:lpstr>
      <vt:lpstr>Retrospective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01 Demo</dc:title>
  <dc:creator>jacky TadoSoft</dc:creator>
  <cp:lastModifiedBy>jacky TadoSoft</cp:lastModifiedBy>
  <cp:revision>39</cp:revision>
  <dcterms:created xsi:type="dcterms:W3CDTF">2011-06-14T05:25:46Z</dcterms:created>
  <dcterms:modified xsi:type="dcterms:W3CDTF">2011-06-15T07:42:06Z</dcterms:modified>
</cp:coreProperties>
</file>