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65" r:id="rId3"/>
    <p:sldId id="257" r:id="rId4"/>
    <p:sldId id="258" r:id="rId5"/>
    <p:sldId id="263" r:id="rId6"/>
    <p:sldId id="260" r:id="rId7"/>
    <p:sldId id="261" r:id="rId8"/>
    <p:sldId id="271" r:id="rId9"/>
    <p:sldId id="264" r:id="rId10"/>
    <p:sldId id="268" r:id="rId11"/>
    <p:sldId id="259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2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7/12/11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13/mantis/view_all_bug_page.ph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13/mediawiki/index.php/AcceptanceTestC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TadoSoft</a:t>
            </a:r>
          </a:p>
          <a:p>
            <a:r>
              <a:rPr lang="en-US" dirty="0" smtClean="0"/>
              <a:t>Team JJJ</a:t>
            </a:r>
          </a:p>
          <a:p>
            <a:r>
              <a:rPr lang="en-US" dirty="0" smtClean="0"/>
              <a:t>13, July, </a:t>
            </a:r>
            <a:r>
              <a:rPr lang="en-US" dirty="0" smtClean="0"/>
              <a:t>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http://192.168.1.113/mantis/</a:t>
            </a:r>
            <a:r>
              <a:rPr lang="en-US" dirty="0" smtClean="0">
                <a:hlinkClick r:id="rId2"/>
              </a:rPr>
              <a:t>view_all_bug_page.php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1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 requirement clear ASAP.</a:t>
            </a:r>
          </a:p>
          <a:p>
            <a:pPr lvl="1"/>
            <a:r>
              <a:rPr lang="en-US" dirty="0" smtClean="0"/>
              <a:t>Design ATC in the beginning of sprint</a:t>
            </a:r>
          </a:p>
          <a:p>
            <a:pPr lvl="1"/>
            <a:r>
              <a:rPr lang="en-US" dirty="0"/>
              <a:t>Use text and diagram to help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Personal knowledge management</a:t>
            </a:r>
          </a:p>
          <a:p>
            <a:pPr lvl="1"/>
            <a:r>
              <a:rPr lang="en-US" dirty="0"/>
              <a:t>Take note how the </a:t>
            </a:r>
            <a:r>
              <a:rPr lang="en-US" dirty="0" smtClean="0"/>
              <a:t>root cause of problem</a:t>
            </a:r>
          </a:p>
          <a:p>
            <a:pPr lvl="1"/>
            <a:r>
              <a:rPr lang="en-US" dirty="0" smtClean="0"/>
              <a:t>Useful links is recorded on Wiki</a:t>
            </a:r>
          </a:p>
          <a:p>
            <a:pPr lvl="1"/>
            <a:r>
              <a:rPr lang="en-US" dirty="0" smtClean="0"/>
              <a:t>Search more with </a:t>
            </a:r>
            <a:r>
              <a:rPr lang="en-US" dirty="0" err="1" smtClean="0"/>
              <a:t>google</a:t>
            </a:r>
            <a:r>
              <a:rPr lang="en-US" dirty="0" smtClean="0"/>
              <a:t> or App Doc Center </a:t>
            </a:r>
          </a:p>
          <a:p>
            <a:r>
              <a:rPr lang="en-US" dirty="0" smtClean="0"/>
              <a:t>Debugger, memory management</a:t>
            </a:r>
          </a:p>
          <a:p>
            <a:pPr lvl="1"/>
            <a:r>
              <a:rPr lang="en-US" b="1" dirty="0" smtClean="0"/>
              <a:t>AP to Jacky</a:t>
            </a:r>
            <a:r>
              <a:rPr lang="en-US" dirty="0" smtClean="0"/>
              <a:t>: training</a:t>
            </a:r>
            <a:endParaRPr lang="en-US" dirty="0"/>
          </a:p>
          <a:p>
            <a:r>
              <a:rPr lang="en-US" dirty="0" smtClean="0"/>
              <a:t>Design Test case</a:t>
            </a:r>
          </a:p>
          <a:p>
            <a:pPr lvl="1"/>
            <a:r>
              <a:rPr lang="en-US" b="1" dirty="0" smtClean="0"/>
              <a:t>AP to Ryan</a:t>
            </a:r>
            <a:r>
              <a:rPr lang="en-US" dirty="0" smtClean="0"/>
              <a:t>: training</a:t>
            </a:r>
          </a:p>
          <a:p>
            <a:r>
              <a:rPr lang="en-US" dirty="0" smtClean="0"/>
              <a:t>Report bug on Mantis</a:t>
            </a:r>
          </a:p>
          <a:p>
            <a:pPr lvl="1"/>
            <a:r>
              <a:rPr lang="en-US" b="1" dirty="0" smtClean="0"/>
              <a:t>AP to </a:t>
            </a:r>
            <a:r>
              <a:rPr lang="en-US" b="1" dirty="0" err="1" smtClean="0"/>
              <a:t>Fujing</a:t>
            </a:r>
            <a:r>
              <a:rPr lang="en-US" dirty="0" smtClean="0"/>
              <a:t>: report bugs for this sprint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8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544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" name="Content Placeholder 3" descr="Screen shot 2011-06-29 at 1.44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" b="2215"/>
          <a:stretch>
            <a:fillRect/>
          </a:stretch>
        </p:blipFill>
        <p:spPr>
          <a:xfrm>
            <a:off x="457200" y="1680838"/>
            <a:ext cx="7467600" cy="4525963"/>
          </a:xfrm>
        </p:spPr>
      </p:pic>
    </p:spTree>
    <p:extLst>
      <p:ext uri="{BB962C8B-B14F-4D97-AF65-F5344CB8AC3E}">
        <p14:creationId xmlns:p14="http://schemas.microsoft.com/office/powerpoint/2010/main" val="171820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code style: Follow </a:t>
            </a:r>
            <a:r>
              <a:rPr lang="en-US" dirty="0" err="1"/>
              <a:t>Xcode</a:t>
            </a:r>
            <a:r>
              <a:rPr lang="en-US" dirty="0"/>
              <a:t>/Eclipse default style</a:t>
            </a:r>
          </a:p>
          <a:p>
            <a:pPr lvl="1"/>
            <a:r>
              <a:rPr lang="en-US" dirty="0"/>
              <a:t>complexity: &lt;= 15 for each function (with </a:t>
            </a:r>
            <a:r>
              <a:rPr lang="en-US" dirty="0" err="1"/>
              <a:t>hfcca</a:t>
            </a:r>
            <a:r>
              <a:rPr lang="en-US" dirty="0"/>
              <a:t> or </a:t>
            </a:r>
            <a:r>
              <a:rPr lang="en-US" dirty="0" err="1"/>
              <a:t>cyvis</a:t>
            </a:r>
            <a:r>
              <a:rPr lang="en-US" dirty="0"/>
              <a:t> tool)</a:t>
            </a:r>
          </a:p>
          <a:p>
            <a:pPr lvl="1"/>
            <a:r>
              <a:rPr lang="en-US" dirty="0" err="1"/>
              <a:t>duplexity</a:t>
            </a:r>
            <a:r>
              <a:rPr lang="en-US" dirty="0"/>
              <a:t>: &lt;= 50 for each function (with CPD tool)</a:t>
            </a:r>
          </a:p>
          <a:p>
            <a:pPr lvl="1"/>
            <a:r>
              <a:rPr lang="en-US" dirty="0"/>
              <a:t>no fault</a:t>
            </a:r>
          </a:p>
          <a:p>
            <a:pPr lvl="1"/>
            <a:r>
              <a:rPr lang="en-US" dirty="0"/>
              <a:t>no warning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DLog</a:t>
            </a:r>
            <a:r>
              <a:rPr lang="en-US" dirty="0"/>
              <a:t>() instead of </a:t>
            </a:r>
            <a:r>
              <a:rPr lang="en-US" dirty="0" err="1"/>
              <a:t>NSLog</a:t>
            </a:r>
            <a:r>
              <a:rPr lang="en-US" dirty="0"/>
              <a:t>() in </a:t>
            </a:r>
            <a:r>
              <a:rPr lang="en-US" dirty="0" err="1"/>
              <a:t>Obj</a:t>
            </a:r>
            <a:r>
              <a:rPr lang="en-US" dirty="0"/>
              <a:t>-C</a:t>
            </a:r>
          </a:p>
          <a:p>
            <a:pPr lvl="1"/>
            <a:r>
              <a:rPr lang="en-US" dirty="0"/>
              <a:t>frozen version for every sprint with a GIT tag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no leaks for </a:t>
            </a:r>
            <a:r>
              <a:rPr lang="en-US" dirty="0" err="1" smtClean="0"/>
              <a:t>Obj</a:t>
            </a:r>
            <a:r>
              <a:rPr lang="en-US" dirty="0" smtClean="0"/>
              <a:t>-C with </a:t>
            </a:r>
            <a:r>
              <a:rPr lang="en-US" dirty="0" err="1" smtClean="0"/>
              <a:t>XCode</a:t>
            </a:r>
            <a:r>
              <a:rPr lang="en-US" dirty="0" smtClean="0"/>
              <a:t> Instrument</a:t>
            </a:r>
          </a:p>
          <a:p>
            <a:pPr lvl="1"/>
            <a:r>
              <a:rPr lang="en-US" dirty="0" err="1" smtClean="0"/>
              <a:t>Capacity&amp;Performance</a:t>
            </a:r>
            <a:r>
              <a:rPr lang="en-US" dirty="0" smtClean="0"/>
              <a:t> test for server</a:t>
            </a:r>
          </a:p>
          <a:p>
            <a:pPr lvl="1"/>
            <a:r>
              <a:rPr lang="en-US" dirty="0" smtClean="0"/>
              <a:t>unit test</a:t>
            </a:r>
          </a:p>
          <a:p>
            <a:pPr lvl="1"/>
            <a:r>
              <a:rPr lang="en-US" dirty="0" smtClean="0"/>
              <a:t>Manually functional test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class doc generated by Doxygen for every class, function, variable, constant with </a:t>
            </a:r>
            <a:r>
              <a:rPr lang="en-US" dirty="0" err="1" smtClean="0"/>
              <a:t>Javadoc</a:t>
            </a:r>
            <a:r>
              <a:rPr lang="en-US" dirty="0" smtClean="0"/>
              <a:t> style</a:t>
            </a:r>
          </a:p>
          <a:p>
            <a:pPr lvl="1"/>
            <a:r>
              <a:rPr lang="en-US" dirty="0" smtClean="0"/>
              <a:t>design doc in word format, stored in GIT</a:t>
            </a:r>
          </a:p>
          <a:p>
            <a:pPr lvl="1"/>
            <a:r>
              <a:rPr lang="en-US" dirty="0" smtClean="0"/>
              <a:t>Functional test cases(Precondition, Expect result, steps, Actual result, tester, date)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0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150 Facebook </a:t>
            </a:r>
            <a:r>
              <a:rPr lang="en-US" dirty="0" smtClean="0"/>
              <a:t>Login (updated)</a:t>
            </a:r>
            <a:endParaRPr lang="en-US" dirty="0" smtClean="0"/>
          </a:p>
          <a:p>
            <a:r>
              <a:rPr lang="en-US" dirty="0" smtClean="0"/>
              <a:t>125 Join a </a:t>
            </a:r>
            <a:r>
              <a:rPr lang="en-US" dirty="0" err="1" smtClean="0"/>
              <a:t>Krowd</a:t>
            </a:r>
            <a:endParaRPr lang="en-US" dirty="0" smtClean="0"/>
          </a:p>
          <a:p>
            <a:r>
              <a:rPr lang="en-US" dirty="0" smtClean="0"/>
              <a:t>160 </a:t>
            </a:r>
            <a:r>
              <a:rPr lang="en-US" dirty="0" err="1" smtClean="0"/>
              <a:t>Krowd</a:t>
            </a:r>
            <a:r>
              <a:rPr lang="en-US" dirty="0" smtClean="0"/>
              <a:t> Sorting</a:t>
            </a:r>
          </a:p>
          <a:p>
            <a:r>
              <a:rPr lang="en-US" dirty="0" smtClean="0"/>
              <a:t>138 </a:t>
            </a:r>
            <a:r>
              <a:rPr lang="en-US" dirty="0" err="1" smtClean="0"/>
              <a:t>Krowdit</a:t>
            </a:r>
            <a:r>
              <a:rPr lang="en-US" dirty="0" smtClean="0"/>
              <a:t> Created </a:t>
            </a:r>
            <a:r>
              <a:rPr lang="en-US" dirty="0" err="1" smtClean="0"/>
              <a:t>Krowd</a:t>
            </a:r>
            <a:endParaRPr lang="en-US" dirty="0" smtClean="0"/>
          </a:p>
          <a:p>
            <a:r>
              <a:rPr lang="en-US" dirty="0" smtClean="0"/>
              <a:t>169 </a:t>
            </a:r>
            <a:r>
              <a:rPr lang="en-US" dirty="0" err="1" smtClean="0"/>
              <a:t>Krowdit</a:t>
            </a:r>
            <a:r>
              <a:rPr lang="en-US" dirty="0" smtClean="0"/>
              <a:t> </a:t>
            </a:r>
            <a:r>
              <a:rPr lang="en-US" dirty="0" err="1" smtClean="0"/>
              <a:t>Krowds</a:t>
            </a:r>
            <a:endParaRPr lang="en-US" dirty="0" smtClean="0"/>
          </a:p>
          <a:p>
            <a:r>
              <a:rPr lang="en-US" dirty="0" smtClean="0"/>
              <a:t>149 Password Recovery</a:t>
            </a:r>
          </a:p>
          <a:p>
            <a:r>
              <a:rPr lang="en-US" dirty="0" smtClean="0"/>
              <a:t>173 </a:t>
            </a:r>
            <a:r>
              <a:rPr lang="en-US" dirty="0" err="1" smtClean="0"/>
              <a:t>JaK</a:t>
            </a:r>
            <a:r>
              <a:rPr lang="en-US" dirty="0" smtClean="0"/>
              <a:t> Krowd </a:t>
            </a:r>
            <a:r>
              <a:rPr lang="en-US" dirty="0" err="1" smtClean="0"/>
              <a:t>Expantion</a:t>
            </a:r>
            <a:endParaRPr lang="en-US" dirty="0" smtClean="0"/>
          </a:p>
          <a:p>
            <a:r>
              <a:rPr lang="en-US" dirty="0" smtClean="0"/>
              <a:t>134 </a:t>
            </a:r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smtClean="0"/>
              <a:t>Logout</a:t>
            </a:r>
          </a:p>
          <a:p>
            <a:r>
              <a:rPr lang="en-US" strike="sngStrike" dirty="0"/>
              <a:t>172 </a:t>
            </a:r>
            <a:r>
              <a:rPr lang="en-US" strike="sngStrike" dirty="0" err="1"/>
              <a:t>Jak</a:t>
            </a:r>
            <a:r>
              <a:rPr lang="en-US" strike="sngStrike" dirty="0"/>
              <a:t> </a:t>
            </a:r>
            <a:r>
              <a:rPr lang="en-US" strike="sngStrike" dirty="0" smtClean="0"/>
              <a:t>Search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89378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Duplexity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CPD tool doesn’t support </a:t>
            </a:r>
            <a:r>
              <a:rPr lang="en-US" dirty="0" err="1" smtClean="0"/>
              <a:t>obj</a:t>
            </a:r>
            <a:r>
              <a:rPr lang="en-US" dirty="0" smtClean="0"/>
              <a:t>-c language. There is a 3</a:t>
            </a:r>
            <a:r>
              <a:rPr lang="en-US" baseline="30000" dirty="0" smtClean="0"/>
              <a:t>rd</a:t>
            </a:r>
            <a:r>
              <a:rPr lang="en-US" dirty="0" smtClean="0"/>
              <a:t>-party lib, but it doesn’t work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For java language, only one warning about the same comments of Signup servlet and Login servlet, because of the same template, that can be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Complexity (</a:t>
            </a:r>
            <a:r>
              <a:rPr lang="en-US" dirty="0" err="1" smtClean="0"/>
              <a:t>objC</a:t>
            </a:r>
            <a:r>
              <a:rPr lang="en-US" dirty="0" smtClean="0"/>
              <a:t> on iPhone)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!!!! Warnings (CCN &gt; 15) !!!!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==============================================================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NLOC    CCN   token          </a:t>
            </a:r>
            <a:r>
              <a:rPr lang="en-US" dirty="0" err="1">
                <a:latin typeface="Courier"/>
                <a:cs typeface="Courier"/>
              </a:rPr>
              <a:t>function@file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--------------------------------------------------------------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    86    18   270 parse@170@./</a:t>
            </a:r>
            <a:r>
              <a:rPr lang="en-US" dirty="0" err="1">
                <a:latin typeface="Courier"/>
                <a:cs typeface="Courier"/>
              </a:rPr>
              <a:t>Krowdit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SBJson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SBJsonStreamParser.m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462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Complexity </a:t>
            </a:r>
            <a:r>
              <a:rPr lang="en-US" dirty="0" smtClean="0"/>
              <a:t>(java on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&gt;=15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2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26</a:t>
            </a:r>
          </a:p>
          <a:p>
            <a:r>
              <a:rPr lang="en-US" smtClean="0"/>
              <a:t>iPhone 16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b="1" dirty="0"/>
              <a:t>Test Suite 'All tests' finished at 2011-07-13 02:12:16 +0000.</a:t>
            </a:r>
          </a:p>
          <a:p>
            <a:pPr marL="36576" indent="0">
              <a:buNone/>
            </a:pPr>
            <a:r>
              <a:rPr lang="en-US" b="1" dirty="0"/>
              <a:t>Executed 16 tests, with 0 failures (0 unexpected) in 0.024 (0.077)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6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://192.168.1.113/mediawiki/index.php/</a:t>
            </a:r>
            <a:r>
              <a:rPr lang="pl-PL" dirty="0" smtClean="0">
                <a:hlinkClick r:id="rId2"/>
              </a:rPr>
              <a:t>AcceptanceTestCase</a:t>
            </a:r>
            <a:endParaRPr lang="pl-PL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9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1795</TotalTime>
  <Words>555</Words>
  <Application>Microsoft Macintosh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Sprint 03</vt:lpstr>
      <vt:lpstr>Burndown chart</vt:lpstr>
      <vt:lpstr>DoD</vt:lpstr>
      <vt:lpstr>Committed Items</vt:lpstr>
      <vt:lpstr>Code Duplexity</vt:lpstr>
      <vt:lpstr>Code Complexity (objC on iPhone)</vt:lpstr>
      <vt:lpstr>Code Complexity (java on server)</vt:lpstr>
      <vt:lpstr>UT</vt:lpstr>
      <vt:lpstr>Document</vt:lpstr>
      <vt:lpstr>Issues</vt:lpstr>
      <vt:lpstr>Q&amp;A</vt:lpstr>
      <vt:lpstr>Retrospective</vt:lpstr>
      <vt:lpstr>Retrospective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01 Demo</dc:title>
  <dc:creator>jacky TadoSoft</dc:creator>
  <cp:lastModifiedBy>Jia Yong</cp:lastModifiedBy>
  <cp:revision>84</cp:revision>
  <dcterms:created xsi:type="dcterms:W3CDTF">2011-06-14T05:25:46Z</dcterms:created>
  <dcterms:modified xsi:type="dcterms:W3CDTF">2011-07-13T02:15:05Z</dcterms:modified>
</cp:coreProperties>
</file>