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65" r:id="rId3"/>
    <p:sldId id="257" r:id="rId4"/>
    <p:sldId id="258" r:id="rId5"/>
    <p:sldId id="260" r:id="rId6"/>
    <p:sldId id="264" r:id="rId7"/>
    <p:sldId id="268" r:id="rId8"/>
    <p:sldId id="25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7/26/11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13/mediawiki/index.php/AcceptanceTestCa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13/mantis/view_all_bug_page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TadoSoft</a:t>
            </a:r>
          </a:p>
          <a:p>
            <a:r>
              <a:rPr lang="en-US" dirty="0" smtClean="0"/>
              <a:t>Team JJJ</a:t>
            </a:r>
          </a:p>
          <a:p>
            <a:r>
              <a:rPr lang="en-US" dirty="0" smtClean="0"/>
              <a:t>27, Jul, </a:t>
            </a:r>
            <a:r>
              <a:rPr lang="en-US" dirty="0" smtClean="0"/>
              <a:t>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5" name="Content Placeholder 4" descr="Screen shot 2011-07-26 at 5.29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" b="1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8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code style: Follow </a:t>
            </a:r>
            <a:r>
              <a:rPr lang="en-US" dirty="0" err="1"/>
              <a:t>Xcode</a:t>
            </a:r>
            <a:r>
              <a:rPr lang="en-US" dirty="0"/>
              <a:t>/Eclipse default style</a:t>
            </a:r>
          </a:p>
          <a:p>
            <a:pPr lvl="1"/>
            <a:r>
              <a:rPr lang="en-US" dirty="0"/>
              <a:t>complexity: &lt;= 15 for each function (with </a:t>
            </a:r>
            <a:r>
              <a:rPr lang="en-US" dirty="0" err="1"/>
              <a:t>hfcca</a:t>
            </a:r>
            <a:r>
              <a:rPr lang="en-US" dirty="0"/>
              <a:t> or </a:t>
            </a:r>
            <a:r>
              <a:rPr lang="en-US" dirty="0" err="1"/>
              <a:t>cyvis</a:t>
            </a:r>
            <a:r>
              <a:rPr lang="en-US" dirty="0"/>
              <a:t> tool)</a:t>
            </a:r>
          </a:p>
          <a:p>
            <a:pPr lvl="1"/>
            <a:r>
              <a:rPr lang="en-US" dirty="0" err="1"/>
              <a:t>duplexity</a:t>
            </a:r>
            <a:r>
              <a:rPr lang="en-US" dirty="0"/>
              <a:t>: &lt;= 50 for each function (with CPD tool)</a:t>
            </a:r>
          </a:p>
          <a:p>
            <a:pPr lvl="1"/>
            <a:r>
              <a:rPr lang="en-US" dirty="0"/>
              <a:t>no fault</a:t>
            </a:r>
          </a:p>
          <a:p>
            <a:pPr lvl="1"/>
            <a:r>
              <a:rPr lang="en-US" dirty="0"/>
              <a:t>no warning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DLog</a:t>
            </a:r>
            <a:r>
              <a:rPr lang="en-US" dirty="0"/>
              <a:t>() instead of </a:t>
            </a:r>
            <a:r>
              <a:rPr lang="en-US" dirty="0" err="1"/>
              <a:t>NSLog</a:t>
            </a:r>
            <a:r>
              <a:rPr lang="en-US" dirty="0"/>
              <a:t>() in </a:t>
            </a:r>
            <a:r>
              <a:rPr lang="en-US" dirty="0" err="1"/>
              <a:t>Obj</a:t>
            </a:r>
            <a:r>
              <a:rPr lang="en-US" dirty="0"/>
              <a:t>-C</a:t>
            </a:r>
          </a:p>
          <a:p>
            <a:pPr lvl="1"/>
            <a:r>
              <a:rPr lang="en-US" dirty="0"/>
              <a:t>frozen version for every sprint with a GIT tag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no leaks for </a:t>
            </a:r>
            <a:r>
              <a:rPr lang="en-US" dirty="0" err="1" smtClean="0"/>
              <a:t>Obj</a:t>
            </a:r>
            <a:r>
              <a:rPr lang="en-US" dirty="0" smtClean="0"/>
              <a:t>-C with </a:t>
            </a:r>
            <a:r>
              <a:rPr lang="en-US" dirty="0" err="1" smtClean="0"/>
              <a:t>XCode</a:t>
            </a:r>
            <a:r>
              <a:rPr lang="en-US" dirty="0" smtClean="0"/>
              <a:t> Instrument</a:t>
            </a:r>
          </a:p>
          <a:p>
            <a:pPr lvl="1"/>
            <a:r>
              <a:rPr lang="en-US" dirty="0" err="1" smtClean="0"/>
              <a:t>Capacity&amp;Performance</a:t>
            </a:r>
            <a:r>
              <a:rPr lang="en-US" dirty="0" smtClean="0"/>
              <a:t> test for server</a:t>
            </a:r>
          </a:p>
          <a:p>
            <a:pPr lvl="1"/>
            <a:r>
              <a:rPr lang="en-US" dirty="0" smtClean="0"/>
              <a:t>unit test</a:t>
            </a:r>
          </a:p>
          <a:p>
            <a:pPr lvl="1"/>
            <a:r>
              <a:rPr lang="en-US" dirty="0" smtClean="0"/>
              <a:t>Manually functional test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class doc generated by Doxygen for every class, function, variable, constant with </a:t>
            </a:r>
            <a:r>
              <a:rPr lang="en-US" dirty="0" err="1" smtClean="0"/>
              <a:t>Javadoc</a:t>
            </a:r>
            <a:r>
              <a:rPr lang="en-US" dirty="0" smtClean="0"/>
              <a:t> style</a:t>
            </a:r>
          </a:p>
          <a:p>
            <a:pPr lvl="1"/>
            <a:r>
              <a:rPr lang="en-US" dirty="0" smtClean="0"/>
              <a:t>design doc in word format, stored in GIT</a:t>
            </a:r>
          </a:p>
          <a:p>
            <a:pPr lvl="1"/>
            <a:r>
              <a:rPr lang="en-US" dirty="0" smtClean="0"/>
              <a:t>Functional test cases(Precondition, Expect result, steps, Actual result, tester,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162 Create Post</a:t>
            </a:r>
            <a:endParaRPr lang="en-US" dirty="0" smtClean="0"/>
          </a:p>
          <a:p>
            <a:r>
              <a:rPr lang="en-US" dirty="0" smtClean="0"/>
              <a:t>140 Profile</a:t>
            </a:r>
          </a:p>
          <a:p>
            <a:r>
              <a:rPr lang="en-US" dirty="0" smtClean="0"/>
              <a:t>147 More Page</a:t>
            </a:r>
          </a:p>
          <a:p>
            <a:r>
              <a:rPr lang="en-US" dirty="0" smtClean="0"/>
              <a:t>154 Extras Page</a:t>
            </a:r>
          </a:p>
          <a:p>
            <a:r>
              <a:rPr lang="en-US" dirty="0" smtClean="0"/>
              <a:t>123 Settings</a:t>
            </a:r>
          </a:p>
          <a:p>
            <a:r>
              <a:rPr lang="en-US" dirty="0" smtClean="0"/>
              <a:t>145 Basic </a:t>
            </a:r>
            <a:r>
              <a:rPr lang="en-US" dirty="0" err="1" smtClean="0"/>
              <a:t>Krowd</a:t>
            </a:r>
            <a:endParaRPr lang="en-US" dirty="0" smtClean="0"/>
          </a:p>
          <a:p>
            <a:r>
              <a:rPr lang="en-US" dirty="0" smtClean="0"/>
              <a:t>148 Event Screen</a:t>
            </a:r>
          </a:p>
          <a:p>
            <a:r>
              <a:rPr lang="en-US" dirty="0" smtClean="0"/>
              <a:t>157 Location Maps</a:t>
            </a:r>
          </a:p>
          <a:p>
            <a:r>
              <a:rPr lang="en-US" dirty="0" smtClean="0"/>
              <a:t>158 Leave </a:t>
            </a:r>
            <a:r>
              <a:rPr lang="en-US" dirty="0" err="1" smtClean="0"/>
              <a:t>Krowd</a:t>
            </a:r>
            <a:endParaRPr lang="en-US" dirty="0" smtClean="0"/>
          </a:p>
          <a:p>
            <a:r>
              <a:rPr lang="en-US" dirty="0" smtClean="0"/>
              <a:t>185 Basic Welcome Screen</a:t>
            </a:r>
          </a:p>
          <a:p>
            <a:r>
              <a:rPr lang="en-US" dirty="0" smtClean="0"/>
              <a:t>187 Disable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78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Complexity (</a:t>
            </a:r>
            <a:r>
              <a:rPr lang="en-US" dirty="0" err="1" smtClean="0"/>
              <a:t>objC</a:t>
            </a:r>
            <a:r>
              <a:rPr lang="en-US" dirty="0" smtClean="0"/>
              <a:t> on iPhone)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"/>
                <a:cs typeface="Courier"/>
              </a:rPr>
              <a:t>Meet </a:t>
            </a:r>
            <a:r>
              <a:rPr lang="en-US" dirty="0" err="1" smtClean="0">
                <a:latin typeface="Courier"/>
                <a:cs typeface="Courier"/>
              </a:rPr>
              <a:t>DoD</a:t>
            </a:r>
            <a:r>
              <a:rPr lang="en-US" dirty="0" smtClean="0">
                <a:latin typeface="Courier"/>
                <a:cs typeface="Courier"/>
              </a:rPr>
              <a:t>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46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://192.168.1.113/mediawiki/index.php/</a:t>
            </a:r>
            <a:r>
              <a:rPr lang="pl-PL" dirty="0" smtClean="0">
                <a:hlinkClick r:id="rId2"/>
              </a:rPr>
              <a:t>AcceptanceTestCase</a:t>
            </a:r>
            <a:endParaRPr lang="pl-PL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9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http://192.168.1.113/mantis/</a:t>
            </a:r>
            <a:r>
              <a:rPr lang="en-US" dirty="0" smtClean="0">
                <a:hlinkClick r:id="rId2"/>
              </a:rPr>
              <a:t>view_all_bug_page.php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1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8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800</TotalTime>
  <Words>213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Sprint 04</vt:lpstr>
      <vt:lpstr>Burndown chart</vt:lpstr>
      <vt:lpstr>DoD</vt:lpstr>
      <vt:lpstr>Committed Items</vt:lpstr>
      <vt:lpstr>Code Complexity (objC on iPhone)</vt:lpstr>
      <vt:lpstr>Document</vt:lpstr>
      <vt:lpstr>Issues</vt:lpstr>
      <vt:lpstr>Q&amp;A</vt:lpstr>
      <vt:lpstr>Retrospective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01 Demo</dc:title>
  <dc:creator>jacky TadoSoft</dc:creator>
  <cp:lastModifiedBy>jacky TadoSoft</cp:lastModifiedBy>
  <cp:revision>75</cp:revision>
  <dcterms:created xsi:type="dcterms:W3CDTF">2011-06-14T05:25:46Z</dcterms:created>
  <dcterms:modified xsi:type="dcterms:W3CDTF">2011-07-26T09:38:14Z</dcterms:modified>
</cp:coreProperties>
</file>