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66" r:id="rId4"/>
    <p:sldId id="263" r:id="rId5"/>
    <p:sldId id="264" r:id="rId6"/>
    <p:sldId id="268" r:id="rId7"/>
    <p:sldId id="269" r:id="rId8"/>
    <p:sldId id="258" r:id="rId9"/>
    <p:sldId id="265" r:id="rId10"/>
    <p:sldId id="260" r:id="rId11"/>
    <p:sldId id="259" r:id="rId12"/>
    <p:sldId id="267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9" autoAdjust="0"/>
  </p:normalViewPr>
  <p:slideViewPr>
    <p:cSldViewPr snapToGrid="0" snapToObjects="1">
      <p:cViewPr varScale="1">
        <p:scale>
          <a:sx n="118" d="100"/>
          <a:sy n="118" d="100"/>
        </p:scale>
        <p:origin x="-2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84FA-29F7-054E-A819-7D016EAA653B}" type="datetimeFigureOut">
              <a:rPr lang="en-US" smtClean="0"/>
              <a:t>5/24/11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58EED-2600-9348-B260-4097C7EE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58EED-2600-9348-B260-4097C7EE50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24,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24,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headerfile-free-cyclomatic-complexity-analyzer/downloads/detail?name=hfcca.py&amp;can=2&amp;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orious.org:bamboo/mainline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 tool &amp;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TadoSoft</a:t>
            </a:r>
          </a:p>
          <a:p>
            <a:r>
              <a:rPr lang="en-US" dirty="0" smtClean="0"/>
              <a:t>Jacky</a:t>
            </a:r>
          </a:p>
          <a:p>
            <a:r>
              <a:rPr lang="en-US" dirty="0" smtClean="0"/>
              <a:t>2011, May,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 for drawing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freeware can be run on Win/Mac/Linux, </a:t>
            </a:r>
            <a:r>
              <a:rPr lang="en-US" dirty="0"/>
              <a:t>t</a:t>
            </a:r>
            <a:r>
              <a:rPr lang="en-US" dirty="0" smtClean="0"/>
              <a:t>o draw UML graph/ Flow Chart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is 100% coverage by </a:t>
            </a:r>
            <a:r>
              <a:rPr lang="en-US" dirty="0" err="1" smtClean="0"/>
              <a:t>Gcov</a:t>
            </a:r>
            <a:endParaRPr lang="en-US" dirty="0" smtClean="0"/>
          </a:p>
          <a:p>
            <a:r>
              <a:rPr lang="en-US" dirty="0" smtClean="0"/>
              <a:t>How to use in general:</a:t>
            </a:r>
          </a:p>
          <a:p>
            <a:pPr lvl="1"/>
            <a:r>
              <a:rPr lang="en-US" dirty="0" smtClean="0"/>
              <a:t>Add flag of </a:t>
            </a:r>
            <a:r>
              <a:rPr lang="en-US" dirty="0" err="1" smtClean="0"/>
              <a:t>gcc</a:t>
            </a:r>
            <a:r>
              <a:rPr lang="en-US" dirty="0" smtClean="0"/>
              <a:t> compiler: 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/>
              <a:t>fprofile</a:t>
            </a:r>
            <a:r>
              <a:rPr lang="en-US" altLang="zh-CN" dirty="0" smtClean="0"/>
              <a:t>-arcs </a:t>
            </a:r>
            <a:r>
              <a:rPr lang="en-US" altLang="zh-CN" dirty="0"/>
              <a:t>-</a:t>
            </a:r>
            <a:r>
              <a:rPr lang="en-US" altLang="zh-CN" dirty="0" err="1"/>
              <a:t>ftest</a:t>
            </a:r>
            <a:r>
              <a:rPr lang="en-US" altLang="zh-CN" dirty="0"/>
              <a:t>-</a:t>
            </a:r>
            <a:r>
              <a:rPr lang="en-US" altLang="zh-CN" dirty="0" smtClean="0"/>
              <a:t>coverage 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 </a:t>
            </a:r>
            <a:r>
              <a:rPr lang="en-US" altLang="zh-CN" dirty="0"/>
              <a:t>-o </a:t>
            </a:r>
            <a:r>
              <a:rPr lang="en-US" altLang="zh-CN" dirty="0" err="1"/>
              <a:t>myapp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 the </a:t>
            </a:r>
            <a:r>
              <a:rPr lang="en-US" altLang="zh-CN" dirty="0" err="1" smtClean="0"/>
              <a:t>execuable</a:t>
            </a:r>
            <a:r>
              <a:rPr lang="en-US" altLang="zh-CN" dirty="0"/>
              <a:t> </a:t>
            </a:r>
            <a:r>
              <a:rPr lang="en-US" altLang="zh-CN" dirty="0" smtClean="0"/>
              <a:t>file: ./</a:t>
            </a:r>
            <a:r>
              <a:rPr lang="en-US" altLang="zh-CN" dirty="0" err="1" smtClean="0"/>
              <a:t>myapp</a:t>
            </a:r>
            <a:endParaRPr lang="en-US" altLang="zh-CN" dirty="0"/>
          </a:p>
          <a:p>
            <a:pPr lvl="1"/>
            <a:r>
              <a:rPr lang="en-US" altLang="zh-CN" dirty="0" smtClean="0"/>
              <a:t>Check the coverage: </a:t>
            </a:r>
            <a:r>
              <a:rPr lang="en-US" altLang="zh-CN" dirty="0" err="1" smtClean="0"/>
              <a:t>gcov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main.c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86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 Coverage in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unit test target:</a:t>
            </a:r>
          </a:p>
          <a:p>
            <a:pPr lvl="1"/>
            <a:r>
              <a:rPr lang="en-US" altLang="zh-CN" dirty="0" smtClean="0"/>
              <a:t>Enable “Generate Test Coverage Files”</a:t>
            </a:r>
          </a:p>
          <a:p>
            <a:pPr lvl="1"/>
            <a:r>
              <a:rPr lang="en-US" altLang="zh-CN" dirty="0" smtClean="0"/>
              <a:t>Enable “Instrument Program Flow”</a:t>
            </a:r>
          </a:p>
          <a:p>
            <a:pPr lvl="1"/>
            <a:r>
              <a:rPr lang="en-US" altLang="zh-CN" dirty="0" smtClean="0"/>
              <a:t>Add “-</a:t>
            </a:r>
            <a:r>
              <a:rPr lang="en-US" altLang="zh-CN" dirty="0" err="1" smtClean="0"/>
              <a:t>lgcov</a:t>
            </a:r>
            <a:r>
              <a:rPr lang="en-US" altLang="zh-CN" dirty="0" smtClean="0"/>
              <a:t>” to “other linker flags”</a:t>
            </a:r>
          </a:p>
        </p:txBody>
      </p:sp>
    </p:spTree>
    <p:extLst>
      <p:ext uri="{BB962C8B-B14F-4D97-AF65-F5344CB8AC3E}">
        <p14:creationId xmlns:p14="http://schemas.microsoft.com/office/powerpoint/2010/main" val="388124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 means potential bugs</a:t>
            </a:r>
          </a:p>
          <a:p>
            <a:r>
              <a:rPr lang="en-US" dirty="0" smtClean="0"/>
              <a:t>No warnings allowed for all code lines</a:t>
            </a:r>
          </a:p>
          <a:p>
            <a:r>
              <a:rPr lang="en-US" dirty="0" smtClean="0"/>
              <a:t>Tools: </a:t>
            </a:r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for </a:t>
            </a:r>
            <a:r>
              <a:rPr lang="en-US" dirty="0" err="1" smtClean="0"/>
              <a:t>obj</a:t>
            </a:r>
            <a:r>
              <a:rPr lang="en-US" dirty="0" smtClean="0"/>
              <a:t>-c, and </a:t>
            </a:r>
            <a:r>
              <a:rPr lang="en-US" dirty="0" err="1" smtClean="0"/>
              <a:t>javac</a:t>
            </a:r>
            <a:r>
              <a:rPr lang="en-US" dirty="0" smtClean="0"/>
              <a:t> for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cyclomatic complexity of a section of source code is the count of the number of linearly independent paths through the source code. </a:t>
            </a:r>
            <a:endParaRPr lang="en-US" dirty="0" smtClean="0"/>
          </a:p>
          <a:p>
            <a:r>
              <a:rPr lang="en-US" dirty="0" smtClean="0"/>
              <a:t>Less than 15 for each function</a:t>
            </a:r>
          </a:p>
          <a:p>
            <a:r>
              <a:rPr lang="en-US" dirty="0" smtClean="0"/>
              <a:t>Tools: </a:t>
            </a:r>
            <a:r>
              <a:rPr lang="en-US" dirty="0" err="1" smtClean="0"/>
              <a:t>hfcca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://code.google.com/p/headerfile-free-cyclomatic-complexity-analyzer/downloads/detail?name=hfcca.py&amp;can=2&amp;q</a:t>
            </a:r>
            <a:r>
              <a:rPr lang="en-US" dirty="0" smtClean="0"/>
              <a:t>=) for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r>
              <a:rPr lang="en-US" dirty="0" smtClean="0"/>
              <a:t>Tools: </a:t>
            </a:r>
            <a:r>
              <a:rPr lang="en-US" dirty="0" err="1" smtClean="0"/>
              <a:t>cyvis</a:t>
            </a:r>
            <a:r>
              <a:rPr lang="en-US" dirty="0" smtClean="0"/>
              <a:t> for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578" r="-125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229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IceScrum</a:t>
            </a:r>
            <a:r>
              <a:rPr lang="en-US" dirty="0" smtClean="0"/>
              <a:t> tool is used to track scrum activities</a:t>
            </a:r>
          </a:p>
          <a:p>
            <a:r>
              <a:rPr lang="en-US" dirty="0" smtClean="0"/>
              <a:t>Currently we use two-week sprint</a:t>
            </a:r>
          </a:p>
          <a:p>
            <a:r>
              <a:rPr lang="en-US" dirty="0" smtClean="0"/>
              <a:t>Bi-weekly Wed is review &amp; retrospective day,</a:t>
            </a:r>
            <a:r>
              <a:rPr lang="en-US" dirty="0"/>
              <a:t> </a:t>
            </a:r>
            <a:r>
              <a:rPr lang="en-US" dirty="0" smtClean="0"/>
              <a:t>and Thu is planning day</a:t>
            </a:r>
          </a:p>
        </p:txBody>
      </p:sp>
    </p:spTree>
    <p:extLst>
      <p:ext uri="{BB962C8B-B14F-4D97-AF65-F5344CB8AC3E}">
        <p14:creationId xmlns:p14="http://schemas.microsoft.com/office/powerpoint/2010/main" val="13136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for source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51" r="-41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987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compare to SVN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986" b="-2986"/>
          <a:stretch>
            <a:fillRect/>
          </a:stretch>
        </p:blipFill>
        <p:spPr>
          <a:xfrm>
            <a:off x="2600623" y="2170664"/>
            <a:ext cx="4047551" cy="20956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21" y="4104649"/>
            <a:ext cx="4047553" cy="19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1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ssh</a:t>
            </a:r>
            <a:r>
              <a:rPr lang="en-US" dirty="0"/>
              <a:t>://mebusw@192.168.9.88/</a:t>
            </a:r>
            <a:r>
              <a:rPr lang="en-US" dirty="0" err="1"/>
              <a:t>var</a:t>
            </a:r>
            <a:r>
              <a:rPr lang="en-US" dirty="0" smtClean="0"/>
              <a:t>/</a:t>
            </a:r>
            <a:r>
              <a:rPr lang="en-US" dirty="0" err="1" smtClean="0"/>
              <a:t>krowd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main.c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“…”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HEAD HEAD^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remote add origin </a:t>
            </a:r>
            <a:r>
              <a:rPr lang="en-US" altLang="zh-TW" dirty="0">
                <a:hlinkClick r:id="rId2"/>
              </a:rPr>
              <a:t>git@</a:t>
            </a:r>
            <a:r>
              <a:rPr lang="en-US" altLang="zh-TW" dirty="0" smtClean="0">
                <a:hlinkClick r:id="rId2"/>
              </a:rPr>
              <a:t>gitorious.org:var/abc.git</a:t>
            </a:r>
            <a:endParaRPr lang="en-US" altLang="zh-TW" dirty="0"/>
          </a:p>
          <a:p>
            <a:r>
              <a:rPr lang="ro-RO" dirty="0" smtClean="0"/>
              <a:t>git </a:t>
            </a:r>
            <a:r>
              <a:rPr lang="ro-RO" dirty="0"/>
              <a:t>config --global color.diff auto</a:t>
            </a:r>
          </a:p>
          <a:p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config</a:t>
            </a:r>
            <a:r>
              <a:rPr lang="it-IT" dirty="0"/>
              <a:t> --global </a:t>
            </a:r>
            <a:r>
              <a:rPr lang="it-IT" dirty="0" err="1"/>
              <a:t>alias.st</a:t>
            </a:r>
            <a:r>
              <a:rPr lang="it-IT" dirty="0"/>
              <a:t> </a:t>
            </a:r>
            <a:r>
              <a:rPr lang="it-IT" dirty="0" smtClean="0"/>
              <a:t>status</a:t>
            </a:r>
          </a:p>
          <a:p>
            <a:r>
              <a:rPr lang="en-US" dirty="0" smtClean="0"/>
              <a:t>g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rebase</a:t>
            </a:r>
            <a:r>
              <a:rPr lang="it-IT" dirty="0" smtClean="0"/>
              <a:t> </a:t>
            </a:r>
            <a:r>
              <a:rPr lang="it-IT" dirty="0" err="1" smtClean="0"/>
              <a:t>origin</a:t>
            </a:r>
            <a:endParaRPr lang="it-IT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18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Merge&amp;Rebase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l="-5559" r="-5559"/>
          <a:stretch>
            <a:fillRect/>
          </a:stretch>
        </p:blipFill>
        <p:spPr>
          <a:xfrm>
            <a:off x="1043493" y="2323652"/>
            <a:ext cx="3304516" cy="171092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41" y="4034575"/>
            <a:ext cx="3664693" cy="17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Doxygen for code document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can translate comments in source code to document. (user java style comments)</a:t>
            </a:r>
          </a:p>
          <a:p>
            <a:r>
              <a:rPr lang="en-US" dirty="0" smtClean="0"/>
              <a:t>How to use it in terminal: Just add doxygen path into 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fr-FR" dirty="0" smtClean="0"/>
              <a:t>export CLICOLOR=1</a:t>
            </a:r>
          </a:p>
          <a:p>
            <a:pPr lvl="1"/>
            <a:r>
              <a:rPr lang="fr-FR" dirty="0" smtClean="0"/>
              <a:t>export LSCOLORS=</a:t>
            </a:r>
            <a:r>
              <a:rPr lang="fr-FR" dirty="0" err="1" smtClean="0"/>
              <a:t>ExFxCxDxBxegedabagacad</a:t>
            </a:r>
            <a:endParaRPr lang="fr-FR" dirty="0" smtClean="0"/>
          </a:p>
          <a:p>
            <a:pPr lvl="1"/>
            <a:r>
              <a:rPr lang="fr-FR" dirty="0" smtClean="0"/>
              <a:t>export </a:t>
            </a:r>
            <a:r>
              <a:rPr lang="fr-FR" dirty="0"/>
              <a:t>PATH=/Applications/</a:t>
            </a:r>
            <a:r>
              <a:rPr lang="fr-FR" dirty="0" err="1"/>
              <a:t>Doxygen.app</a:t>
            </a:r>
            <a:r>
              <a:rPr lang="fr-FR" dirty="0"/>
              <a:t>/Contents/</a:t>
            </a:r>
            <a:r>
              <a:rPr lang="fr-FR" dirty="0" err="1"/>
              <a:t>Resources</a:t>
            </a:r>
            <a:r>
              <a:rPr lang="fr-FR" dirty="0"/>
              <a:t>/:$PATH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9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Style Comments for Doxygen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/**</a:t>
            </a:r>
          </a:p>
          <a:p>
            <a:pPr marL="6858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* This function to open a file dialog.</a:t>
            </a:r>
          </a:p>
          <a:p>
            <a:pPr marL="6858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* @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param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[in] filename Name of file.</a:t>
            </a:r>
          </a:p>
          <a:p>
            <a:pPr marL="6858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* @return the file stream or null</a:t>
            </a:r>
          </a:p>
          <a:p>
            <a:pPr marL="6858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* @author jacky</a:t>
            </a:r>
          </a:p>
          <a:p>
            <a:pPr marL="6858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* @see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FileStream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pPr marL="6858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*/</a:t>
            </a:r>
          </a:p>
          <a:p>
            <a:pPr marL="6858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FileStream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fileDialog</a:t>
            </a:r>
            <a:r>
              <a:rPr lang="en-US" sz="1200" dirty="0" smtClean="0">
                <a:latin typeface="Courier"/>
                <a:cs typeface="Courier"/>
              </a:rPr>
              <a:t>(String filename) {</a:t>
            </a:r>
          </a:p>
          <a:p>
            <a:pPr marL="6858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count; </a:t>
            </a:r>
            <a:r>
              <a:rPr lang="en-US" sz="1200" dirty="0" smtClean="0">
                <a:solidFill>
                  <a:srgbClr val="74A510"/>
                </a:solidFill>
                <a:latin typeface="Courier"/>
                <a:cs typeface="Courier"/>
              </a:rPr>
              <a:t>/** file count */</a:t>
            </a:r>
          </a:p>
          <a:p>
            <a:pPr marL="6858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…</a:t>
            </a:r>
          </a:p>
          <a:p>
            <a:pPr marL="68580" indent="0">
              <a:buNone/>
            </a:pPr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9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418</TotalTime>
  <Words>452</Words>
  <Application>Microsoft Macintosh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SW tool &amp; process</vt:lpstr>
      <vt:lpstr>Scrum</vt:lpstr>
      <vt:lpstr>Scrum (cont.)</vt:lpstr>
      <vt:lpstr>GIT for source control</vt:lpstr>
      <vt:lpstr>GIT compare to SVN</vt:lpstr>
      <vt:lpstr>GIT Commands</vt:lpstr>
      <vt:lpstr>GIT Merge&amp;Rebase</vt:lpstr>
      <vt:lpstr>Doxygen for code document </vt:lpstr>
      <vt:lpstr>Java Style Comments for Doxygen</vt:lpstr>
      <vt:lpstr>DIA for drawing charts</vt:lpstr>
      <vt:lpstr>Unit Test Coverage</vt:lpstr>
      <vt:lpstr>Unit Test Coverage in XCode</vt:lpstr>
      <vt:lpstr>Warnings</vt:lpstr>
      <vt:lpstr>Cyclomatic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TadoSoft</dc:creator>
  <cp:lastModifiedBy>jacky TadoSoft</cp:lastModifiedBy>
  <cp:revision>32</cp:revision>
  <dcterms:created xsi:type="dcterms:W3CDTF">2011-05-23T06:30:25Z</dcterms:created>
  <dcterms:modified xsi:type="dcterms:W3CDTF">2011-05-24T09:12:33Z</dcterms:modified>
</cp:coreProperties>
</file>