
<file path=[Content_Types].xml><?xml version="1.0" encoding="utf-8"?>
<Types xmlns="http://schemas.openxmlformats.org/package/2006/content-types" xmlns:xml="http://www.w3.org/XML/1998/namespace">
  <Default Extension="rels" ContentType="application/vnd.openxmlformats-package.relationships+xml"/>
  <Default Extension="xml" ContentType="application/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
<Relationships xmlns="http://schemas.openxmlformats.org/package/2006/relationships" xmlns:xml="http://www.w3.org/XML/1998/namespace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

</file>

<file path=ppt/presentation.xml><?xml version="1.0" encoding="utf-8"?>
<p:presentation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saveSubsetFonts="1" autoCompressPictures="0">
  <p:sldMasterIdLst>
    <p:sldMasterId id="2147483648" r:id="rId1"/>
  </p:sldMasterIdLst>
  <p:notesMasterIdLst>
    <p:notesMasterId r:id="rId5"/>
  </p:notesMasterIdLst>
  <p:sldIdLst>
    <p:sldId id="25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9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 xmlns:xml="http://www.w3.org/XML/1998/namespace"><Relationship Target="slideMasters/slideMaster1.xml" Type="http://schemas.openxmlformats.org/officeDocument/2006/relationships/slideMaster" Id="rId1"/><Relationship Target="slides/slide1.xml" Type="http://schemas.openxmlformats.org/officeDocument/2006/relationships/slide" Id="rId2"/><Relationship Target="slides/slide2.xml" Type="http://schemas.openxmlformats.org/officeDocument/2006/relationships/slide" Id="rId3"/><Relationship Target="slides/slide3.xml" Type="http://schemas.openxmlformats.org/officeDocument/2006/relationships/slide" Id="rId4"/><Relationship Target="notesMasters/notesMaster1.xml" Type="http://schemas.openxmlformats.org/officeDocument/2006/relationships/notesMaster" Id="rId5"/><Relationship Target="presProps.xml" Type="http://schemas.openxmlformats.org/officeDocument/2006/relationships/presProps" Id="rId6"/><Relationship Target="viewProps.xml" Type="http://schemas.openxmlformats.org/officeDocument/2006/relationships/viewProps" Id="rId7"/><Relationship Target="theme/theme1.xml" Type="http://schemas.openxmlformats.org/officeDocument/2006/relationships/theme" Id="rId8"/><Relationship Target="tableStyles.xml" Type="http://schemas.openxmlformats.org/officeDocument/2006/relationships/tableStyles" Id="rId9"/><Relationship Target="slides/slide1.xml" Type="http://schemas.openxmlformats.org/officeDocument/2006/relationships/slide" Id="rId10"/><Relationship Target="slides/slide2.xml" Type="http://schemas.openxmlformats.org/officeDocument/2006/relationships/slide" Id="rId11"/>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57933-6FF6-BD48-85E9-3F663419E593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42834-C2B9-2D46-A4E3-6B5CBC5B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0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_rels/slideLayout2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_rels/slideLayout3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slideLayout1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m:creationId xmlns:m="http://schemas.microsoft.com/office/drawing/2014/main" id="{DDF9173E-75C2-6B4D-A0B1-EC9567020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m:creationId xmlns:m="http://schemas.microsoft.com/office/drawing/2014/main" id="{831A355C-BC49-2C46-847D-24A261478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m:creationId xmlns:m="http://schemas.microsoft.com/office/drawing/2014/main" id="{09CB7B7C-1292-0946-8E04-420482A9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EFD3-39B9-DF42-9B4B-5D0ACA6868F1}" type="datetime1">
              <a:rPr lang="en-GB" smtClean="0"/>
              <a:t>23/07/2019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m:creationId xmlns:m="http://schemas.microsoft.com/office/drawing/2014/main" id="{1DE91FCA-4E37-B248-9EC6-4A0AA355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m:creationId xmlns:m="http://schemas.microsoft.com/office/drawing/2014/main" id="{C16977E7-44DA-5541-AF6C-6A868CAF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E725-3356-494E-83E7-C17CE068AD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m:creationId xmlns:m="http://schemas.microsoft.com/office/powerpoint/2010/main" val="972663865"/>
      </p:ext>
    </p:extLst>
  </p:cSld>
  <a:CT_ColorMappingOverride>
    <a:masterClrMapping/>
  </a:CT_ColorMappingOverride>
</p:sldLayout>
</file>

<file path=ppt/slideLayouts/slideLayout2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m:creationId xmlns:m="http://schemas.microsoft.com/office/drawing/2014/main" id="{1CB3D3E4-8F4F-8A43-BD49-5B3DF54A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m:creationId xmlns:m="http://schemas.microsoft.com/office/drawing/2014/main" id="{A53E9721-51B4-AF41-8B52-3D9F9D90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52D3-7DBA-D347-AF05-366EE227A667}" type="datetime1">
              <a:rPr lang="en-GB" smtClean="0"/>
              <a:t>24/07/2019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m:creationId xmlns:m="http://schemas.microsoft.com/office/drawing/2014/main" id="{027B474E-65AD-2748-BD24-A4BEFEE6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m:creationId xmlns:m="http://schemas.microsoft.com/office/drawing/2014/main" id="{E9D6FC74-3FF9-E845-AD57-74A6C38F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E725-3356-494E-83E7-C17CE068AD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m:creationId xmlns:m="http://schemas.microsoft.com/office/drawing/2014/main" id="{9CB16A77-6051-084A-9F2F-64E5D47E33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5377" y="140230"/>
            <a:ext cx="10509955" cy="1361192"/>
          </a:xfrm>
        </p:spPr>
        <p:txBody>
          <a:bodyPr anchor="b"/>
          <a:lstStyle>
            <a:lvl1pPr algn="ctr">
              <a:defRPr sz="6000" b="1" i="0"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n-US" dirty="0"/>
              <a:t>Table Slide (Placeholder)</a:t>
            </a:r>
          </a:p>
        </p:txBody>
      </p:sp>
    </p:spTree>
    <p:extLst>
      <p:ext uri="{BB962C8B-B14F-4D97-AF65-F5344CB8AC3E}">
        <m:creationId xmlns:m="http://schemas.microsoft.com/office/powerpoint/2010/main" val="1328203961"/>
      </p:ext>
    </p:extLst>
  </p:cSld>
  <a:CT_ColorMappingOverride>
    <a:masterClrMapping/>
  </a:CT_ColorMappingOverride>
</p:sldLayout>
</file>

<file path=ppt/slideLayouts/slideLayout3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preserve="1" userDrawn="1">
  <p:cSld name="1_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m:creationId xmlns:m="http://schemas.microsoft.com/office/drawing/2014/main" id="{A53E9721-51B4-AF41-8B52-3D9F9D90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52D3-7DBA-D347-AF05-366EE227A667}" type="datetime1">
              <a:rPr lang="en-GB" smtClean="0"/>
              <a:t>24/07/2019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m:creationId xmlns:m="http://schemas.microsoft.com/office/drawing/2014/main" id="{027B474E-65AD-2748-BD24-A4BEFEE6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m:creationId xmlns:m="http://schemas.microsoft.com/office/drawing/2014/main" id="{E9D6FC74-3FF9-E845-AD57-74A6C38F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E725-3356-494E-83E7-C17CE068AD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m:creationId xmlns:m="http://schemas.microsoft.com/office/drawing/2014/main" id="{9CB16A77-6051-084A-9F2F-64E5D47E33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5377" y="140230"/>
            <a:ext cx="10509955" cy="1361192"/>
          </a:xfrm>
        </p:spPr>
        <p:txBody>
          <a:bodyPr anchor="b"/>
          <a:lstStyle>
            <a:lvl1pPr algn="ctr">
              <a:defRPr sz="6000" b="1" i="0"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n-US" dirty="0"/>
              <a:t>Table Slide (Fixed)</a:t>
            </a:r>
          </a:p>
        </p:txBody>
      </p:sp>
      <p:graphicFrame>
        <p:nvGraphicFramePr>
          <p:cNvPr id="7" name="Table 6">
            <a:extLst>
              <a:ext uri="{FF2B5EF4-FFF2-40B4-BE49-F238E27FC236}">
                <m:creationId xmlns:m="http://schemas.microsoft.com/office/drawing/2014/main" id="{75B25DE9-1747-574C-B86C-EBEBB0263C7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m:modId xmlns:m="http://schemas.microsoft.com/office/powerpoint/2010/main" val="3295821115"/>
              </p:ext>
            </p:extLst>
          </p:nvPr>
        </p:nvGraphicFramePr>
        <p:xfrm>
          <a:off x="1851378" y="2525888"/>
          <a:ext cx="8128000" cy="1854200"/>
        </p:xfrm>
        <a:graphic>
          <a:graphicData uri="http://schemas.openxmlformats.org/drawingml/2006/table">
            <a:tbl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m:colId xmlns:m="http://schemas.microsoft.com/office/drawing/2014/main" val="2627392912"/>
                    </a:ext>
                  </a:extLst>
                </a:gridCol>
                <a:gridCol w="1625600">
                  <a:extLst>
                    <a:ext uri="{9D8B030D-6E8A-4147-A177-3AD203B41FA5}">
                      <m:colId xmlns:m="http://schemas.microsoft.com/office/drawing/2014/main" val="2608000164"/>
                    </a:ext>
                  </a:extLst>
                </a:gridCol>
                <a:gridCol w="1625600">
                  <a:extLst>
                    <a:ext uri="{9D8B030D-6E8A-4147-A177-3AD203B41FA5}">
                      <m:colId xmlns:m="http://schemas.microsoft.com/office/drawing/2014/main" val="362615323"/>
                    </a:ext>
                  </a:extLst>
                </a:gridCol>
                <a:gridCol w="1625600">
                  <a:extLst>
                    <a:ext uri="{9D8B030D-6E8A-4147-A177-3AD203B41FA5}">
                      <m:colId xmlns:m="http://schemas.microsoft.com/office/drawing/2014/main" val="3159671405"/>
                    </a:ext>
                  </a:extLst>
                </a:gridCol>
                <a:gridCol w="1625600">
                  <a:extLst>
                    <a:ext uri="{9D8B030D-6E8A-4147-A177-3AD203B41FA5}">
                      <m:colId xmlns:m="http://schemas.microsoft.com/office/drawing/2014/main" val="1071604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m:rowId xmlns:m="http://schemas.microsoft.com/office/drawing/2014/main" val="65928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m:rowId xmlns:m="http://schemas.microsoft.com/office/drawing/2014/main" val="77416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m:rowId xmlns:m="http://schemas.microsoft.com/office/drawing/2014/main" val="37961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m:rowId xmlns:m="http://schemas.microsoft.com/office/drawing/2014/main" val="214779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m:rowId xmlns:m="http://schemas.microsoft.com/office/drawing/2014/main" val="3411207291"/>
                  </a:ext>
                </a:extLst>
              </a:tr>
            </a:tbl>
          </a:graphicData>
        </a:graphic>
      </p:graphicFrame>
    </p:spTree>
    <p:extLst>
      <p:ext uri="{BB962C8B-B14F-4D97-AF65-F5344CB8AC3E}">
        <m:creationId xmlns:m="http://schemas.microsoft.com/office/powerpoint/2010/main" val="4000838199"/>
      </p:ext>
    </p:extLst>
  </p:cSld>
  <a:CT_ColorMappingOverride>
    <a:masterClrMapping/>
  </a:CT_ColorMappingOverride>
</p:sldLayout>
</file>

<file path=ppt/slideMasters/_rels/slideMaster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slideLayouts/slideLayout2.xml" Type="http://schemas.openxmlformats.org/officeDocument/2006/relationships/slideLayout" Id="rId2"/><Relationship Target="../slideLayouts/slideLayout3.xml" Type="http://schemas.openxmlformats.org/officeDocument/2006/relationships/slideLayout" Id="rId3"/><Relationship Target="../theme/theme1.xml" Type="http://schemas.openxmlformats.org/officeDocument/2006/relationships/theme" Id="rId4"/></Relationships>

</file>

<file path=ppt/slideMasters/slideMaster1.xml><?xml version="1.0" encoding="utf-8"?>
<p:sldMaste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m:creationId xmlns:m="http://schemas.microsoft.com/office/drawing/2014/main" id="{069802C9-3B3F-AA4A-A226-D8FA55D3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m:creationId xmlns:m="http://schemas.microsoft.com/office/drawing/2014/main" id="{052E8D39-283F-4E4A-AAE5-1B565212A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m:creationId xmlns:m="http://schemas.microsoft.com/office/drawing/2014/main" id="{A8C7DD09-DED1-8245-8A98-7681039A6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B338F-5570-114F-92FC-118CE4456B17}" type="datetime1">
              <a:rPr lang="en-GB" smtClean="0"/>
              <a:t>23/07/2019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m:creationId xmlns:m="http://schemas.microsoft.com/office/drawing/2014/main" id="{CE4B12D6-E247-0C41-B570-6636345A1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m:creationId xmlns:m="http://schemas.microsoft.com/office/drawing/2014/main" id="{3CC87693-0F42-1C49-ACD2-635DFD338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1E725-3356-494E-83E7-C17CE068AD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m:creationId xmlns:m="http://schemas.microsoft.com/office/powerpoint/2010/main" val="344313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 xmlns:xml="http://www.w3.org/XML/1998/namespace"><Relationship Target="../slideLayouts/slideLayout3.xml" Type="http://schemas.openxmlformats.org/officeDocument/2006/relationships/slideLayout" Id="rId1"/></Relationships>

</file>

<file path=ppt/slides/_rels/slide2.xml.rels><?xml version="1.0" encoding="UTF-8" standalone="yes"?>
<Relationships xmlns="http://schemas.openxmlformats.org/package/2006/relationships" xmlns:xml="http://www.w3.org/XML/1998/namespace"><Relationship Target="../slideLayouts/slideLayout3.xml" Type="http://schemas.openxmlformats.org/officeDocument/2006/relationships/slideLayout" Id="rId1"/></Relationships>

</file>

<file path=ppt/slides/slide1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m:creationId xmlns:m="http://schemas.microsoft.com/office/drawing/2014/main" id="{9CB16A77-6051-084A-9F2F-64E5D47E33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m:creationId xmlns:m="http://schemas.microsoft.com/office/drawing/2014/main" id="{75B25DE9-1747-574C-B86C-EBEBB0263C7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m:modId xmlns:m="http://schemas.microsoft.com/office/powerpoint/2010/main" val="3295821115"/>
              </p:ext>
            </p:extLst>
          </p:nvPr>
        </p:nvGraphicFramePr>
        <p:xfrm>
          <a:off x="1851378" y="2525888"/>
          <a:ext cx="8128000" cy="1854200"/>
        </p:xfrm>
        <a:graphic>
          <a:graphicData uri="http://schemas.openxmlformats.org/drawingml/2006/table">
            <a:tbl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m:colId xmlns:m="http://schemas.microsoft.com/office/drawing/2014/main" val="2627392912"/>
                    </a:ext>
                  </a:extLst>
                </a:gridCol>
                <a:gridCol w="1625600">
                  <a:extLst>
                    <a:ext uri="{9D8B030D-6E8A-4147-A177-3AD203B41FA5}">
                      <m:colId xmlns:m="http://schemas.microsoft.com/office/drawing/2014/main" val="2608000164"/>
                    </a:ext>
                  </a:extLst>
                </a:gridCol>
                <a:gridCol w="1625600">
                  <a:extLst>
                    <a:ext uri="{9D8B030D-6E8A-4147-A177-3AD203B41FA5}">
                      <m:colId xmlns:m="http://schemas.microsoft.com/office/drawing/2014/main" val="362615323"/>
                    </a:ext>
                  </a:extLst>
                </a:gridCol>
                <a:gridCol w="1625600">
                  <a:extLst>
                    <a:ext uri="{9D8B030D-6E8A-4147-A177-3AD203B41FA5}">
                      <m:colId xmlns:m="http://schemas.microsoft.com/office/drawing/2014/main" val="3159671405"/>
                    </a:ext>
                  </a:extLst>
                </a:gridCol>
                <a:gridCol w="1625600">
                  <a:extLst>
                    <a:ext uri="{9D8B030D-6E8A-4147-A177-3AD203B41FA5}">
                      <m:colId xmlns:m="http://schemas.microsoft.com/office/drawing/2014/main" val="1071604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m:rowId xmlns:m="http://schemas.microsoft.com/office/drawing/2014/main" val="65928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m:rowId xmlns:m="http://schemas.microsoft.com/office/drawing/2014/main" val="77416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m:rowId xmlns:m="http://schemas.microsoft.com/office/drawing/2014/main" val="37961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m:rowId xmlns:m="http://schemas.microsoft.com/office/drawing/2014/main" val="214779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m:rowId xmlns:m="http://schemas.microsoft.com/office/drawing/2014/main" val="3411207291"/>
                  </a:ext>
                </a:extLst>
              </a:tr>
            </a:tbl>
          </a:graphicData>
        </a:graphic>
      </p:graphicFrame>
    </p:spTree>
    <p:extLst>
      <p:ext uri="{BB962C8B-B14F-4D97-AF65-F5344CB8AC3E}">
        <m:creationId xmlns:m="http://schemas.microsoft.com/office/powerpoint/2010/main" val="4000838199"/>
      </p:ext>
    </p:extLst>
  </p:cSld>
</p:sld>
</file>

<file path=ppt/slides/slide2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m:creationId xmlns:m="http://schemas.microsoft.com/office/drawing/2014/main" id="{9CB16A77-6051-084A-9F2F-64E5D47E33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m:creationId xmlns:m="http://schemas.microsoft.com/office/drawing/2014/main" id="{75B25DE9-1747-574C-B86C-EBEBB0263C7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m:modId xmlns:m="http://schemas.microsoft.com/office/powerpoint/2010/main" val="3295821115"/>
              </p:ext>
            </p:extLst>
          </p:nvPr>
        </p:nvGraphicFramePr>
        <p:xfrm>
          <a:off x="1851378" y="2525888"/>
          <a:ext cx="8128000" cy="1854200"/>
        </p:xfrm>
        <a:graphic>
          <a:graphicData uri="http://schemas.openxmlformats.org/drawingml/2006/table">
            <a:tbl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m:colId xmlns:m="http://schemas.microsoft.com/office/drawing/2014/main" val="2627392912"/>
                    </a:ext>
                  </a:extLst>
                </a:gridCol>
                <a:gridCol w="1625600">
                  <a:extLst>
                    <a:ext uri="{9D8B030D-6E8A-4147-A177-3AD203B41FA5}">
                      <m:colId xmlns:m="http://schemas.microsoft.com/office/drawing/2014/main" val="2608000164"/>
                    </a:ext>
                  </a:extLst>
                </a:gridCol>
                <a:gridCol w="1625600">
                  <a:extLst>
                    <a:ext uri="{9D8B030D-6E8A-4147-A177-3AD203B41FA5}">
                      <m:colId xmlns:m="http://schemas.microsoft.com/office/drawing/2014/main" val="362615323"/>
                    </a:ext>
                  </a:extLst>
                </a:gridCol>
                <a:gridCol w="1625600">
                  <a:extLst>
                    <a:ext uri="{9D8B030D-6E8A-4147-A177-3AD203B41FA5}">
                      <m:colId xmlns:m="http://schemas.microsoft.com/office/drawing/2014/main" val="3159671405"/>
                    </a:ext>
                  </a:extLst>
                </a:gridCol>
                <a:gridCol w="1625600">
                  <a:extLst>
                    <a:ext uri="{9D8B030D-6E8A-4147-A177-3AD203B41FA5}">
                      <m:colId xmlns:m="http://schemas.microsoft.com/office/drawing/2014/main" val="1071604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m:rowId xmlns:m="http://schemas.microsoft.com/office/drawing/2014/main" val="65928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m:rowId xmlns:m="http://schemas.microsoft.com/office/drawing/2014/main" val="77416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m:rowId xmlns:m="http://schemas.microsoft.com/office/drawing/2014/main" val="37961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m:rowId xmlns:m="http://schemas.microsoft.com/office/drawing/2014/main" val="214779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m:rowId xmlns:m="http://schemas.microsoft.com/office/drawing/2014/main" val="3411207291"/>
                  </a:ext>
                </a:extLst>
              </a:tr>
            </a:tbl>
          </a:graphicData>
        </a:graphic>
      </p:graphicFrame>
    </p:spTree>
    <p:extLst>
      <p:ext uri="{BB962C8B-B14F-4D97-AF65-F5344CB8AC3E}">
        <m:creationId xmlns:m="http://schemas.microsoft.com/office/powerpoint/2010/main" val="4000838199"/>
      </p:ext>
    </p:extLst>
  </p:cSld>
</p:sld>
</file>

<file path=ppt/theme/theme1.xml><?xml version="1.0" encoding="utf-8"?>
<a:theme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m:themeFamily xmlns:m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 xmlns:xml="http://www.w3.org/XML/1998/namespace">
  <Template/>
  <Company/>
  <Words>68</Words>
  <PresentationFormat>Widescreen</PresentationFormat>
  <Paragraphs>9</Paragraphs>
  <Slides>3</Slides>
  <Notes>0</Notes>
  <TotalTime>1288</TotalTime>
  <HiddenSlides>0</HiddenSlides>
  <MMClips>0</MMClips>
  <ScaleCrop>false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9">
      <vt:lpstr>Arial</vt:lpstr>
      <vt:lpstr>Calibri</vt:lpstr>
      <vt:lpstr>Calibri Light</vt:lpstr>
      <vt:lpstr>Futura</vt:lpstr>
      <vt:lpstr>Futura Medium</vt:lpstr>
      <vt:lpstr>Office Theme</vt:lpstr>
      <vt:lpstr>Table Slides</vt:lpstr>
      <vt:lpstr>Table Slide (Placeholder)</vt:lpstr>
      <vt:lpstr>Table Slide (Fixed)</vt:lpstr>
    </vt:vector>
  </TitlesOfParts>
  <LinksUpToDate>false</LinksUpToDate>
  <SharedDoc>false</SharedDoc>
  <HyperlinksChanged>false</HyperlinksChanged>
  <Application>Microsoft Macintosh PowerPoint</Application>
  <AppVersion>16.0000</AppVersion>
</Properties>
</file>

<file path=docProps/core.xml><?xml version="1.0" encoding="utf-8"?>
<cp:coreProperties xmlns="http://schemas.openxmlformats.org/package/2006/metadata/core-properties" xmlns:cp="http://schemas.openxmlformats.org/package/2006/metadata/core-properties" xmlns:dc="http://purl.org/dc/elements/1.1/" xmlns:dcterms="http://purl.org/dc/terms/" xmlns:xml="http://www.w3.org/XML/1998/namespace">
  <dcterms:created xmlns:dcterms="http://purl.org/dc/terms/" xmlns:xsi="http://www.w3.org/2001/XMLSchema-instance" xsi:type="dcterms:W3CDTF">2019-07-23T10:56:02Z</dcterms:created>
  <dc:creator xmlns:dc="http://purl.org/dc/elements/1.1/">Sherlock, Marcus SIPC-ITD/CPL</dc:creator>
  <cp:lastModifiedBy>Sherlock, Marcus SIPC-ITD/CPL</cp:lastModifiedBy>
  <dcterms:modified xmlns:dcterms="http://purl.org/dc/terms/" xmlns:xsi="http://www.w3.org/2001/XMLSchema-instance" xsi:type="dcterms:W3CDTF">2019-07-24T08:24:51Z</dcterms:modified>
  <cp:revision>3</cp:revision>
  <dc:title xmlns:dc="http://purl.org/dc/elements/1.1/">Slide Number Example</dc:title>
</cp:coreProperties>
</file>