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57933-6FF6-BD48-85E9-3F663419E593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42834-C2B9-2D46-A4E3-6B5CBC5B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0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173E-75C2-6B4D-A0B1-EC9567020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A355C-BC49-2C46-847D-24A261478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B7B7C-1292-0946-8E04-420482A9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EFD3-39B9-DF42-9B4B-5D0ACA6868F1}" type="datetime1">
              <a:rPr lang="en-GB" smtClean="0"/>
              <a:t>23/07/2019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1FCA-4E37-B248-9EC6-4A0AA355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977E7-44DA-5541-AF6C-6A868CAF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E725-3356-494E-83E7-C17CE068AD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6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D3E4-8F4F-8A43-BD49-5B3DF54A6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9721-51B4-AF41-8B52-3D9F9D90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52D3-7DBA-D347-AF05-366EE227A667}" type="datetime1">
              <a:rPr lang="en-GB" smtClean="0"/>
              <a:t>24/07/2019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474E-65AD-2748-BD24-A4BEFEE6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FC74-3FF9-E845-AD57-74A6C38F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E725-3356-494E-83E7-C17CE068AD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B16A77-6051-084A-9F2F-64E5D47E33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5377" y="140230"/>
            <a:ext cx="10509955" cy="1361192"/>
          </a:xfrm>
        </p:spPr>
        <p:txBody>
          <a:bodyPr anchor="b"/>
          <a:lstStyle>
            <a:lvl1pPr algn="ctr">
              <a:defRPr sz="6000" b="1" i="0"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dirty="0"/>
              <a:t>Table Slide (Placeholder)</a:t>
            </a:r>
          </a:p>
        </p:txBody>
      </p:sp>
    </p:spTree>
    <p:extLst>
      <p:ext uri="{BB962C8B-B14F-4D97-AF65-F5344CB8AC3E}">
        <p14:creationId xmlns:p14="http://schemas.microsoft.com/office/powerpoint/2010/main" val="132820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9721-51B4-AF41-8B52-3D9F9D90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52D3-7DBA-D347-AF05-366EE227A667}" type="datetime1">
              <a:rPr lang="en-GB" smtClean="0"/>
              <a:t>24/07/2019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474E-65AD-2748-BD24-A4BEFEE6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FC74-3FF9-E845-AD57-74A6C38F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E725-3356-494E-83E7-C17CE068ADC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B16A77-6051-084A-9F2F-64E5D47E33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5377" y="140230"/>
            <a:ext cx="10509955" cy="1361192"/>
          </a:xfrm>
        </p:spPr>
        <p:txBody>
          <a:bodyPr anchor="b"/>
          <a:lstStyle>
            <a:lvl1pPr algn="ctr">
              <a:defRPr sz="6000" b="1" i="0"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dirty="0"/>
              <a:t>Table Slide (Fixed)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B25DE9-1747-574C-B86C-EBEBB0263C7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95821115"/>
              </p:ext>
            </p:extLst>
          </p:nvPr>
        </p:nvGraphicFramePr>
        <p:xfrm>
          <a:off x="1851378" y="2525888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273929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80001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26153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596714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71604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28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6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1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9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07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83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02C9-3B3F-AA4A-A226-D8FA55D3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E8D39-283F-4E4A-AAE5-1B565212A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7DD09-DED1-8245-8A98-7681039A6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338F-5570-114F-92FC-118CE4456B17}" type="datetime1">
              <a:rPr lang="en-GB" smtClean="0"/>
              <a:t>23/07/2019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12D6-E247-0C41-B570-6636345A1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87693-0F42-1C49-ACD2-635DFD338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1E725-3356-494E-83E7-C17CE068AD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3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FBDD4-DE40-7842-B6E9-D42A74045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2338" y="68667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Table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850D8-74B1-154B-9F9D-269B360DF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3767" y="3699333"/>
            <a:ext cx="4645250" cy="2152827"/>
          </a:xfrm>
        </p:spPr>
        <p:txBody>
          <a:bodyPr anchor="t">
            <a:norm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Slide 2: Media placeholder added in master slide, which can become a table.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Slide 3: Fixed table in master slide, which cannot be edited in normal view.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Note: Page numbers also added through the master slides, and being picked up in the normal slides.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D2EB-770A-9E4B-8249-FBB82B3D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E725-3356-494E-83E7-C17CE068ADC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8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45253C-A5F4-6C40-A9CF-9D827085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D15739-D42E-CF44-9D99-D3750BC0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E725-3356-494E-83E7-C17CE068ADCE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8EC89D-0E80-8F47-92F1-61F25C66B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Slide (Placeholder)</a:t>
            </a:r>
          </a:p>
        </p:txBody>
      </p:sp>
    </p:spTree>
    <p:extLst>
      <p:ext uri="{BB962C8B-B14F-4D97-AF65-F5344CB8AC3E}">
        <p14:creationId xmlns:p14="http://schemas.microsoft.com/office/powerpoint/2010/main" val="46753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AD361D-5A57-3345-BC09-F587BE06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E725-3356-494E-83E7-C17CE068ADCE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F33B8E-6925-A546-9572-9F8AC96CC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Slide (Fixed)</a:t>
            </a:r>
          </a:p>
        </p:txBody>
      </p:sp>
    </p:spTree>
    <p:extLst>
      <p:ext uri="{BB962C8B-B14F-4D97-AF65-F5344CB8AC3E}">
        <p14:creationId xmlns:p14="http://schemas.microsoft.com/office/powerpoint/2010/main" val="258291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68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Futura</vt:lpstr>
      <vt:lpstr>Futura Medium</vt:lpstr>
      <vt:lpstr>Office Theme</vt:lpstr>
      <vt:lpstr>Table Slides</vt:lpstr>
      <vt:lpstr>Table Slide (Placeholder)</vt:lpstr>
      <vt:lpstr>Table Slide (Fixed)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Number Example</dc:title>
  <dc:creator>Sherlock, Marcus SIPC-ITD/CPL</dc:creator>
  <cp:lastModifiedBy>Sherlock, Marcus SIPC-ITD/CPL</cp:lastModifiedBy>
  <cp:revision>3</cp:revision>
  <dcterms:created xsi:type="dcterms:W3CDTF">2019-07-23T10:56:02Z</dcterms:created>
  <dcterms:modified xsi:type="dcterms:W3CDTF">2019-07-24T08:24:51Z</dcterms:modified>
</cp:coreProperties>
</file>