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1" r:id="rId8"/>
    <p:sldId id="262" r:id="rId9"/>
    <p:sldId id="263" r:id="rId10"/>
    <p:sldId id="272" r:id="rId11"/>
    <p:sldId id="277" r:id="rId12"/>
    <p:sldId id="269" r:id="rId13"/>
    <p:sldId id="280" r:id="rId14"/>
    <p:sldId id="264" r:id="rId15"/>
    <p:sldId id="273" r:id="rId16"/>
    <p:sldId id="276" r:id="rId17"/>
    <p:sldId id="274" r:id="rId18"/>
    <p:sldId id="275" r:id="rId19"/>
    <p:sldId id="278" r:id="rId20"/>
    <p:sldId id="282" r:id="rId21"/>
    <p:sldId id="267" r:id="rId22"/>
    <p:sldId id="265" r:id="rId23"/>
    <p:sldId id="266" r:id="rId24"/>
    <p:sldId id="279" r:id="rId25"/>
    <p:sldId id="281" r:id="rId26"/>
    <p:sldId id="268" r:id="rId27"/>
    <p:sldId id="27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6"/>
    <a:srgbClr val="739DD3"/>
    <a:srgbClr val="2071B8"/>
    <a:srgbClr val="1B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E7920-47C3-4B6E-8989-7FD1B3448E6A}" type="doc">
      <dgm:prSet loTypeId="urn:microsoft.com/office/officeart/2005/8/layout/hierarchy6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32D20B-2A13-46A5-86D2-69A23438A459}">
      <dgm:prSet phldrT="[Text]"/>
      <dgm:spPr/>
      <dgm:t>
        <a:bodyPr/>
        <a:lstStyle/>
        <a:p>
          <a:r>
            <a:rPr lang="en-US"/>
            <a:t>Top Module</a:t>
          </a:r>
        </a:p>
      </dgm:t>
    </dgm:pt>
    <dgm:pt modelId="{E5DF1A2D-535F-41A6-9F80-61E7A493A100}" type="parTrans" cxnId="{90C92926-D22C-4274-BC70-880F269D5BAC}">
      <dgm:prSet/>
      <dgm:spPr/>
      <dgm:t>
        <a:bodyPr/>
        <a:lstStyle/>
        <a:p>
          <a:endParaRPr lang="en-US"/>
        </a:p>
      </dgm:t>
    </dgm:pt>
    <dgm:pt modelId="{E721D679-F689-491A-AFAF-7D1401676629}" type="sibTrans" cxnId="{90C92926-D22C-4274-BC70-880F269D5BAC}">
      <dgm:prSet/>
      <dgm:spPr/>
      <dgm:t>
        <a:bodyPr/>
        <a:lstStyle/>
        <a:p>
          <a:endParaRPr lang="en-US"/>
        </a:p>
      </dgm:t>
    </dgm:pt>
    <dgm:pt modelId="{500B8658-4CD2-4E54-95A2-07ADAE95B4FC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 SPI</a:t>
          </a:r>
        </a:p>
      </dgm:t>
    </dgm:pt>
    <dgm:pt modelId="{0B213EA2-C37C-4133-8A93-0843F4C216FB}" type="parTrans" cxnId="{831A0FB4-D440-4069-AC0B-7946558C75FE}">
      <dgm:prSet/>
      <dgm:spPr/>
      <dgm:t>
        <a:bodyPr/>
        <a:lstStyle/>
        <a:p>
          <a:endParaRPr lang="en-US"/>
        </a:p>
      </dgm:t>
    </dgm:pt>
    <dgm:pt modelId="{89A98011-B020-48E8-9912-4358C84AC4BB}" type="sibTrans" cxnId="{831A0FB4-D440-4069-AC0B-7946558C75FE}">
      <dgm:prSet/>
      <dgm:spPr/>
      <dgm:t>
        <a:bodyPr/>
        <a:lstStyle/>
        <a:p>
          <a:endParaRPr lang="en-US"/>
        </a:p>
      </dgm:t>
    </dgm:pt>
    <dgm:pt modelId="{A05BFA8F-702B-476A-BA92-D9CCCD48534F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ADDR</a:t>
          </a:r>
        </a:p>
      </dgm:t>
    </dgm:pt>
    <dgm:pt modelId="{77443716-8030-4C11-8423-6B4EFA3BD0A1}" type="parTrans" cxnId="{0F6F2FF7-23DC-40A1-BA7F-C19B04BF0866}">
      <dgm:prSet/>
      <dgm:spPr/>
      <dgm:t>
        <a:bodyPr/>
        <a:lstStyle/>
        <a:p>
          <a:endParaRPr lang="en-US"/>
        </a:p>
      </dgm:t>
    </dgm:pt>
    <dgm:pt modelId="{9FEE29E5-3890-463B-BFFB-83C1FF637D8B}" type="sibTrans" cxnId="{0F6F2FF7-23DC-40A1-BA7F-C19B04BF0866}">
      <dgm:prSet/>
      <dgm:spPr/>
      <dgm:t>
        <a:bodyPr/>
        <a:lstStyle/>
        <a:p>
          <a:endParaRPr lang="en-US"/>
        </a:p>
      </dgm:t>
    </dgm:pt>
    <dgm:pt modelId="{F7019E0C-5C0B-40EC-B434-33F1E5ED11D0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WRITE RAM</a:t>
          </a:r>
        </a:p>
      </dgm:t>
    </dgm:pt>
    <dgm:pt modelId="{30ADE2E2-0B4B-48AF-8337-A9A5D062ECD6}" type="parTrans" cxnId="{00D5C8EA-4092-4D06-89F3-8E5381B38F35}">
      <dgm:prSet/>
      <dgm:spPr/>
      <dgm:t>
        <a:bodyPr/>
        <a:lstStyle/>
        <a:p>
          <a:endParaRPr lang="en-US"/>
        </a:p>
      </dgm:t>
    </dgm:pt>
    <dgm:pt modelId="{6A11D7BC-7023-4B5E-8AA9-F1B7341ED624}" type="sibTrans" cxnId="{00D5C8EA-4092-4D06-89F3-8E5381B38F35}">
      <dgm:prSet/>
      <dgm:spPr/>
      <dgm:t>
        <a:bodyPr/>
        <a:lstStyle/>
        <a:p>
          <a:endParaRPr lang="en-US"/>
        </a:p>
      </dgm:t>
    </dgm:pt>
    <dgm:pt modelId="{F0D3FDD8-86A4-430D-BFE5-2CD4083E367F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Read RAM</a:t>
          </a:r>
        </a:p>
      </dgm:t>
    </dgm:pt>
    <dgm:pt modelId="{A413722F-E4C9-4D00-BED9-01F5DDCB5EEE}" type="parTrans" cxnId="{116CDC5D-5932-4D55-A1F6-E990AD720BF1}">
      <dgm:prSet/>
      <dgm:spPr/>
      <dgm:t>
        <a:bodyPr/>
        <a:lstStyle/>
        <a:p>
          <a:endParaRPr lang="en-US"/>
        </a:p>
      </dgm:t>
    </dgm:pt>
    <dgm:pt modelId="{13092FD5-6E23-4C9B-9DD7-9FE34BB7776A}" type="sibTrans" cxnId="{116CDC5D-5932-4D55-A1F6-E990AD720BF1}">
      <dgm:prSet/>
      <dgm:spPr/>
      <dgm:t>
        <a:bodyPr/>
        <a:lstStyle/>
        <a:p>
          <a:endParaRPr lang="en-US"/>
        </a:p>
      </dgm:t>
    </dgm:pt>
    <dgm:pt modelId="{16159FB3-E93E-4516-BC3B-8B28FA9E28B8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FSM</a:t>
          </a:r>
        </a:p>
      </dgm:t>
    </dgm:pt>
    <dgm:pt modelId="{07CE5455-6C10-4076-B143-1A8A341449BA}" type="parTrans" cxnId="{5647C1C3-3D7D-4392-8A80-201BFBA6C943}">
      <dgm:prSet/>
      <dgm:spPr/>
      <dgm:t>
        <a:bodyPr/>
        <a:lstStyle/>
        <a:p>
          <a:endParaRPr lang="en-US"/>
        </a:p>
      </dgm:t>
    </dgm:pt>
    <dgm:pt modelId="{7A79EA83-7E0B-4031-AF03-AA58775C837D}" type="sibTrans" cxnId="{5647C1C3-3D7D-4392-8A80-201BFBA6C943}">
      <dgm:prSet/>
      <dgm:spPr/>
      <dgm:t>
        <a:bodyPr/>
        <a:lstStyle/>
        <a:p>
          <a:endParaRPr lang="en-US"/>
        </a:p>
      </dgm:t>
    </dgm:pt>
    <dgm:pt modelId="{2163388E-C634-43A0-B070-D80E7D4AB7B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Data Buffer</a:t>
          </a:r>
        </a:p>
      </dgm:t>
    </dgm:pt>
    <dgm:pt modelId="{7A829528-BF4A-4984-93E1-61B2731F0BF6}" type="parTrans" cxnId="{B302538A-76F3-4B83-9A6D-25E4E29C6C4A}">
      <dgm:prSet/>
      <dgm:spPr/>
      <dgm:t>
        <a:bodyPr/>
        <a:lstStyle/>
        <a:p>
          <a:endParaRPr lang="en-US"/>
        </a:p>
      </dgm:t>
    </dgm:pt>
    <dgm:pt modelId="{0B73DA09-F065-4B1C-8E22-9233607FE303}" type="sibTrans" cxnId="{B302538A-76F3-4B83-9A6D-25E4E29C6C4A}">
      <dgm:prSet/>
      <dgm:spPr/>
      <dgm:t>
        <a:bodyPr/>
        <a:lstStyle/>
        <a:p>
          <a:endParaRPr lang="en-US"/>
        </a:p>
      </dgm:t>
    </dgm:pt>
    <dgm:pt modelId="{768A45B2-272F-4112-BD36-64DE8ABB48B4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Submodules</a:t>
          </a:r>
        </a:p>
      </dgm:t>
    </dgm:pt>
    <dgm:pt modelId="{88381187-2810-40B4-9F6E-6AD31298306C}" type="parTrans" cxnId="{55B569B2-37CA-459D-AA2E-2C15EAE72C6E}">
      <dgm:prSet/>
      <dgm:spPr/>
      <dgm:t>
        <a:bodyPr/>
        <a:lstStyle/>
        <a:p>
          <a:endParaRPr lang="en-US"/>
        </a:p>
      </dgm:t>
    </dgm:pt>
    <dgm:pt modelId="{D42502A7-C92D-4CDD-8970-FEEDE3765F7E}" type="sibTrans" cxnId="{55B569B2-37CA-459D-AA2E-2C15EAE72C6E}">
      <dgm:prSet/>
      <dgm:spPr/>
      <dgm:t>
        <a:bodyPr/>
        <a:lstStyle/>
        <a:p>
          <a:endParaRPr lang="en-US"/>
        </a:p>
      </dgm:t>
    </dgm:pt>
    <dgm:pt modelId="{78574D3F-C910-4679-9B23-1D3C99CF969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FIFO</a:t>
          </a:r>
        </a:p>
      </dgm:t>
    </dgm:pt>
    <dgm:pt modelId="{3C238113-86C9-4F1E-9823-E6BE411944E8}" type="parTrans" cxnId="{560624FE-BDAA-4A4C-B78D-0B704B9422F6}">
      <dgm:prSet/>
      <dgm:spPr/>
      <dgm:t>
        <a:bodyPr/>
        <a:lstStyle/>
        <a:p>
          <a:endParaRPr lang="en-US"/>
        </a:p>
      </dgm:t>
    </dgm:pt>
    <dgm:pt modelId="{FED94E1F-86C2-4AC0-81CA-06A322CCDE0C}" type="sibTrans" cxnId="{560624FE-BDAA-4A4C-B78D-0B704B9422F6}">
      <dgm:prSet/>
      <dgm:spPr/>
      <dgm:t>
        <a:bodyPr/>
        <a:lstStyle/>
        <a:p>
          <a:endParaRPr lang="en-US"/>
        </a:p>
      </dgm:t>
    </dgm:pt>
    <dgm:pt modelId="{80BEC309-1D3B-4381-AB79-8F00EE2036C2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WIFI</a:t>
          </a:r>
        </a:p>
      </dgm:t>
    </dgm:pt>
    <dgm:pt modelId="{2C7E0384-EEF5-403F-BD50-AD57FB8D2587}" type="parTrans" cxnId="{14E2358B-983C-4006-9187-10C030122DD2}">
      <dgm:prSet/>
      <dgm:spPr/>
      <dgm:t>
        <a:bodyPr/>
        <a:lstStyle/>
        <a:p>
          <a:endParaRPr lang="en-US"/>
        </a:p>
      </dgm:t>
    </dgm:pt>
    <dgm:pt modelId="{74B88CBD-3D2D-4F1B-959A-9C53BD02D33A}" type="sibTrans" cxnId="{14E2358B-983C-4006-9187-10C030122DD2}">
      <dgm:prSet/>
      <dgm:spPr/>
      <dgm:t>
        <a:bodyPr/>
        <a:lstStyle/>
        <a:p>
          <a:endParaRPr lang="en-US"/>
        </a:p>
      </dgm:t>
    </dgm:pt>
    <dgm:pt modelId="{D19936E7-41E2-432B-8621-919D180B364E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Submodules (Uart)</a:t>
          </a:r>
        </a:p>
      </dgm:t>
    </dgm:pt>
    <dgm:pt modelId="{492EFD02-B2EC-49DB-9F43-29636544951E}" type="parTrans" cxnId="{629080EB-6B97-4A55-AB1F-B8770042CD7E}">
      <dgm:prSet/>
      <dgm:spPr/>
      <dgm:t>
        <a:bodyPr/>
        <a:lstStyle/>
        <a:p>
          <a:endParaRPr lang="en-US"/>
        </a:p>
      </dgm:t>
    </dgm:pt>
    <dgm:pt modelId="{4BABC38D-0289-4C38-A551-71A4F5F3F4BD}" type="sibTrans" cxnId="{629080EB-6B97-4A55-AB1F-B8770042CD7E}">
      <dgm:prSet/>
      <dgm:spPr/>
      <dgm:t>
        <a:bodyPr/>
        <a:lstStyle/>
        <a:p>
          <a:endParaRPr lang="en-US"/>
        </a:p>
      </dgm:t>
    </dgm:pt>
    <dgm:pt modelId="{FD7970B0-4C22-4C36-ACB4-88EF5A19CC6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Circular Buffer</a:t>
          </a:r>
        </a:p>
      </dgm:t>
    </dgm:pt>
    <dgm:pt modelId="{518783D4-C112-4783-867D-C8A692645549}" type="parTrans" cxnId="{28B83268-3AC3-4203-B207-C34AEB3FFDD9}">
      <dgm:prSet/>
      <dgm:spPr/>
      <dgm:t>
        <a:bodyPr/>
        <a:lstStyle/>
        <a:p>
          <a:endParaRPr lang="en-US"/>
        </a:p>
      </dgm:t>
    </dgm:pt>
    <dgm:pt modelId="{9E7E89F7-EAE8-4A04-8078-3416A3D8680D}" type="sibTrans" cxnId="{28B83268-3AC3-4203-B207-C34AEB3FFDD9}">
      <dgm:prSet/>
      <dgm:spPr/>
      <dgm:t>
        <a:bodyPr/>
        <a:lstStyle/>
        <a:p>
          <a:endParaRPr lang="en-US"/>
        </a:p>
      </dgm:t>
    </dgm:pt>
    <dgm:pt modelId="{753CFDA0-A891-4105-8D5A-1770CED4EA62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FFT</a:t>
          </a:r>
        </a:p>
      </dgm:t>
    </dgm:pt>
    <dgm:pt modelId="{02C1D17E-0F84-4AF8-932D-F4FDA11C7217}" type="parTrans" cxnId="{7D04F266-6543-41C5-89A9-866FB4EF1440}">
      <dgm:prSet/>
      <dgm:spPr/>
      <dgm:t>
        <a:bodyPr/>
        <a:lstStyle/>
        <a:p>
          <a:endParaRPr lang="en-US"/>
        </a:p>
      </dgm:t>
    </dgm:pt>
    <dgm:pt modelId="{FC41A2F0-18BB-421A-9FEF-73081892CB88}" type="sibTrans" cxnId="{7D04F266-6543-41C5-89A9-866FB4EF1440}">
      <dgm:prSet/>
      <dgm:spPr/>
      <dgm:t>
        <a:bodyPr/>
        <a:lstStyle/>
        <a:p>
          <a:endParaRPr lang="en-US"/>
        </a:p>
      </dgm:t>
    </dgm:pt>
    <dgm:pt modelId="{8B3A4AC1-B69E-465B-BED7-366460724BC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Post-Buffer</a:t>
          </a:r>
        </a:p>
      </dgm:t>
    </dgm:pt>
    <dgm:pt modelId="{B3A962C5-FF0A-470A-BFC6-F207ECB3BEFD}" type="parTrans" cxnId="{0AAD4C59-3740-4170-B9D9-3902FB853F6D}">
      <dgm:prSet/>
      <dgm:spPr/>
      <dgm:t>
        <a:bodyPr/>
        <a:lstStyle/>
        <a:p>
          <a:endParaRPr lang="en-US"/>
        </a:p>
      </dgm:t>
    </dgm:pt>
    <dgm:pt modelId="{6474884A-6A09-458F-826E-A9995B172F6B}" type="sibTrans" cxnId="{0AAD4C59-3740-4170-B9D9-3902FB853F6D}">
      <dgm:prSet/>
      <dgm:spPr/>
      <dgm:t>
        <a:bodyPr/>
        <a:lstStyle/>
        <a:p>
          <a:endParaRPr lang="en-US"/>
        </a:p>
      </dgm:t>
    </dgm:pt>
    <dgm:pt modelId="{3527BEC9-DAD0-49C4-B006-AFDE4A4B6C04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Square Root</a:t>
          </a:r>
        </a:p>
      </dgm:t>
    </dgm:pt>
    <dgm:pt modelId="{1C94C621-879F-404A-9109-BCF2B2D0BC92}" type="parTrans" cxnId="{59DFD674-D442-4B41-A47A-B175DB1A3AC5}">
      <dgm:prSet/>
      <dgm:spPr/>
      <dgm:t>
        <a:bodyPr/>
        <a:lstStyle/>
        <a:p>
          <a:endParaRPr lang="en-US"/>
        </a:p>
      </dgm:t>
    </dgm:pt>
    <dgm:pt modelId="{CC5ED2F9-1804-4CD4-8485-42FB98CA9B1D}" type="sibTrans" cxnId="{59DFD674-D442-4B41-A47A-B175DB1A3AC5}">
      <dgm:prSet/>
      <dgm:spPr/>
      <dgm:t>
        <a:bodyPr/>
        <a:lstStyle/>
        <a:p>
          <a:endParaRPr lang="en-US"/>
        </a:p>
      </dgm:t>
    </dgm:pt>
    <dgm:pt modelId="{1BE1ACE0-CE58-4A23-ACD8-5CF736D05B3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Final Computation</a:t>
          </a:r>
        </a:p>
      </dgm:t>
    </dgm:pt>
    <dgm:pt modelId="{91CC79DA-4AD3-41CD-A97E-90E040FA535F}" type="parTrans" cxnId="{27D10341-B9C1-4D13-8167-0B62654D00DB}">
      <dgm:prSet/>
      <dgm:spPr/>
      <dgm:t>
        <a:bodyPr/>
        <a:lstStyle/>
        <a:p>
          <a:endParaRPr lang="en-US"/>
        </a:p>
      </dgm:t>
    </dgm:pt>
    <dgm:pt modelId="{272D0141-B963-42AE-A692-106CCD5CCC0D}" type="sibTrans" cxnId="{27D10341-B9C1-4D13-8167-0B62654D00DB}">
      <dgm:prSet/>
      <dgm:spPr/>
      <dgm:t>
        <a:bodyPr/>
        <a:lstStyle/>
        <a:p>
          <a:endParaRPr lang="en-US"/>
        </a:p>
      </dgm:t>
    </dgm:pt>
    <dgm:pt modelId="{26B79030-9914-46D3-81C7-56F9E38643F9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Sorting Algorithm</a:t>
          </a:r>
        </a:p>
      </dgm:t>
    </dgm:pt>
    <dgm:pt modelId="{8FF6EE2C-0A45-4BBF-8531-1B744D34A098}" type="parTrans" cxnId="{E63A9473-1ADD-4CDB-B707-0C65EBA93BD9}">
      <dgm:prSet/>
      <dgm:spPr/>
      <dgm:t>
        <a:bodyPr/>
        <a:lstStyle/>
        <a:p>
          <a:endParaRPr lang="en-US"/>
        </a:p>
      </dgm:t>
    </dgm:pt>
    <dgm:pt modelId="{471C4154-6839-4234-AE82-3F038E6F467B}" type="sibTrans" cxnId="{E63A9473-1ADD-4CDB-B707-0C65EBA93BD9}">
      <dgm:prSet/>
      <dgm:spPr/>
      <dgm:t>
        <a:bodyPr/>
        <a:lstStyle/>
        <a:p>
          <a:endParaRPr lang="en-US"/>
        </a:p>
      </dgm:t>
    </dgm:pt>
    <dgm:pt modelId="{D5904F17-3AA9-436B-9925-44C253942E3E}" type="pres">
      <dgm:prSet presAssocID="{961E7920-47C3-4B6E-8989-7FD1B3448E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FB3BC4-3826-41B6-934A-0A53080A9D3E}" type="pres">
      <dgm:prSet presAssocID="{961E7920-47C3-4B6E-8989-7FD1B3448E6A}" presName="hierFlow" presStyleCnt="0"/>
      <dgm:spPr/>
    </dgm:pt>
    <dgm:pt modelId="{41EBEFBA-D100-4E31-A5DC-BC031863CA7B}" type="pres">
      <dgm:prSet presAssocID="{961E7920-47C3-4B6E-8989-7FD1B3448E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63ECBD-7AD5-494B-9B57-18744849AAA4}" type="pres">
      <dgm:prSet presAssocID="{D132D20B-2A13-46A5-86D2-69A23438A459}" presName="Name14" presStyleCnt="0"/>
      <dgm:spPr/>
    </dgm:pt>
    <dgm:pt modelId="{CD9D3CCF-7CB7-46B1-BF01-AF88902B7E25}" type="pres">
      <dgm:prSet presAssocID="{D132D20B-2A13-46A5-86D2-69A23438A459}" presName="level1Shape" presStyleLbl="node0" presStyleIdx="0" presStyleCnt="1">
        <dgm:presLayoutVars>
          <dgm:chPref val="3"/>
        </dgm:presLayoutVars>
      </dgm:prSet>
      <dgm:spPr/>
    </dgm:pt>
    <dgm:pt modelId="{EDAC033D-0ED1-4AFF-95B9-AAB2AED5790D}" type="pres">
      <dgm:prSet presAssocID="{D132D20B-2A13-46A5-86D2-69A23438A459}" presName="hierChild2" presStyleCnt="0"/>
      <dgm:spPr/>
    </dgm:pt>
    <dgm:pt modelId="{B6D77CBC-F77C-428A-81DC-89B89606B3BE}" type="pres">
      <dgm:prSet presAssocID="{0B213EA2-C37C-4133-8A93-0843F4C216FB}" presName="Name19" presStyleLbl="parChTrans1D2" presStyleIdx="0" presStyleCnt="8"/>
      <dgm:spPr/>
    </dgm:pt>
    <dgm:pt modelId="{12C8A916-5CF0-47AA-AD09-7C9BCF8E8A1D}" type="pres">
      <dgm:prSet presAssocID="{500B8658-4CD2-4E54-95A2-07ADAE95B4FC}" presName="Name21" presStyleCnt="0"/>
      <dgm:spPr/>
    </dgm:pt>
    <dgm:pt modelId="{A931DD48-3ADB-4FA6-8988-E271FD0234D7}" type="pres">
      <dgm:prSet presAssocID="{500B8658-4CD2-4E54-95A2-07ADAE95B4FC}" presName="level2Shape" presStyleLbl="node2" presStyleIdx="0" presStyleCnt="8"/>
      <dgm:spPr/>
    </dgm:pt>
    <dgm:pt modelId="{409B9D93-BA47-4794-8502-280274014DE7}" type="pres">
      <dgm:prSet presAssocID="{500B8658-4CD2-4E54-95A2-07ADAE95B4FC}" presName="hierChild3" presStyleCnt="0"/>
      <dgm:spPr/>
    </dgm:pt>
    <dgm:pt modelId="{05D55E7E-4790-4342-90DB-6280B1947A8B}" type="pres">
      <dgm:prSet presAssocID="{88381187-2810-40B4-9F6E-6AD31298306C}" presName="Name19" presStyleLbl="parChTrans1D3" presStyleIdx="0" presStyleCnt="4"/>
      <dgm:spPr/>
    </dgm:pt>
    <dgm:pt modelId="{F73AD581-2739-408B-9E54-DA6A18764142}" type="pres">
      <dgm:prSet presAssocID="{768A45B2-272F-4112-BD36-64DE8ABB48B4}" presName="Name21" presStyleCnt="0"/>
      <dgm:spPr/>
    </dgm:pt>
    <dgm:pt modelId="{D70B996A-047B-4D73-AB0C-DA4F2959D10D}" type="pres">
      <dgm:prSet presAssocID="{768A45B2-272F-4112-BD36-64DE8ABB48B4}" presName="level2Shape" presStyleLbl="node3" presStyleIdx="0" presStyleCnt="4"/>
      <dgm:spPr/>
    </dgm:pt>
    <dgm:pt modelId="{B31216E7-E6E0-43CE-AFC0-233AE644349C}" type="pres">
      <dgm:prSet presAssocID="{768A45B2-272F-4112-BD36-64DE8ABB48B4}" presName="hierChild3" presStyleCnt="0"/>
      <dgm:spPr/>
    </dgm:pt>
    <dgm:pt modelId="{C7AD6578-B99A-4666-B605-775547D2EFD3}" type="pres">
      <dgm:prSet presAssocID="{A413722F-E4C9-4D00-BED9-01F5DDCB5EEE}" presName="Name19" presStyleLbl="parChTrans1D2" presStyleIdx="1" presStyleCnt="8"/>
      <dgm:spPr/>
    </dgm:pt>
    <dgm:pt modelId="{C3542CB1-4034-4D51-88B7-9FB57D69AB1A}" type="pres">
      <dgm:prSet presAssocID="{F0D3FDD8-86A4-430D-BFE5-2CD4083E367F}" presName="Name21" presStyleCnt="0"/>
      <dgm:spPr/>
    </dgm:pt>
    <dgm:pt modelId="{7E010A59-93BD-434D-AA73-602A99DBAAE2}" type="pres">
      <dgm:prSet presAssocID="{F0D3FDD8-86A4-430D-BFE5-2CD4083E367F}" presName="level2Shape" presStyleLbl="node2" presStyleIdx="1" presStyleCnt="8"/>
      <dgm:spPr/>
    </dgm:pt>
    <dgm:pt modelId="{615AAF04-68B4-48E0-8736-4D8C2ABD2590}" type="pres">
      <dgm:prSet presAssocID="{F0D3FDD8-86A4-430D-BFE5-2CD4083E367F}" presName="hierChild3" presStyleCnt="0"/>
      <dgm:spPr/>
    </dgm:pt>
    <dgm:pt modelId="{A84F956A-8452-4275-87A4-89B7F6727342}" type="pres">
      <dgm:prSet presAssocID="{30ADE2E2-0B4B-48AF-8337-A9A5D062ECD6}" presName="Name19" presStyleLbl="parChTrans1D2" presStyleIdx="2" presStyleCnt="8"/>
      <dgm:spPr/>
    </dgm:pt>
    <dgm:pt modelId="{B178FCDE-0ABA-4F50-8EC1-F1C48E57CD40}" type="pres">
      <dgm:prSet presAssocID="{F7019E0C-5C0B-40EC-B434-33F1E5ED11D0}" presName="Name21" presStyleCnt="0"/>
      <dgm:spPr/>
    </dgm:pt>
    <dgm:pt modelId="{E49FD1E5-9668-43E1-8C40-2EC115E86ADB}" type="pres">
      <dgm:prSet presAssocID="{F7019E0C-5C0B-40EC-B434-33F1E5ED11D0}" presName="level2Shape" presStyleLbl="node2" presStyleIdx="2" presStyleCnt="8"/>
      <dgm:spPr/>
    </dgm:pt>
    <dgm:pt modelId="{4D8061C5-9DE6-462C-824E-4675EBA650B4}" type="pres">
      <dgm:prSet presAssocID="{F7019E0C-5C0B-40EC-B434-33F1E5ED11D0}" presName="hierChild3" presStyleCnt="0"/>
      <dgm:spPr/>
    </dgm:pt>
    <dgm:pt modelId="{270A3F38-7114-4B90-A4D8-6BEBF7C8C885}" type="pres">
      <dgm:prSet presAssocID="{77443716-8030-4C11-8423-6B4EFA3BD0A1}" presName="Name19" presStyleLbl="parChTrans1D2" presStyleIdx="3" presStyleCnt="8"/>
      <dgm:spPr/>
    </dgm:pt>
    <dgm:pt modelId="{AF2C56B3-89ED-477D-9B11-5E4904582793}" type="pres">
      <dgm:prSet presAssocID="{A05BFA8F-702B-476A-BA92-D9CCCD48534F}" presName="Name21" presStyleCnt="0"/>
      <dgm:spPr/>
    </dgm:pt>
    <dgm:pt modelId="{66FF256F-A2FA-4078-B92A-B95B7436BC16}" type="pres">
      <dgm:prSet presAssocID="{A05BFA8F-702B-476A-BA92-D9CCCD48534F}" presName="level2Shape" presStyleLbl="node2" presStyleIdx="3" presStyleCnt="8"/>
      <dgm:spPr/>
    </dgm:pt>
    <dgm:pt modelId="{7F9880CB-8047-40BB-9714-6A7007E7A4F5}" type="pres">
      <dgm:prSet presAssocID="{A05BFA8F-702B-476A-BA92-D9CCCD48534F}" presName="hierChild3" presStyleCnt="0"/>
      <dgm:spPr/>
    </dgm:pt>
    <dgm:pt modelId="{EE326388-AE1E-4741-825E-2F13C2AAF9DB}" type="pres">
      <dgm:prSet presAssocID="{07CE5455-6C10-4076-B143-1A8A341449BA}" presName="Name19" presStyleLbl="parChTrans1D2" presStyleIdx="4" presStyleCnt="8"/>
      <dgm:spPr/>
    </dgm:pt>
    <dgm:pt modelId="{83FC15E1-2425-428A-871F-C797F00219A2}" type="pres">
      <dgm:prSet presAssocID="{16159FB3-E93E-4516-BC3B-8B28FA9E28B8}" presName="Name21" presStyleCnt="0"/>
      <dgm:spPr/>
    </dgm:pt>
    <dgm:pt modelId="{045F7072-953E-4519-8C96-58BF3DFB4D13}" type="pres">
      <dgm:prSet presAssocID="{16159FB3-E93E-4516-BC3B-8B28FA9E28B8}" presName="level2Shape" presStyleLbl="node2" presStyleIdx="4" presStyleCnt="8"/>
      <dgm:spPr/>
    </dgm:pt>
    <dgm:pt modelId="{10BCA6E2-44B4-44E3-AC00-FEFD1A62E5C1}" type="pres">
      <dgm:prSet presAssocID="{16159FB3-E93E-4516-BC3B-8B28FA9E28B8}" presName="hierChild3" presStyleCnt="0"/>
      <dgm:spPr/>
    </dgm:pt>
    <dgm:pt modelId="{E2774EC5-34F6-4CB4-911F-5739681C2E76}" type="pres">
      <dgm:prSet presAssocID="{7A829528-BF4A-4984-93E1-61B2731F0BF6}" presName="Name19" presStyleLbl="parChTrans1D2" presStyleIdx="5" presStyleCnt="8"/>
      <dgm:spPr/>
    </dgm:pt>
    <dgm:pt modelId="{AF71244F-F855-4F78-9A33-4985CC9AEF8A}" type="pres">
      <dgm:prSet presAssocID="{2163388E-C634-43A0-B070-D80E7D4AB7BE}" presName="Name21" presStyleCnt="0"/>
      <dgm:spPr/>
    </dgm:pt>
    <dgm:pt modelId="{4C7014DC-D062-4EC6-A0DC-98E39182089A}" type="pres">
      <dgm:prSet presAssocID="{2163388E-C634-43A0-B070-D80E7D4AB7BE}" presName="level2Shape" presStyleLbl="node2" presStyleIdx="5" presStyleCnt="8"/>
      <dgm:spPr/>
    </dgm:pt>
    <dgm:pt modelId="{927414EB-1EAF-4410-ACA8-BE46D630089F}" type="pres">
      <dgm:prSet presAssocID="{2163388E-C634-43A0-B070-D80E7D4AB7BE}" presName="hierChild3" presStyleCnt="0"/>
      <dgm:spPr/>
    </dgm:pt>
    <dgm:pt modelId="{99B0755E-3D51-4A3F-89BB-781D24EC8D82}" type="pres">
      <dgm:prSet presAssocID="{518783D4-C112-4783-867D-C8A692645549}" presName="Name19" presStyleLbl="parChTrans1D3" presStyleIdx="1" presStyleCnt="4"/>
      <dgm:spPr/>
    </dgm:pt>
    <dgm:pt modelId="{9A825B86-B325-429A-BD5A-D304B198783C}" type="pres">
      <dgm:prSet presAssocID="{FD7970B0-4C22-4C36-ACB4-88EF5A19CC60}" presName="Name21" presStyleCnt="0"/>
      <dgm:spPr/>
    </dgm:pt>
    <dgm:pt modelId="{BFBC4C8D-D404-4F33-AA83-8266C3D497BE}" type="pres">
      <dgm:prSet presAssocID="{FD7970B0-4C22-4C36-ACB4-88EF5A19CC60}" presName="level2Shape" presStyleLbl="node3" presStyleIdx="1" presStyleCnt="4"/>
      <dgm:spPr/>
    </dgm:pt>
    <dgm:pt modelId="{997B07EF-9EF0-4B7A-AA76-A92F0BC16306}" type="pres">
      <dgm:prSet presAssocID="{FD7970B0-4C22-4C36-ACB4-88EF5A19CC60}" presName="hierChild3" presStyleCnt="0"/>
      <dgm:spPr/>
    </dgm:pt>
    <dgm:pt modelId="{D3D08F47-B565-4AA6-A56D-A65B6323BFA1}" type="pres">
      <dgm:prSet presAssocID="{02C1D17E-0F84-4AF8-932D-F4FDA11C7217}" presName="Name19" presStyleLbl="parChTrans1D4" presStyleIdx="0" presStyleCnt="4"/>
      <dgm:spPr/>
    </dgm:pt>
    <dgm:pt modelId="{2B7ECD9D-8E94-47EB-B78D-8C407BFC1271}" type="pres">
      <dgm:prSet presAssocID="{753CFDA0-A891-4105-8D5A-1770CED4EA62}" presName="Name21" presStyleCnt="0"/>
      <dgm:spPr/>
    </dgm:pt>
    <dgm:pt modelId="{1F73E4CC-75F8-4DDD-9883-580239A87C61}" type="pres">
      <dgm:prSet presAssocID="{753CFDA0-A891-4105-8D5A-1770CED4EA62}" presName="level2Shape" presStyleLbl="node4" presStyleIdx="0" presStyleCnt="4"/>
      <dgm:spPr/>
    </dgm:pt>
    <dgm:pt modelId="{62E7E4DF-79BF-445C-B818-5F16AB27869B}" type="pres">
      <dgm:prSet presAssocID="{753CFDA0-A891-4105-8D5A-1770CED4EA62}" presName="hierChild3" presStyleCnt="0"/>
      <dgm:spPr/>
    </dgm:pt>
    <dgm:pt modelId="{4D58D834-5205-4ACD-B740-6AE59598D28A}" type="pres">
      <dgm:prSet presAssocID="{B3A962C5-FF0A-470A-BFC6-F207ECB3BEFD}" presName="Name19" presStyleLbl="parChTrans1D4" presStyleIdx="1" presStyleCnt="4"/>
      <dgm:spPr/>
    </dgm:pt>
    <dgm:pt modelId="{E23A4C8E-B6CE-4B2F-A750-F1F2B9FD2FAF}" type="pres">
      <dgm:prSet presAssocID="{8B3A4AC1-B69E-465B-BED7-366460724BC0}" presName="Name21" presStyleCnt="0"/>
      <dgm:spPr/>
    </dgm:pt>
    <dgm:pt modelId="{5D30ED5F-CCEA-4BEC-941E-23E3E372322F}" type="pres">
      <dgm:prSet presAssocID="{8B3A4AC1-B69E-465B-BED7-366460724BC0}" presName="level2Shape" presStyleLbl="node4" presStyleIdx="1" presStyleCnt="4"/>
      <dgm:spPr/>
    </dgm:pt>
    <dgm:pt modelId="{88CA22F5-3EA7-4169-9A9A-77EBAAF18C76}" type="pres">
      <dgm:prSet presAssocID="{8B3A4AC1-B69E-465B-BED7-366460724BC0}" presName="hierChild3" presStyleCnt="0"/>
      <dgm:spPr/>
    </dgm:pt>
    <dgm:pt modelId="{729F37BE-FBB1-4ADF-AD93-8B8C14093BD7}" type="pres">
      <dgm:prSet presAssocID="{1C94C621-879F-404A-9109-BCF2B2D0BC92}" presName="Name19" presStyleLbl="parChTrans1D4" presStyleIdx="2" presStyleCnt="4"/>
      <dgm:spPr/>
    </dgm:pt>
    <dgm:pt modelId="{25DC7009-CE75-414F-A3FE-8EEDF8E8FEDB}" type="pres">
      <dgm:prSet presAssocID="{3527BEC9-DAD0-49C4-B006-AFDE4A4B6C04}" presName="Name21" presStyleCnt="0"/>
      <dgm:spPr/>
    </dgm:pt>
    <dgm:pt modelId="{7D30EF3D-4237-4239-B065-FA257F357150}" type="pres">
      <dgm:prSet presAssocID="{3527BEC9-DAD0-49C4-B006-AFDE4A4B6C04}" presName="level2Shape" presStyleLbl="node4" presStyleIdx="2" presStyleCnt="4"/>
      <dgm:spPr/>
    </dgm:pt>
    <dgm:pt modelId="{524316EE-32BB-4993-9ABE-D4B936BCF592}" type="pres">
      <dgm:prSet presAssocID="{3527BEC9-DAD0-49C4-B006-AFDE4A4B6C04}" presName="hierChild3" presStyleCnt="0"/>
      <dgm:spPr/>
    </dgm:pt>
    <dgm:pt modelId="{083A422F-B4D7-4FAF-8100-CA0420C9F73E}" type="pres">
      <dgm:prSet presAssocID="{8FF6EE2C-0A45-4BBF-8531-1B744D34A098}" presName="Name19" presStyleLbl="parChTrans1D4" presStyleIdx="3" presStyleCnt="4"/>
      <dgm:spPr/>
    </dgm:pt>
    <dgm:pt modelId="{C205B82F-EA2B-4D93-A735-5927FFF12499}" type="pres">
      <dgm:prSet presAssocID="{26B79030-9914-46D3-81C7-56F9E38643F9}" presName="Name21" presStyleCnt="0"/>
      <dgm:spPr/>
    </dgm:pt>
    <dgm:pt modelId="{D0677FE7-3FE3-4A11-B108-1E70CDA3E0CB}" type="pres">
      <dgm:prSet presAssocID="{26B79030-9914-46D3-81C7-56F9E38643F9}" presName="level2Shape" presStyleLbl="node4" presStyleIdx="3" presStyleCnt="4"/>
      <dgm:spPr/>
    </dgm:pt>
    <dgm:pt modelId="{660E1BCE-29BA-4321-A220-1D21082F1BCD}" type="pres">
      <dgm:prSet presAssocID="{26B79030-9914-46D3-81C7-56F9E38643F9}" presName="hierChild3" presStyleCnt="0"/>
      <dgm:spPr/>
    </dgm:pt>
    <dgm:pt modelId="{4420E241-A20C-4446-9EF6-D7F8AB4162EB}" type="pres">
      <dgm:prSet presAssocID="{91CC79DA-4AD3-41CD-A97E-90E040FA535F}" presName="Name19" presStyleLbl="parChTrans1D3" presStyleIdx="2" presStyleCnt="4"/>
      <dgm:spPr/>
    </dgm:pt>
    <dgm:pt modelId="{F2950176-C6DF-4D11-A52A-6ABE94860D88}" type="pres">
      <dgm:prSet presAssocID="{1BE1ACE0-CE58-4A23-ACD8-5CF736D05B3C}" presName="Name21" presStyleCnt="0"/>
      <dgm:spPr/>
    </dgm:pt>
    <dgm:pt modelId="{6E10C910-C342-4B98-B9B2-F8C6911FD0FD}" type="pres">
      <dgm:prSet presAssocID="{1BE1ACE0-CE58-4A23-ACD8-5CF736D05B3C}" presName="level2Shape" presStyleLbl="node3" presStyleIdx="2" presStyleCnt="4"/>
      <dgm:spPr/>
    </dgm:pt>
    <dgm:pt modelId="{FCE6DF8F-5D60-419C-BB77-E5545F99C193}" type="pres">
      <dgm:prSet presAssocID="{1BE1ACE0-CE58-4A23-ACD8-5CF736D05B3C}" presName="hierChild3" presStyleCnt="0"/>
      <dgm:spPr/>
    </dgm:pt>
    <dgm:pt modelId="{C7728CB7-3CCA-483B-9AA3-4161A2DBB655}" type="pres">
      <dgm:prSet presAssocID="{3C238113-86C9-4F1E-9823-E6BE411944E8}" presName="Name19" presStyleLbl="parChTrans1D2" presStyleIdx="6" presStyleCnt="8"/>
      <dgm:spPr/>
    </dgm:pt>
    <dgm:pt modelId="{BA54E68E-3344-4677-BC7B-106565BAE93C}" type="pres">
      <dgm:prSet presAssocID="{78574D3F-C910-4679-9B23-1D3C99CF9690}" presName="Name21" presStyleCnt="0"/>
      <dgm:spPr/>
    </dgm:pt>
    <dgm:pt modelId="{99BA74DD-DE91-40A9-82DC-559FB219C84A}" type="pres">
      <dgm:prSet presAssocID="{78574D3F-C910-4679-9B23-1D3C99CF9690}" presName="level2Shape" presStyleLbl="node2" presStyleIdx="6" presStyleCnt="8"/>
      <dgm:spPr/>
    </dgm:pt>
    <dgm:pt modelId="{12673D48-0B39-4D50-90F7-B20B5F13B988}" type="pres">
      <dgm:prSet presAssocID="{78574D3F-C910-4679-9B23-1D3C99CF9690}" presName="hierChild3" presStyleCnt="0"/>
      <dgm:spPr/>
    </dgm:pt>
    <dgm:pt modelId="{5E2A839D-1190-45B1-8C53-8C4B528B4A45}" type="pres">
      <dgm:prSet presAssocID="{2C7E0384-EEF5-403F-BD50-AD57FB8D2587}" presName="Name19" presStyleLbl="parChTrans1D2" presStyleIdx="7" presStyleCnt="8"/>
      <dgm:spPr/>
    </dgm:pt>
    <dgm:pt modelId="{F97A0949-C94C-4ACE-9DD1-DE9D75526A48}" type="pres">
      <dgm:prSet presAssocID="{80BEC309-1D3B-4381-AB79-8F00EE2036C2}" presName="Name21" presStyleCnt="0"/>
      <dgm:spPr/>
    </dgm:pt>
    <dgm:pt modelId="{CB52010D-4B2B-4FF5-897D-3ABCE2B4EE94}" type="pres">
      <dgm:prSet presAssocID="{80BEC309-1D3B-4381-AB79-8F00EE2036C2}" presName="level2Shape" presStyleLbl="node2" presStyleIdx="7" presStyleCnt="8"/>
      <dgm:spPr/>
    </dgm:pt>
    <dgm:pt modelId="{5DB44D30-BD46-405E-86C1-35859FCB77FA}" type="pres">
      <dgm:prSet presAssocID="{80BEC309-1D3B-4381-AB79-8F00EE2036C2}" presName="hierChild3" presStyleCnt="0"/>
      <dgm:spPr/>
    </dgm:pt>
    <dgm:pt modelId="{7B3D4088-D637-4478-AC2E-5A9AFB897519}" type="pres">
      <dgm:prSet presAssocID="{492EFD02-B2EC-49DB-9F43-29636544951E}" presName="Name19" presStyleLbl="parChTrans1D3" presStyleIdx="3" presStyleCnt="4"/>
      <dgm:spPr/>
    </dgm:pt>
    <dgm:pt modelId="{983957E9-7340-4981-B3D6-063628E1CAB5}" type="pres">
      <dgm:prSet presAssocID="{D19936E7-41E2-432B-8621-919D180B364E}" presName="Name21" presStyleCnt="0"/>
      <dgm:spPr/>
    </dgm:pt>
    <dgm:pt modelId="{E07400A1-EEC9-4155-8E16-F67C3E361E7B}" type="pres">
      <dgm:prSet presAssocID="{D19936E7-41E2-432B-8621-919D180B364E}" presName="level2Shape" presStyleLbl="node3" presStyleIdx="3" presStyleCnt="4"/>
      <dgm:spPr/>
    </dgm:pt>
    <dgm:pt modelId="{00D2330E-5E46-47A6-BC4B-72056A77D054}" type="pres">
      <dgm:prSet presAssocID="{D19936E7-41E2-432B-8621-919D180B364E}" presName="hierChild3" presStyleCnt="0"/>
      <dgm:spPr/>
    </dgm:pt>
    <dgm:pt modelId="{F26CF626-DA13-4CB7-AD75-548B51F6310C}" type="pres">
      <dgm:prSet presAssocID="{961E7920-47C3-4B6E-8989-7FD1B3448E6A}" presName="bgShapesFlow" presStyleCnt="0"/>
      <dgm:spPr/>
    </dgm:pt>
  </dgm:ptLst>
  <dgm:cxnLst>
    <dgm:cxn modelId="{733C9D02-879A-4CD4-8AC8-22BAED5E0096}" type="presOf" srcId="{518783D4-C112-4783-867D-C8A692645549}" destId="{99B0755E-3D51-4A3F-89BB-781D24EC8D82}" srcOrd="0" destOrd="0" presId="urn:microsoft.com/office/officeart/2005/8/layout/hierarchy6"/>
    <dgm:cxn modelId="{9063C80A-655B-4385-9BDC-8FD4863989F5}" type="presOf" srcId="{B3A962C5-FF0A-470A-BFC6-F207ECB3BEFD}" destId="{4D58D834-5205-4ACD-B740-6AE59598D28A}" srcOrd="0" destOrd="0" presId="urn:microsoft.com/office/officeart/2005/8/layout/hierarchy6"/>
    <dgm:cxn modelId="{8550C00D-3901-412C-9D88-00C6BC1D107B}" type="presOf" srcId="{0B213EA2-C37C-4133-8A93-0843F4C216FB}" destId="{B6D77CBC-F77C-428A-81DC-89B89606B3BE}" srcOrd="0" destOrd="0" presId="urn:microsoft.com/office/officeart/2005/8/layout/hierarchy6"/>
    <dgm:cxn modelId="{E0A88A10-4713-403D-953B-435F435C2000}" type="presOf" srcId="{8FF6EE2C-0A45-4BBF-8531-1B744D34A098}" destId="{083A422F-B4D7-4FAF-8100-CA0420C9F73E}" srcOrd="0" destOrd="0" presId="urn:microsoft.com/office/officeart/2005/8/layout/hierarchy6"/>
    <dgm:cxn modelId="{CBCB0923-1F04-4239-BC46-958620170896}" type="presOf" srcId="{3527BEC9-DAD0-49C4-B006-AFDE4A4B6C04}" destId="{7D30EF3D-4237-4239-B065-FA257F357150}" srcOrd="0" destOrd="0" presId="urn:microsoft.com/office/officeart/2005/8/layout/hierarchy6"/>
    <dgm:cxn modelId="{90C92926-D22C-4274-BC70-880F269D5BAC}" srcId="{961E7920-47C3-4B6E-8989-7FD1B3448E6A}" destId="{D132D20B-2A13-46A5-86D2-69A23438A459}" srcOrd="0" destOrd="0" parTransId="{E5DF1A2D-535F-41A6-9F80-61E7A493A100}" sibTransId="{E721D679-F689-491A-AFAF-7D1401676629}"/>
    <dgm:cxn modelId="{58CB2B28-0960-47DE-980A-26EB51B9DF58}" type="presOf" srcId="{07CE5455-6C10-4076-B143-1A8A341449BA}" destId="{EE326388-AE1E-4741-825E-2F13C2AAF9DB}" srcOrd="0" destOrd="0" presId="urn:microsoft.com/office/officeart/2005/8/layout/hierarchy6"/>
    <dgm:cxn modelId="{1B94F628-815A-4DBF-8987-0C47ABEE82B4}" type="presOf" srcId="{77443716-8030-4C11-8423-6B4EFA3BD0A1}" destId="{270A3F38-7114-4B90-A4D8-6BEBF7C8C885}" srcOrd="0" destOrd="0" presId="urn:microsoft.com/office/officeart/2005/8/layout/hierarchy6"/>
    <dgm:cxn modelId="{69F83C2C-F788-46F1-8D5C-6FA2DE19B8D0}" type="presOf" srcId="{768A45B2-272F-4112-BD36-64DE8ABB48B4}" destId="{D70B996A-047B-4D73-AB0C-DA4F2959D10D}" srcOrd="0" destOrd="0" presId="urn:microsoft.com/office/officeart/2005/8/layout/hierarchy6"/>
    <dgm:cxn modelId="{E26C4C2C-7000-494B-BA4A-F7357CE582CD}" type="presOf" srcId="{492EFD02-B2EC-49DB-9F43-29636544951E}" destId="{7B3D4088-D637-4478-AC2E-5A9AFB897519}" srcOrd="0" destOrd="0" presId="urn:microsoft.com/office/officeart/2005/8/layout/hierarchy6"/>
    <dgm:cxn modelId="{71E6152F-3BF4-43F9-8F14-7E9DDDF881B5}" type="presOf" srcId="{1C94C621-879F-404A-9109-BCF2B2D0BC92}" destId="{729F37BE-FBB1-4ADF-AD93-8B8C14093BD7}" srcOrd="0" destOrd="0" presId="urn:microsoft.com/office/officeart/2005/8/layout/hierarchy6"/>
    <dgm:cxn modelId="{116CDC5D-5932-4D55-A1F6-E990AD720BF1}" srcId="{D132D20B-2A13-46A5-86D2-69A23438A459}" destId="{F0D3FDD8-86A4-430D-BFE5-2CD4083E367F}" srcOrd="1" destOrd="0" parTransId="{A413722F-E4C9-4D00-BED9-01F5DDCB5EEE}" sibTransId="{13092FD5-6E23-4C9B-9DD7-9FE34BB7776A}"/>
    <dgm:cxn modelId="{27D10341-B9C1-4D13-8167-0B62654D00DB}" srcId="{2163388E-C634-43A0-B070-D80E7D4AB7BE}" destId="{1BE1ACE0-CE58-4A23-ACD8-5CF736D05B3C}" srcOrd="1" destOrd="0" parTransId="{91CC79DA-4AD3-41CD-A97E-90E040FA535F}" sibTransId="{272D0141-B963-42AE-A692-106CCD5CCC0D}"/>
    <dgm:cxn modelId="{94C9E744-7FDC-4ACF-A0D3-2C8D2A439C71}" type="presOf" srcId="{2163388E-C634-43A0-B070-D80E7D4AB7BE}" destId="{4C7014DC-D062-4EC6-A0DC-98E39182089A}" srcOrd="0" destOrd="0" presId="urn:microsoft.com/office/officeart/2005/8/layout/hierarchy6"/>
    <dgm:cxn modelId="{C2904466-4BBB-44C5-A822-D2E43EF2E6EC}" type="presOf" srcId="{02C1D17E-0F84-4AF8-932D-F4FDA11C7217}" destId="{D3D08F47-B565-4AA6-A56D-A65B6323BFA1}" srcOrd="0" destOrd="0" presId="urn:microsoft.com/office/officeart/2005/8/layout/hierarchy6"/>
    <dgm:cxn modelId="{7D04F266-6543-41C5-89A9-866FB4EF1440}" srcId="{FD7970B0-4C22-4C36-ACB4-88EF5A19CC60}" destId="{753CFDA0-A891-4105-8D5A-1770CED4EA62}" srcOrd="0" destOrd="0" parTransId="{02C1D17E-0F84-4AF8-932D-F4FDA11C7217}" sibTransId="{FC41A2F0-18BB-421A-9FEF-73081892CB88}"/>
    <dgm:cxn modelId="{28B83268-3AC3-4203-B207-C34AEB3FFDD9}" srcId="{2163388E-C634-43A0-B070-D80E7D4AB7BE}" destId="{FD7970B0-4C22-4C36-ACB4-88EF5A19CC60}" srcOrd="0" destOrd="0" parTransId="{518783D4-C112-4783-867D-C8A692645549}" sibTransId="{9E7E89F7-EAE8-4A04-8078-3416A3D8680D}"/>
    <dgm:cxn modelId="{D30A544E-F69E-4977-A3D5-C17CE5CF3D3F}" type="presOf" srcId="{753CFDA0-A891-4105-8D5A-1770CED4EA62}" destId="{1F73E4CC-75F8-4DDD-9883-580239A87C61}" srcOrd="0" destOrd="0" presId="urn:microsoft.com/office/officeart/2005/8/layout/hierarchy6"/>
    <dgm:cxn modelId="{C14F1873-D221-4CDE-990F-7F6F5FD4CB08}" type="presOf" srcId="{88381187-2810-40B4-9F6E-6AD31298306C}" destId="{05D55E7E-4790-4342-90DB-6280B1947A8B}" srcOrd="0" destOrd="0" presId="urn:microsoft.com/office/officeart/2005/8/layout/hierarchy6"/>
    <dgm:cxn modelId="{E63A9473-1ADD-4CDB-B707-0C65EBA93BD9}" srcId="{8B3A4AC1-B69E-465B-BED7-366460724BC0}" destId="{26B79030-9914-46D3-81C7-56F9E38643F9}" srcOrd="1" destOrd="0" parTransId="{8FF6EE2C-0A45-4BBF-8531-1B744D34A098}" sibTransId="{471C4154-6839-4234-AE82-3F038E6F467B}"/>
    <dgm:cxn modelId="{59DFD674-D442-4B41-A47A-B175DB1A3AC5}" srcId="{8B3A4AC1-B69E-465B-BED7-366460724BC0}" destId="{3527BEC9-DAD0-49C4-B006-AFDE4A4B6C04}" srcOrd="0" destOrd="0" parTransId="{1C94C621-879F-404A-9109-BCF2B2D0BC92}" sibTransId="{CC5ED2F9-1804-4CD4-8485-42FB98CA9B1D}"/>
    <dgm:cxn modelId="{6C01C657-46ED-4B94-A6EF-9DA52E4AD9F5}" type="presOf" srcId="{91CC79DA-4AD3-41CD-A97E-90E040FA535F}" destId="{4420E241-A20C-4446-9EF6-D7F8AB4162EB}" srcOrd="0" destOrd="0" presId="urn:microsoft.com/office/officeart/2005/8/layout/hierarchy6"/>
    <dgm:cxn modelId="{0AAD4C59-3740-4170-B9D9-3902FB853F6D}" srcId="{FD7970B0-4C22-4C36-ACB4-88EF5A19CC60}" destId="{8B3A4AC1-B69E-465B-BED7-366460724BC0}" srcOrd="1" destOrd="0" parTransId="{B3A962C5-FF0A-470A-BFC6-F207ECB3BEFD}" sibTransId="{6474884A-6A09-458F-826E-A9995B172F6B}"/>
    <dgm:cxn modelId="{D02A157D-B8B1-40FB-9B59-839AD24B330F}" type="presOf" srcId="{FD7970B0-4C22-4C36-ACB4-88EF5A19CC60}" destId="{BFBC4C8D-D404-4F33-AA83-8266C3D497BE}" srcOrd="0" destOrd="0" presId="urn:microsoft.com/office/officeart/2005/8/layout/hierarchy6"/>
    <dgm:cxn modelId="{B12FF482-1FD4-445F-8F3D-F0B5F75166C6}" type="presOf" srcId="{30ADE2E2-0B4B-48AF-8337-A9A5D062ECD6}" destId="{A84F956A-8452-4275-87A4-89B7F6727342}" srcOrd="0" destOrd="0" presId="urn:microsoft.com/office/officeart/2005/8/layout/hierarchy6"/>
    <dgm:cxn modelId="{B302538A-76F3-4B83-9A6D-25E4E29C6C4A}" srcId="{D132D20B-2A13-46A5-86D2-69A23438A459}" destId="{2163388E-C634-43A0-B070-D80E7D4AB7BE}" srcOrd="5" destOrd="0" parTransId="{7A829528-BF4A-4984-93E1-61B2731F0BF6}" sibTransId="{0B73DA09-F065-4B1C-8E22-9233607FE303}"/>
    <dgm:cxn modelId="{14E2358B-983C-4006-9187-10C030122DD2}" srcId="{D132D20B-2A13-46A5-86D2-69A23438A459}" destId="{80BEC309-1D3B-4381-AB79-8F00EE2036C2}" srcOrd="7" destOrd="0" parTransId="{2C7E0384-EEF5-403F-BD50-AD57FB8D2587}" sibTransId="{74B88CBD-3D2D-4F1B-959A-9C53BD02D33A}"/>
    <dgm:cxn modelId="{5B2E3492-1554-495B-861F-0337A422BDD5}" type="presOf" srcId="{F0D3FDD8-86A4-430D-BFE5-2CD4083E367F}" destId="{7E010A59-93BD-434D-AA73-602A99DBAAE2}" srcOrd="0" destOrd="0" presId="urn:microsoft.com/office/officeart/2005/8/layout/hierarchy6"/>
    <dgm:cxn modelId="{42064895-06D9-4914-AA4D-C34FD08592EA}" type="presOf" srcId="{8B3A4AC1-B69E-465B-BED7-366460724BC0}" destId="{5D30ED5F-CCEA-4BEC-941E-23E3E372322F}" srcOrd="0" destOrd="0" presId="urn:microsoft.com/office/officeart/2005/8/layout/hierarchy6"/>
    <dgm:cxn modelId="{B1D730A0-7021-4C19-9E7A-87966C0C4F22}" type="presOf" srcId="{16159FB3-E93E-4516-BC3B-8B28FA9E28B8}" destId="{045F7072-953E-4519-8C96-58BF3DFB4D13}" srcOrd="0" destOrd="0" presId="urn:microsoft.com/office/officeart/2005/8/layout/hierarchy6"/>
    <dgm:cxn modelId="{772A36A0-E545-4ABE-BFBD-258C51ED07C0}" type="presOf" srcId="{78574D3F-C910-4679-9B23-1D3C99CF9690}" destId="{99BA74DD-DE91-40A9-82DC-559FB219C84A}" srcOrd="0" destOrd="0" presId="urn:microsoft.com/office/officeart/2005/8/layout/hierarchy6"/>
    <dgm:cxn modelId="{55B569B2-37CA-459D-AA2E-2C15EAE72C6E}" srcId="{500B8658-4CD2-4E54-95A2-07ADAE95B4FC}" destId="{768A45B2-272F-4112-BD36-64DE8ABB48B4}" srcOrd="0" destOrd="0" parTransId="{88381187-2810-40B4-9F6E-6AD31298306C}" sibTransId="{D42502A7-C92D-4CDD-8970-FEEDE3765F7E}"/>
    <dgm:cxn modelId="{B79415B3-5F47-46EE-93A6-C054037D0384}" type="presOf" srcId="{A413722F-E4C9-4D00-BED9-01F5DDCB5EEE}" destId="{C7AD6578-B99A-4666-B605-775547D2EFD3}" srcOrd="0" destOrd="0" presId="urn:microsoft.com/office/officeart/2005/8/layout/hierarchy6"/>
    <dgm:cxn modelId="{831A0FB4-D440-4069-AC0B-7946558C75FE}" srcId="{D132D20B-2A13-46A5-86D2-69A23438A459}" destId="{500B8658-4CD2-4E54-95A2-07ADAE95B4FC}" srcOrd="0" destOrd="0" parTransId="{0B213EA2-C37C-4133-8A93-0843F4C216FB}" sibTransId="{89A98011-B020-48E8-9912-4358C84AC4BB}"/>
    <dgm:cxn modelId="{5647C1C3-3D7D-4392-8A80-201BFBA6C943}" srcId="{D132D20B-2A13-46A5-86D2-69A23438A459}" destId="{16159FB3-E93E-4516-BC3B-8B28FA9E28B8}" srcOrd="4" destOrd="0" parTransId="{07CE5455-6C10-4076-B143-1A8A341449BA}" sibTransId="{7A79EA83-7E0B-4031-AF03-AA58775C837D}"/>
    <dgm:cxn modelId="{6A11E7C5-B2D5-43F0-9CA4-5AF548AF8666}" type="presOf" srcId="{26B79030-9914-46D3-81C7-56F9E38643F9}" destId="{D0677FE7-3FE3-4A11-B108-1E70CDA3E0CB}" srcOrd="0" destOrd="0" presId="urn:microsoft.com/office/officeart/2005/8/layout/hierarchy6"/>
    <dgm:cxn modelId="{CB4C95D7-5E22-4478-A0E2-CCE079254EE1}" type="presOf" srcId="{A05BFA8F-702B-476A-BA92-D9CCCD48534F}" destId="{66FF256F-A2FA-4078-B92A-B95B7436BC16}" srcOrd="0" destOrd="0" presId="urn:microsoft.com/office/officeart/2005/8/layout/hierarchy6"/>
    <dgm:cxn modelId="{B43293D8-FA8A-4341-BF3E-EFC1EDA1DC69}" type="presOf" srcId="{7A829528-BF4A-4984-93E1-61B2731F0BF6}" destId="{E2774EC5-34F6-4CB4-911F-5739681C2E76}" srcOrd="0" destOrd="0" presId="urn:microsoft.com/office/officeart/2005/8/layout/hierarchy6"/>
    <dgm:cxn modelId="{33068FDB-2430-4E15-B707-80FFA7FC9010}" type="presOf" srcId="{3C238113-86C9-4F1E-9823-E6BE411944E8}" destId="{C7728CB7-3CCA-483B-9AA3-4161A2DBB655}" srcOrd="0" destOrd="0" presId="urn:microsoft.com/office/officeart/2005/8/layout/hierarchy6"/>
    <dgm:cxn modelId="{4D0AA1E0-FDA5-4101-AFF3-F9D86277EF3F}" type="presOf" srcId="{D132D20B-2A13-46A5-86D2-69A23438A459}" destId="{CD9D3CCF-7CB7-46B1-BF01-AF88902B7E25}" srcOrd="0" destOrd="0" presId="urn:microsoft.com/office/officeart/2005/8/layout/hierarchy6"/>
    <dgm:cxn modelId="{156951E2-1609-4A76-959D-4C780B5B66B3}" type="presOf" srcId="{F7019E0C-5C0B-40EC-B434-33F1E5ED11D0}" destId="{E49FD1E5-9668-43E1-8C40-2EC115E86ADB}" srcOrd="0" destOrd="0" presId="urn:microsoft.com/office/officeart/2005/8/layout/hierarchy6"/>
    <dgm:cxn modelId="{F24DCAE3-83C7-4D21-887A-B51F5A448813}" type="presOf" srcId="{1BE1ACE0-CE58-4A23-ACD8-5CF736D05B3C}" destId="{6E10C910-C342-4B98-B9B2-F8C6911FD0FD}" srcOrd="0" destOrd="0" presId="urn:microsoft.com/office/officeart/2005/8/layout/hierarchy6"/>
    <dgm:cxn modelId="{2AD738EA-805D-4E34-AC74-26C65E5D1AD9}" type="presOf" srcId="{500B8658-4CD2-4E54-95A2-07ADAE95B4FC}" destId="{A931DD48-3ADB-4FA6-8988-E271FD0234D7}" srcOrd="0" destOrd="0" presId="urn:microsoft.com/office/officeart/2005/8/layout/hierarchy6"/>
    <dgm:cxn modelId="{00D5C8EA-4092-4D06-89F3-8E5381B38F35}" srcId="{D132D20B-2A13-46A5-86D2-69A23438A459}" destId="{F7019E0C-5C0B-40EC-B434-33F1E5ED11D0}" srcOrd="2" destOrd="0" parTransId="{30ADE2E2-0B4B-48AF-8337-A9A5D062ECD6}" sibTransId="{6A11D7BC-7023-4B5E-8AA9-F1B7341ED624}"/>
    <dgm:cxn modelId="{629080EB-6B97-4A55-AB1F-B8770042CD7E}" srcId="{80BEC309-1D3B-4381-AB79-8F00EE2036C2}" destId="{D19936E7-41E2-432B-8621-919D180B364E}" srcOrd="0" destOrd="0" parTransId="{492EFD02-B2EC-49DB-9F43-29636544951E}" sibTransId="{4BABC38D-0289-4C38-A551-71A4F5F3F4BD}"/>
    <dgm:cxn modelId="{463DDFED-C175-463D-8B8E-DFD5FD7FAD40}" type="presOf" srcId="{2C7E0384-EEF5-403F-BD50-AD57FB8D2587}" destId="{5E2A839D-1190-45B1-8C53-8C4B528B4A45}" srcOrd="0" destOrd="0" presId="urn:microsoft.com/office/officeart/2005/8/layout/hierarchy6"/>
    <dgm:cxn modelId="{52729EF0-992E-4104-8AF3-CAAD76095BA3}" type="presOf" srcId="{D19936E7-41E2-432B-8621-919D180B364E}" destId="{E07400A1-EEC9-4155-8E16-F67C3E361E7B}" srcOrd="0" destOrd="0" presId="urn:microsoft.com/office/officeart/2005/8/layout/hierarchy6"/>
    <dgm:cxn modelId="{0F6F2FF7-23DC-40A1-BA7F-C19B04BF0866}" srcId="{D132D20B-2A13-46A5-86D2-69A23438A459}" destId="{A05BFA8F-702B-476A-BA92-D9CCCD48534F}" srcOrd="3" destOrd="0" parTransId="{77443716-8030-4C11-8423-6B4EFA3BD0A1}" sibTransId="{9FEE29E5-3890-463B-BFFB-83C1FF637D8B}"/>
    <dgm:cxn modelId="{0FF56DF8-0DCB-4795-BD13-EA18CAEBF5FF}" type="presOf" srcId="{80BEC309-1D3B-4381-AB79-8F00EE2036C2}" destId="{CB52010D-4B2B-4FF5-897D-3ABCE2B4EE94}" srcOrd="0" destOrd="0" presId="urn:microsoft.com/office/officeart/2005/8/layout/hierarchy6"/>
    <dgm:cxn modelId="{560624FE-BDAA-4A4C-B78D-0B704B9422F6}" srcId="{D132D20B-2A13-46A5-86D2-69A23438A459}" destId="{78574D3F-C910-4679-9B23-1D3C99CF9690}" srcOrd="6" destOrd="0" parTransId="{3C238113-86C9-4F1E-9823-E6BE411944E8}" sibTransId="{FED94E1F-86C2-4AC0-81CA-06A322CCDE0C}"/>
    <dgm:cxn modelId="{52D1ABFF-733B-443A-A229-5A5D31616EFB}" type="presOf" srcId="{961E7920-47C3-4B6E-8989-7FD1B3448E6A}" destId="{D5904F17-3AA9-436B-9925-44C253942E3E}" srcOrd="0" destOrd="0" presId="urn:microsoft.com/office/officeart/2005/8/layout/hierarchy6"/>
    <dgm:cxn modelId="{7A68912B-1F3C-4DD8-AB79-62FF868D19E5}" type="presParOf" srcId="{D5904F17-3AA9-436B-9925-44C253942E3E}" destId="{DCFB3BC4-3826-41B6-934A-0A53080A9D3E}" srcOrd="0" destOrd="0" presId="urn:microsoft.com/office/officeart/2005/8/layout/hierarchy6"/>
    <dgm:cxn modelId="{2D1F05C0-4EC0-41F1-99C1-6BF2895A1BFE}" type="presParOf" srcId="{DCFB3BC4-3826-41B6-934A-0A53080A9D3E}" destId="{41EBEFBA-D100-4E31-A5DC-BC031863CA7B}" srcOrd="0" destOrd="0" presId="urn:microsoft.com/office/officeart/2005/8/layout/hierarchy6"/>
    <dgm:cxn modelId="{3DB81257-748F-4660-9C96-6929018C7AA5}" type="presParOf" srcId="{41EBEFBA-D100-4E31-A5DC-BC031863CA7B}" destId="{2063ECBD-7AD5-494B-9B57-18744849AAA4}" srcOrd="0" destOrd="0" presId="urn:microsoft.com/office/officeart/2005/8/layout/hierarchy6"/>
    <dgm:cxn modelId="{BDE3BA75-6C06-4BC5-9C8C-49244C7736B8}" type="presParOf" srcId="{2063ECBD-7AD5-494B-9B57-18744849AAA4}" destId="{CD9D3CCF-7CB7-46B1-BF01-AF88902B7E25}" srcOrd="0" destOrd="0" presId="urn:microsoft.com/office/officeart/2005/8/layout/hierarchy6"/>
    <dgm:cxn modelId="{205E4175-34D2-4A24-970C-95F75492A1D7}" type="presParOf" srcId="{2063ECBD-7AD5-494B-9B57-18744849AAA4}" destId="{EDAC033D-0ED1-4AFF-95B9-AAB2AED5790D}" srcOrd="1" destOrd="0" presId="urn:microsoft.com/office/officeart/2005/8/layout/hierarchy6"/>
    <dgm:cxn modelId="{E4810C51-F24E-4828-889F-07606FCB83CE}" type="presParOf" srcId="{EDAC033D-0ED1-4AFF-95B9-AAB2AED5790D}" destId="{B6D77CBC-F77C-428A-81DC-89B89606B3BE}" srcOrd="0" destOrd="0" presId="urn:microsoft.com/office/officeart/2005/8/layout/hierarchy6"/>
    <dgm:cxn modelId="{BC5D0666-08C0-4A8C-BF36-289B892619F7}" type="presParOf" srcId="{EDAC033D-0ED1-4AFF-95B9-AAB2AED5790D}" destId="{12C8A916-5CF0-47AA-AD09-7C9BCF8E8A1D}" srcOrd="1" destOrd="0" presId="urn:microsoft.com/office/officeart/2005/8/layout/hierarchy6"/>
    <dgm:cxn modelId="{DCB8DBBE-84B6-4842-9946-4746999E0231}" type="presParOf" srcId="{12C8A916-5CF0-47AA-AD09-7C9BCF8E8A1D}" destId="{A931DD48-3ADB-4FA6-8988-E271FD0234D7}" srcOrd="0" destOrd="0" presId="urn:microsoft.com/office/officeart/2005/8/layout/hierarchy6"/>
    <dgm:cxn modelId="{7E83A644-FDCD-4381-A59D-75B416216578}" type="presParOf" srcId="{12C8A916-5CF0-47AA-AD09-7C9BCF8E8A1D}" destId="{409B9D93-BA47-4794-8502-280274014DE7}" srcOrd="1" destOrd="0" presId="urn:microsoft.com/office/officeart/2005/8/layout/hierarchy6"/>
    <dgm:cxn modelId="{AD7D6313-AF42-407C-A6DF-E990C9E58914}" type="presParOf" srcId="{409B9D93-BA47-4794-8502-280274014DE7}" destId="{05D55E7E-4790-4342-90DB-6280B1947A8B}" srcOrd="0" destOrd="0" presId="urn:microsoft.com/office/officeart/2005/8/layout/hierarchy6"/>
    <dgm:cxn modelId="{C8D65FB2-38DF-4A7B-A772-34C5CF47425B}" type="presParOf" srcId="{409B9D93-BA47-4794-8502-280274014DE7}" destId="{F73AD581-2739-408B-9E54-DA6A18764142}" srcOrd="1" destOrd="0" presId="urn:microsoft.com/office/officeart/2005/8/layout/hierarchy6"/>
    <dgm:cxn modelId="{99EFCEBB-A4D8-41DF-9928-A6A8D97C456B}" type="presParOf" srcId="{F73AD581-2739-408B-9E54-DA6A18764142}" destId="{D70B996A-047B-4D73-AB0C-DA4F2959D10D}" srcOrd="0" destOrd="0" presId="urn:microsoft.com/office/officeart/2005/8/layout/hierarchy6"/>
    <dgm:cxn modelId="{6C7C3216-645E-4353-8B01-ED49BABE5DBD}" type="presParOf" srcId="{F73AD581-2739-408B-9E54-DA6A18764142}" destId="{B31216E7-E6E0-43CE-AFC0-233AE644349C}" srcOrd="1" destOrd="0" presId="urn:microsoft.com/office/officeart/2005/8/layout/hierarchy6"/>
    <dgm:cxn modelId="{1F3F40E7-A505-4F1D-B0C2-E2C1ECE9C864}" type="presParOf" srcId="{EDAC033D-0ED1-4AFF-95B9-AAB2AED5790D}" destId="{C7AD6578-B99A-4666-B605-775547D2EFD3}" srcOrd="2" destOrd="0" presId="urn:microsoft.com/office/officeart/2005/8/layout/hierarchy6"/>
    <dgm:cxn modelId="{93B153D5-07E5-4486-93D1-014A399BC472}" type="presParOf" srcId="{EDAC033D-0ED1-4AFF-95B9-AAB2AED5790D}" destId="{C3542CB1-4034-4D51-88B7-9FB57D69AB1A}" srcOrd="3" destOrd="0" presId="urn:microsoft.com/office/officeart/2005/8/layout/hierarchy6"/>
    <dgm:cxn modelId="{7402C2BC-BE86-422F-BD11-DD6FE0EC6DEE}" type="presParOf" srcId="{C3542CB1-4034-4D51-88B7-9FB57D69AB1A}" destId="{7E010A59-93BD-434D-AA73-602A99DBAAE2}" srcOrd="0" destOrd="0" presId="urn:microsoft.com/office/officeart/2005/8/layout/hierarchy6"/>
    <dgm:cxn modelId="{45D202D1-E5DC-4A99-AE1B-290B37F898F6}" type="presParOf" srcId="{C3542CB1-4034-4D51-88B7-9FB57D69AB1A}" destId="{615AAF04-68B4-48E0-8736-4D8C2ABD2590}" srcOrd="1" destOrd="0" presId="urn:microsoft.com/office/officeart/2005/8/layout/hierarchy6"/>
    <dgm:cxn modelId="{DF13FED9-CFA5-4CDA-B5C8-DC6CC6B76D4F}" type="presParOf" srcId="{EDAC033D-0ED1-4AFF-95B9-AAB2AED5790D}" destId="{A84F956A-8452-4275-87A4-89B7F6727342}" srcOrd="4" destOrd="0" presId="urn:microsoft.com/office/officeart/2005/8/layout/hierarchy6"/>
    <dgm:cxn modelId="{CAA9629A-4638-4BAC-86EA-B16890CC62D9}" type="presParOf" srcId="{EDAC033D-0ED1-4AFF-95B9-AAB2AED5790D}" destId="{B178FCDE-0ABA-4F50-8EC1-F1C48E57CD40}" srcOrd="5" destOrd="0" presId="urn:microsoft.com/office/officeart/2005/8/layout/hierarchy6"/>
    <dgm:cxn modelId="{8D15383E-0F37-4447-A747-2EBE87ED90D1}" type="presParOf" srcId="{B178FCDE-0ABA-4F50-8EC1-F1C48E57CD40}" destId="{E49FD1E5-9668-43E1-8C40-2EC115E86ADB}" srcOrd="0" destOrd="0" presId="urn:microsoft.com/office/officeart/2005/8/layout/hierarchy6"/>
    <dgm:cxn modelId="{5DFA222F-E8EA-493E-8069-613AF2C3E457}" type="presParOf" srcId="{B178FCDE-0ABA-4F50-8EC1-F1C48E57CD40}" destId="{4D8061C5-9DE6-462C-824E-4675EBA650B4}" srcOrd="1" destOrd="0" presId="urn:microsoft.com/office/officeart/2005/8/layout/hierarchy6"/>
    <dgm:cxn modelId="{1B2A4DED-8077-448E-8134-73263D13F35A}" type="presParOf" srcId="{EDAC033D-0ED1-4AFF-95B9-AAB2AED5790D}" destId="{270A3F38-7114-4B90-A4D8-6BEBF7C8C885}" srcOrd="6" destOrd="0" presId="urn:microsoft.com/office/officeart/2005/8/layout/hierarchy6"/>
    <dgm:cxn modelId="{CB1668CA-97BA-4A58-BFC5-801C8EAC2BD8}" type="presParOf" srcId="{EDAC033D-0ED1-4AFF-95B9-AAB2AED5790D}" destId="{AF2C56B3-89ED-477D-9B11-5E4904582793}" srcOrd="7" destOrd="0" presId="urn:microsoft.com/office/officeart/2005/8/layout/hierarchy6"/>
    <dgm:cxn modelId="{39026443-3C2A-4BCC-B67B-7641433E003A}" type="presParOf" srcId="{AF2C56B3-89ED-477D-9B11-5E4904582793}" destId="{66FF256F-A2FA-4078-B92A-B95B7436BC16}" srcOrd="0" destOrd="0" presId="urn:microsoft.com/office/officeart/2005/8/layout/hierarchy6"/>
    <dgm:cxn modelId="{EDA5E8F2-9E2E-4F89-BF5F-13F677C015AF}" type="presParOf" srcId="{AF2C56B3-89ED-477D-9B11-5E4904582793}" destId="{7F9880CB-8047-40BB-9714-6A7007E7A4F5}" srcOrd="1" destOrd="0" presId="urn:microsoft.com/office/officeart/2005/8/layout/hierarchy6"/>
    <dgm:cxn modelId="{E972DEB2-65BB-4A23-A5FE-240D8A4350B1}" type="presParOf" srcId="{EDAC033D-0ED1-4AFF-95B9-AAB2AED5790D}" destId="{EE326388-AE1E-4741-825E-2F13C2AAF9DB}" srcOrd="8" destOrd="0" presId="urn:microsoft.com/office/officeart/2005/8/layout/hierarchy6"/>
    <dgm:cxn modelId="{4F2F623C-39C2-4CF1-9DDC-FA7275D5406F}" type="presParOf" srcId="{EDAC033D-0ED1-4AFF-95B9-AAB2AED5790D}" destId="{83FC15E1-2425-428A-871F-C797F00219A2}" srcOrd="9" destOrd="0" presId="urn:microsoft.com/office/officeart/2005/8/layout/hierarchy6"/>
    <dgm:cxn modelId="{FBD5D94F-E192-4E81-AB9E-6022207B5C39}" type="presParOf" srcId="{83FC15E1-2425-428A-871F-C797F00219A2}" destId="{045F7072-953E-4519-8C96-58BF3DFB4D13}" srcOrd="0" destOrd="0" presId="urn:microsoft.com/office/officeart/2005/8/layout/hierarchy6"/>
    <dgm:cxn modelId="{13A66F9B-D7B9-4D42-A8AC-63F100A233FA}" type="presParOf" srcId="{83FC15E1-2425-428A-871F-C797F00219A2}" destId="{10BCA6E2-44B4-44E3-AC00-FEFD1A62E5C1}" srcOrd="1" destOrd="0" presId="urn:microsoft.com/office/officeart/2005/8/layout/hierarchy6"/>
    <dgm:cxn modelId="{7334997B-0C51-4554-B7A0-1A3C73797F19}" type="presParOf" srcId="{EDAC033D-0ED1-4AFF-95B9-AAB2AED5790D}" destId="{E2774EC5-34F6-4CB4-911F-5739681C2E76}" srcOrd="10" destOrd="0" presId="urn:microsoft.com/office/officeart/2005/8/layout/hierarchy6"/>
    <dgm:cxn modelId="{839FD7D5-238F-46D8-9497-FE930AEBB573}" type="presParOf" srcId="{EDAC033D-0ED1-4AFF-95B9-AAB2AED5790D}" destId="{AF71244F-F855-4F78-9A33-4985CC9AEF8A}" srcOrd="11" destOrd="0" presId="urn:microsoft.com/office/officeart/2005/8/layout/hierarchy6"/>
    <dgm:cxn modelId="{ED96C5D6-0B68-4F18-9E0C-01D257E30B9B}" type="presParOf" srcId="{AF71244F-F855-4F78-9A33-4985CC9AEF8A}" destId="{4C7014DC-D062-4EC6-A0DC-98E39182089A}" srcOrd="0" destOrd="0" presId="urn:microsoft.com/office/officeart/2005/8/layout/hierarchy6"/>
    <dgm:cxn modelId="{FE61297B-2CAE-4DB4-8A12-FB57D2D97CBB}" type="presParOf" srcId="{AF71244F-F855-4F78-9A33-4985CC9AEF8A}" destId="{927414EB-1EAF-4410-ACA8-BE46D630089F}" srcOrd="1" destOrd="0" presId="urn:microsoft.com/office/officeart/2005/8/layout/hierarchy6"/>
    <dgm:cxn modelId="{3F62B29C-8BD7-4C5C-A299-4F69DC2EF148}" type="presParOf" srcId="{927414EB-1EAF-4410-ACA8-BE46D630089F}" destId="{99B0755E-3D51-4A3F-89BB-781D24EC8D82}" srcOrd="0" destOrd="0" presId="urn:microsoft.com/office/officeart/2005/8/layout/hierarchy6"/>
    <dgm:cxn modelId="{8FC8BC58-9F5C-4031-B36B-69065664CB88}" type="presParOf" srcId="{927414EB-1EAF-4410-ACA8-BE46D630089F}" destId="{9A825B86-B325-429A-BD5A-D304B198783C}" srcOrd="1" destOrd="0" presId="urn:microsoft.com/office/officeart/2005/8/layout/hierarchy6"/>
    <dgm:cxn modelId="{731A3ACD-F2D3-4602-8198-219F8961020D}" type="presParOf" srcId="{9A825B86-B325-429A-BD5A-D304B198783C}" destId="{BFBC4C8D-D404-4F33-AA83-8266C3D497BE}" srcOrd="0" destOrd="0" presId="urn:microsoft.com/office/officeart/2005/8/layout/hierarchy6"/>
    <dgm:cxn modelId="{10B451A8-5D78-40C1-BA11-D9EC9FE62102}" type="presParOf" srcId="{9A825B86-B325-429A-BD5A-D304B198783C}" destId="{997B07EF-9EF0-4B7A-AA76-A92F0BC16306}" srcOrd="1" destOrd="0" presId="urn:microsoft.com/office/officeart/2005/8/layout/hierarchy6"/>
    <dgm:cxn modelId="{900DD79B-B42E-4C68-A67D-54387E7CA2E8}" type="presParOf" srcId="{997B07EF-9EF0-4B7A-AA76-A92F0BC16306}" destId="{D3D08F47-B565-4AA6-A56D-A65B6323BFA1}" srcOrd="0" destOrd="0" presId="urn:microsoft.com/office/officeart/2005/8/layout/hierarchy6"/>
    <dgm:cxn modelId="{A1325D32-7160-4FE0-95F0-487047FEAC63}" type="presParOf" srcId="{997B07EF-9EF0-4B7A-AA76-A92F0BC16306}" destId="{2B7ECD9D-8E94-47EB-B78D-8C407BFC1271}" srcOrd="1" destOrd="0" presId="urn:microsoft.com/office/officeart/2005/8/layout/hierarchy6"/>
    <dgm:cxn modelId="{B3034ED4-54D1-48AD-85B8-9B3BD6EDD4C4}" type="presParOf" srcId="{2B7ECD9D-8E94-47EB-B78D-8C407BFC1271}" destId="{1F73E4CC-75F8-4DDD-9883-580239A87C61}" srcOrd="0" destOrd="0" presId="urn:microsoft.com/office/officeart/2005/8/layout/hierarchy6"/>
    <dgm:cxn modelId="{106ECCA9-58AB-4905-9A23-054F40811239}" type="presParOf" srcId="{2B7ECD9D-8E94-47EB-B78D-8C407BFC1271}" destId="{62E7E4DF-79BF-445C-B818-5F16AB27869B}" srcOrd="1" destOrd="0" presId="urn:microsoft.com/office/officeart/2005/8/layout/hierarchy6"/>
    <dgm:cxn modelId="{FE429AED-E42F-4270-A479-68A6EBF8E587}" type="presParOf" srcId="{997B07EF-9EF0-4B7A-AA76-A92F0BC16306}" destId="{4D58D834-5205-4ACD-B740-6AE59598D28A}" srcOrd="2" destOrd="0" presId="urn:microsoft.com/office/officeart/2005/8/layout/hierarchy6"/>
    <dgm:cxn modelId="{9127D2B7-F745-4E04-AC8B-046C2FC1FED2}" type="presParOf" srcId="{997B07EF-9EF0-4B7A-AA76-A92F0BC16306}" destId="{E23A4C8E-B6CE-4B2F-A750-F1F2B9FD2FAF}" srcOrd="3" destOrd="0" presId="urn:microsoft.com/office/officeart/2005/8/layout/hierarchy6"/>
    <dgm:cxn modelId="{515C2D75-4886-4BAA-BBAD-7AB2F46B62D6}" type="presParOf" srcId="{E23A4C8E-B6CE-4B2F-A750-F1F2B9FD2FAF}" destId="{5D30ED5F-CCEA-4BEC-941E-23E3E372322F}" srcOrd="0" destOrd="0" presId="urn:microsoft.com/office/officeart/2005/8/layout/hierarchy6"/>
    <dgm:cxn modelId="{5B38E16E-9E44-4F62-8CAC-ABF648A75C7C}" type="presParOf" srcId="{E23A4C8E-B6CE-4B2F-A750-F1F2B9FD2FAF}" destId="{88CA22F5-3EA7-4169-9A9A-77EBAAF18C76}" srcOrd="1" destOrd="0" presId="urn:microsoft.com/office/officeart/2005/8/layout/hierarchy6"/>
    <dgm:cxn modelId="{C0EB5839-5543-400A-8E0D-1C95A2E4ABFA}" type="presParOf" srcId="{88CA22F5-3EA7-4169-9A9A-77EBAAF18C76}" destId="{729F37BE-FBB1-4ADF-AD93-8B8C14093BD7}" srcOrd="0" destOrd="0" presId="urn:microsoft.com/office/officeart/2005/8/layout/hierarchy6"/>
    <dgm:cxn modelId="{5016AE90-0EB3-4E6E-95B7-53D552FD0733}" type="presParOf" srcId="{88CA22F5-3EA7-4169-9A9A-77EBAAF18C76}" destId="{25DC7009-CE75-414F-A3FE-8EEDF8E8FEDB}" srcOrd="1" destOrd="0" presId="urn:microsoft.com/office/officeart/2005/8/layout/hierarchy6"/>
    <dgm:cxn modelId="{7E21CBC3-A892-4D3A-B4A6-86E93BB525AC}" type="presParOf" srcId="{25DC7009-CE75-414F-A3FE-8EEDF8E8FEDB}" destId="{7D30EF3D-4237-4239-B065-FA257F357150}" srcOrd="0" destOrd="0" presId="urn:microsoft.com/office/officeart/2005/8/layout/hierarchy6"/>
    <dgm:cxn modelId="{3BD74389-5D66-4C5A-B921-9AC053663D24}" type="presParOf" srcId="{25DC7009-CE75-414F-A3FE-8EEDF8E8FEDB}" destId="{524316EE-32BB-4993-9ABE-D4B936BCF592}" srcOrd="1" destOrd="0" presId="urn:microsoft.com/office/officeart/2005/8/layout/hierarchy6"/>
    <dgm:cxn modelId="{5D4FC355-B875-4C21-986B-47152A60C765}" type="presParOf" srcId="{88CA22F5-3EA7-4169-9A9A-77EBAAF18C76}" destId="{083A422F-B4D7-4FAF-8100-CA0420C9F73E}" srcOrd="2" destOrd="0" presId="urn:microsoft.com/office/officeart/2005/8/layout/hierarchy6"/>
    <dgm:cxn modelId="{8D406253-FD09-46F5-B229-1EF4A7B97759}" type="presParOf" srcId="{88CA22F5-3EA7-4169-9A9A-77EBAAF18C76}" destId="{C205B82F-EA2B-4D93-A735-5927FFF12499}" srcOrd="3" destOrd="0" presId="urn:microsoft.com/office/officeart/2005/8/layout/hierarchy6"/>
    <dgm:cxn modelId="{E93D943D-B83E-47EC-AD10-8287E0C169F4}" type="presParOf" srcId="{C205B82F-EA2B-4D93-A735-5927FFF12499}" destId="{D0677FE7-3FE3-4A11-B108-1E70CDA3E0CB}" srcOrd="0" destOrd="0" presId="urn:microsoft.com/office/officeart/2005/8/layout/hierarchy6"/>
    <dgm:cxn modelId="{FD795776-E826-431C-B9D7-0A21A74CC8CF}" type="presParOf" srcId="{C205B82F-EA2B-4D93-A735-5927FFF12499}" destId="{660E1BCE-29BA-4321-A220-1D21082F1BCD}" srcOrd="1" destOrd="0" presId="urn:microsoft.com/office/officeart/2005/8/layout/hierarchy6"/>
    <dgm:cxn modelId="{E9531F3D-15C8-447A-BE25-9C1966C903FB}" type="presParOf" srcId="{927414EB-1EAF-4410-ACA8-BE46D630089F}" destId="{4420E241-A20C-4446-9EF6-D7F8AB4162EB}" srcOrd="2" destOrd="0" presId="urn:microsoft.com/office/officeart/2005/8/layout/hierarchy6"/>
    <dgm:cxn modelId="{9BF6D685-743C-472D-84BF-126B81620AC8}" type="presParOf" srcId="{927414EB-1EAF-4410-ACA8-BE46D630089F}" destId="{F2950176-C6DF-4D11-A52A-6ABE94860D88}" srcOrd="3" destOrd="0" presId="urn:microsoft.com/office/officeart/2005/8/layout/hierarchy6"/>
    <dgm:cxn modelId="{0E71D65E-5571-473C-8375-C3978ABD5A01}" type="presParOf" srcId="{F2950176-C6DF-4D11-A52A-6ABE94860D88}" destId="{6E10C910-C342-4B98-B9B2-F8C6911FD0FD}" srcOrd="0" destOrd="0" presId="urn:microsoft.com/office/officeart/2005/8/layout/hierarchy6"/>
    <dgm:cxn modelId="{7B462CA7-CA5E-465C-8814-4F901F066718}" type="presParOf" srcId="{F2950176-C6DF-4D11-A52A-6ABE94860D88}" destId="{FCE6DF8F-5D60-419C-BB77-E5545F99C193}" srcOrd="1" destOrd="0" presId="urn:microsoft.com/office/officeart/2005/8/layout/hierarchy6"/>
    <dgm:cxn modelId="{E1C6177D-2507-4A00-A063-39BDD3A7D5B6}" type="presParOf" srcId="{EDAC033D-0ED1-4AFF-95B9-AAB2AED5790D}" destId="{C7728CB7-3CCA-483B-9AA3-4161A2DBB655}" srcOrd="12" destOrd="0" presId="urn:microsoft.com/office/officeart/2005/8/layout/hierarchy6"/>
    <dgm:cxn modelId="{6CCC2A07-9080-447F-B77B-62D008A533F4}" type="presParOf" srcId="{EDAC033D-0ED1-4AFF-95B9-AAB2AED5790D}" destId="{BA54E68E-3344-4677-BC7B-106565BAE93C}" srcOrd="13" destOrd="0" presId="urn:microsoft.com/office/officeart/2005/8/layout/hierarchy6"/>
    <dgm:cxn modelId="{93ECA442-F093-4F83-B733-9C51DEC68774}" type="presParOf" srcId="{BA54E68E-3344-4677-BC7B-106565BAE93C}" destId="{99BA74DD-DE91-40A9-82DC-559FB219C84A}" srcOrd="0" destOrd="0" presId="urn:microsoft.com/office/officeart/2005/8/layout/hierarchy6"/>
    <dgm:cxn modelId="{0F2F871D-220C-4C29-8D26-37B5FC186EEB}" type="presParOf" srcId="{BA54E68E-3344-4677-BC7B-106565BAE93C}" destId="{12673D48-0B39-4D50-90F7-B20B5F13B988}" srcOrd="1" destOrd="0" presId="urn:microsoft.com/office/officeart/2005/8/layout/hierarchy6"/>
    <dgm:cxn modelId="{534FE1B7-7902-41EC-BD89-5BFF5F4F3CC0}" type="presParOf" srcId="{EDAC033D-0ED1-4AFF-95B9-AAB2AED5790D}" destId="{5E2A839D-1190-45B1-8C53-8C4B528B4A45}" srcOrd="14" destOrd="0" presId="urn:microsoft.com/office/officeart/2005/8/layout/hierarchy6"/>
    <dgm:cxn modelId="{382668CD-6F91-41AA-8087-7A1CA0DB63C4}" type="presParOf" srcId="{EDAC033D-0ED1-4AFF-95B9-AAB2AED5790D}" destId="{F97A0949-C94C-4ACE-9DD1-DE9D75526A48}" srcOrd="15" destOrd="0" presId="urn:microsoft.com/office/officeart/2005/8/layout/hierarchy6"/>
    <dgm:cxn modelId="{6259D788-AD88-46B1-953C-890BBD90EE94}" type="presParOf" srcId="{F97A0949-C94C-4ACE-9DD1-DE9D75526A48}" destId="{CB52010D-4B2B-4FF5-897D-3ABCE2B4EE94}" srcOrd="0" destOrd="0" presId="urn:microsoft.com/office/officeart/2005/8/layout/hierarchy6"/>
    <dgm:cxn modelId="{5B95360F-A773-486E-AF19-70BA6D6DB98B}" type="presParOf" srcId="{F97A0949-C94C-4ACE-9DD1-DE9D75526A48}" destId="{5DB44D30-BD46-405E-86C1-35859FCB77FA}" srcOrd="1" destOrd="0" presId="urn:microsoft.com/office/officeart/2005/8/layout/hierarchy6"/>
    <dgm:cxn modelId="{93CDB99A-A23D-4999-8679-B4CCD9833C62}" type="presParOf" srcId="{5DB44D30-BD46-405E-86C1-35859FCB77FA}" destId="{7B3D4088-D637-4478-AC2E-5A9AFB897519}" srcOrd="0" destOrd="0" presId="urn:microsoft.com/office/officeart/2005/8/layout/hierarchy6"/>
    <dgm:cxn modelId="{455E77C7-31EE-47A5-BAE6-54B3DF80591F}" type="presParOf" srcId="{5DB44D30-BD46-405E-86C1-35859FCB77FA}" destId="{983957E9-7340-4981-B3D6-063628E1CAB5}" srcOrd="1" destOrd="0" presId="urn:microsoft.com/office/officeart/2005/8/layout/hierarchy6"/>
    <dgm:cxn modelId="{5094F9B3-7369-4AB5-AFEC-CDFEE5F6D531}" type="presParOf" srcId="{983957E9-7340-4981-B3D6-063628E1CAB5}" destId="{E07400A1-EEC9-4155-8E16-F67C3E361E7B}" srcOrd="0" destOrd="0" presId="urn:microsoft.com/office/officeart/2005/8/layout/hierarchy6"/>
    <dgm:cxn modelId="{D3828E92-CFC7-4DA8-AA4B-3057A044DC6C}" type="presParOf" srcId="{983957E9-7340-4981-B3D6-063628E1CAB5}" destId="{00D2330E-5E46-47A6-BC4B-72056A77D054}" srcOrd="1" destOrd="0" presId="urn:microsoft.com/office/officeart/2005/8/layout/hierarchy6"/>
    <dgm:cxn modelId="{936396AB-E65D-4AAF-86E8-7457B5D49C8D}" type="presParOf" srcId="{D5904F17-3AA9-436B-9925-44C253942E3E}" destId="{F26CF626-DA13-4CB7-AD75-548B51F631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3CCF-7CB7-46B1-BF01-AF88902B7E25}">
      <dsp:nvSpPr>
        <dsp:cNvPr id="0" name=""/>
        <dsp:cNvSpPr/>
      </dsp:nvSpPr>
      <dsp:spPr>
        <a:xfrm>
          <a:off x="3707438" y="470592"/>
          <a:ext cx="814722" cy="5431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Top Module</a:t>
          </a:r>
        </a:p>
      </dsp:txBody>
      <dsp:txXfrm>
        <a:off x="3723346" y="486500"/>
        <a:ext cx="782906" cy="511332"/>
      </dsp:txXfrm>
    </dsp:sp>
    <dsp:sp modelId="{B6D77CBC-F77C-428A-81DC-89B89606B3BE}">
      <dsp:nvSpPr>
        <dsp:cNvPr id="0" name=""/>
        <dsp:cNvSpPr/>
      </dsp:nvSpPr>
      <dsp:spPr>
        <a:xfrm>
          <a:off x="407813" y="1013740"/>
          <a:ext cx="3706986" cy="217259"/>
        </a:xfrm>
        <a:custGeom>
          <a:avLst/>
          <a:gdLst/>
          <a:ahLst/>
          <a:cxnLst/>
          <a:rect l="0" t="0" r="0" b="0"/>
          <a:pathLst>
            <a:path>
              <a:moveTo>
                <a:pt x="3706986" y="0"/>
              </a:moveTo>
              <a:lnTo>
                <a:pt x="3706986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1DD48-3ADB-4FA6-8988-E271FD0234D7}">
      <dsp:nvSpPr>
        <dsp:cNvPr id="0" name=""/>
        <dsp:cNvSpPr/>
      </dsp:nvSpPr>
      <dsp:spPr>
        <a:xfrm>
          <a:off x="452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 SPI</a:t>
          </a:r>
        </a:p>
      </dsp:txBody>
      <dsp:txXfrm>
        <a:off x="16360" y="1246907"/>
        <a:ext cx="782906" cy="511332"/>
      </dsp:txXfrm>
    </dsp:sp>
    <dsp:sp modelId="{05D55E7E-4790-4342-90DB-6280B1947A8B}">
      <dsp:nvSpPr>
        <dsp:cNvPr id="0" name=""/>
        <dsp:cNvSpPr/>
      </dsp:nvSpPr>
      <dsp:spPr>
        <a:xfrm>
          <a:off x="362093" y="1774148"/>
          <a:ext cx="91440" cy="217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B996A-047B-4D73-AB0C-DA4F2959D10D}">
      <dsp:nvSpPr>
        <dsp:cNvPr id="0" name=""/>
        <dsp:cNvSpPr/>
      </dsp:nvSpPr>
      <dsp:spPr>
        <a:xfrm>
          <a:off x="452" y="1991407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Submodules</a:t>
          </a:r>
        </a:p>
      </dsp:txBody>
      <dsp:txXfrm>
        <a:off x="16360" y="2007315"/>
        <a:ext cx="782906" cy="511332"/>
      </dsp:txXfrm>
    </dsp:sp>
    <dsp:sp modelId="{C7AD6578-B99A-4666-B605-775547D2EFD3}">
      <dsp:nvSpPr>
        <dsp:cNvPr id="0" name=""/>
        <dsp:cNvSpPr/>
      </dsp:nvSpPr>
      <dsp:spPr>
        <a:xfrm>
          <a:off x="1466952" y="1013740"/>
          <a:ext cx="2647847" cy="217259"/>
        </a:xfrm>
        <a:custGeom>
          <a:avLst/>
          <a:gdLst/>
          <a:ahLst/>
          <a:cxnLst/>
          <a:rect l="0" t="0" r="0" b="0"/>
          <a:pathLst>
            <a:path>
              <a:moveTo>
                <a:pt x="2647847" y="0"/>
              </a:moveTo>
              <a:lnTo>
                <a:pt x="2647847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0A59-93BD-434D-AA73-602A99DBAAE2}">
      <dsp:nvSpPr>
        <dsp:cNvPr id="0" name=""/>
        <dsp:cNvSpPr/>
      </dsp:nvSpPr>
      <dsp:spPr>
        <a:xfrm>
          <a:off x="1059591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Read RAM</a:t>
          </a:r>
        </a:p>
      </dsp:txBody>
      <dsp:txXfrm>
        <a:off x="1075499" y="1246907"/>
        <a:ext cx="782906" cy="511332"/>
      </dsp:txXfrm>
    </dsp:sp>
    <dsp:sp modelId="{A84F956A-8452-4275-87A4-89B7F6727342}">
      <dsp:nvSpPr>
        <dsp:cNvPr id="0" name=""/>
        <dsp:cNvSpPr/>
      </dsp:nvSpPr>
      <dsp:spPr>
        <a:xfrm>
          <a:off x="2526091" y="1013740"/>
          <a:ext cx="1588708" cy="217259"/>
        </a:xfrm>
        <a:custGeom>
          <a:avLst/>
          <a:gdLst/>
          <a:ahLst/>
          <a:cxnLst/>
          <a:rect l="0" t="0" r="0" b="0"/>
          <a:pathLst>
            <a:path>
              <a:moveTo>
                <a:pt x="1588708" y="0"/>
              </a:moveTo>
              <a:lnTo>
                <a:pt x="1588708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FD1E5-9668-43E1-8C40-2EC115E86ADB}">
      <dsp:nvSpPr>
        <dsp:cNvPr id="0" name=""/>
        <dsp:cNvSpPr/>
      </dsp:nvSpPr>
      <dsp:spPr>
        <a:xfrm>
          <a:off x="2118730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WRITE RAM</a:t>
          </a:r>
        </a:p>
      </dsp:txBody>
      <dsp:txXfrm>
        <a:off x="2134638" y="1246907"/>
        <a:ext cx="782906" cy="511332"/>
      </dsp:txXfrm>
    </dsp:sp>
    <dsp:sp modelId="{270A3F38-7114-4B90-A4D8-6BEBF7C8C885}">
      <dsp:nvSpPr>
        <dsp:cNvPr id="0" name=""/>
        <dsp:cNvSpPr/>
      </dsp:nvSpPr>
      <dsp:spPr>
        <a:xfrm>
          <a:off x="3585230" y="1013740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F256F-A2FA-4078-B92A-B95B7436BC16}">
      <dsp:nvSpPr>
        <dsp:cNvPr id="0" name=""/>
        <dsp:cNvSpPr/>
      </dsp:nvSpPr>
      <dsp:spPr>
        <a:xfrm>
          <a:off x="3177869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ADDR</a:t>
          </a:r>
        </a:p>
      </dsp:txBody>
      <dsp:txXfrm>
        <a:off x="3193777" y="1246907"/>
        <a:ext cx="782906" cy="511332"/>
      </dsp:txXfrm>
    </dsp:sp>
    <dsp:sp modelId="{EE326388-AE1E-4741-825E-2F13C2AAF9DB}">
      <dsp:nvSpPr>
        <dsp:cNvPr id="0" name=""/>
        <dsp:cNvSpPr/>
      </dsp:nvSpPr>
      <dsp:spPr>
        <a:xfrm>
          <a:off x="4114800" y="1013740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7072-953E-4519-8C96-58BF3DFB4D13}">
      <dsp:nvSpPr>
        <dsp:cNvPr id="0" name=""/>
        <dsp:cNvSpPr/>
      </dsp:nvSpPr>
      <dsp:spPr>
        <a:xfrm>
          <a:off x="4237008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FSM</a:t>
          </a:r>
        </a:p>
      </dsp:txBody>
      <dsp:txXfrm>
        <a:off x="4252916" y="1246907"/>
        <a:ext cx="782906" cy="511332"/>
      </dsp:txXfrm>
    </dsp:sp>
    <dsp:sp modelId="{E2774EC5-34F6-4CB4-911F-5739681C2E76}">
      <dsp:nvSpPr>
        <dsp:cNvPr id="0" name=""/>
        <dsp:cNvSpPr/>
      </dsp:nvSpPr>
      <dsp:spPr>
        <a:xfrm>
          <a:off x="4114800" y="1013740"/>
          <a:ext cx="1588708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1588708" y="108629"/>
              </a:lnTo>
              <a:lnTo>
                <a:pt x="1588708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014DC-D062-4EC6-A0DC-98E39182089A}">
      <dsp:nvSpPr>
        <dsp:cNvPr id="0" name=""/>
        <dsp:cNvSpPr/>
      </dsp:nvSpPr>
      <dsp:spPr>
        <a:xfrm>
          <a:off x="5296147" y="1230999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Buffer</a:t>
          </a:r>
        </a:p>
      </dsp:txBody>
      <dsp:txXfrm>
        <a:off x="5312055" y="1246907"/>
        <a:ext cx="782906" cy="511332"/>
      </dsp:txXfrm>
    </dsp:sp>
    <dsp:sp modelId="{99B0755E-3D51-4A3F-89BB-781D24EC8D82}">
      <dsp:nvSpPr>
        <dsp:cNvPr id="0" name=""/>
        <dsp:cNvSpPr/>
      </dsp:nvSpPr>
      <dsp:spPr>
        <a:xfrm>
          <a:off x="5173939" y="1774148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C4C8D-D404-4F33-AA83-8266C3D497BE}">
      <dsp:nvSpPr>
        <dsp:cNvPr id="0" name=""/>
        <dsp:cNvSpPr/>
      </dsp:nvSpPr>
      <dsp:spPr>
        <a:xfrm>
          <a:off x="4766577" y="1991407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Circular Buffer</a:t>
          </a:r>
        </a:p>
      </dsp:txBody>
      <dsp:txXfrm>
        <a:off x="4782485" y="2007315"/>
        <a:ext cx="782906" cy="511332"/>
      </dsp:txXfrm>
    </dsp:sp>
    <dsp:sp modelId="{D3D08F47-B565-4AA6-A56D-A65B6323BFA1}">
      <dsp:nvSpPr>
        <dsp:cNvPr id="0" name=""/>
        <dsp:cNvSpPr/>
      </dsp:nvSpPr>
      <dsp:spPr>
        <a:xfrm>
          <a:off x="4644369" y="2534555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3E4CC-75F8-4DDD-9883-580239A87C61}">
      <dsp:nvSpPr>
        <dsp:cNvPr id="0" name=""/>
        <dsp:cNvSpPr/>
      </dsp:nvSpPr>
      <dsp:spPr>
        <a:xfrm>
          <a:off x="4237008" y="2751814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FFT</a:t>
          </a:r>
        </a:p>
      </dsp:txBody>
      <dsp:txXfrm>
        <a:off x="4252916" y="2767722"/>
        <a:ext cx="782906" cy="511332"/>
      </dsp:txXfrm>
    </dsp:sp>
    <dsp:sp modelId="{4D58D834-5205-4ACD-B740-6AE59598D28A}">
      <dsp:nvSpPr>
        <dsp:cNvPr id="0" name=""/>
        <dsp:cNvSpPr/>
      </dsp:nvSpPr>
      <dsp:spPr>
        <a:xfrm>
          <a:off x="5173939" y="2534555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0ED5F-CCEA-4BEC-941E-23E3E372322F}">
      <dsp:nvSpPr>
        <dsp:cNvPr id="0" name=""/>
        <dsp:cNvSpPr/>
      </dsp:nvSpPr>
      <dsp:spPr>
        <a:xfrm>
          <a:off x="5296147" y="2751814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Post-Buffer</a:t>
          </a:r>
        </a:p>
      </dsp:txBody>
      <dsp:txXfrm>
        <a:off x="5312055" y="2767722"/>
        <a:ext cx="782906" cy="511332"/>
      </dsp:txXfrm>
    </dsp:sp>
    <dsp:sp modelId="{729F37BE-FBB1-4ADF-AD93-8B8C14093BD7}">
      <dsp:nvSpPr>
        <dsp:cNvPr id="0" name=""/>
        <dsp:cNvSpPr/>
      </dsp:nvSpPr>
      <dsp:spPr>
        <a:xfrm>
          <a:off x="5173939" y="3294963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EF3D-4237-4239-B065-FA257F357150}">
      <dsp:nvSpPr>
        <dsp:cNvPr id="0" name=""/>
        <dsp:cNvSpPr/>
      </dsp:nvSpPr>
      <dsp:spPr>
        <a:xfrm>
          <a:off x="4766577" y="3512222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Square Root</a:t>
          </a:r>
        </a:p>
      </dsp:txBody>
      <dsp:txXfrm>
        <a:off x="4782485" y="3528130"/>
        <a:ext cx="782906" cy="511332"/>
      </dsp:txXfrm>
    </dsp:sp>
    <dsp:sp modelId="{083A422F-B4D7-4FAF-8100-CA0420C9F73E}">
      <dsp:nvSpPr>
        <dsp:cNvPr id="0" name=""/>
        <dsp:cNvSpPr/>
      </dsp:nvSpPr>
      <dsp:spPr>
        <a:xfrm>
          <a:off x="5703508" y="3294963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77FE7-3FE3-4A11-B108-1E70CDA3E0CB}">
      <dsp:nvSpPr>
        <dsp:cNvPr id="0" name=""/>
        <dsp:cNvSpPr/>
      </dsp:nvSpPr>
      <dsp:spPr>
        <a:xfrm>
          <a:off x="5825716" y="3512222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Sorting Algorithm</a:t>
          </a:r>
        </a:p>
      </dsp:txBody>
      <dsp:txXfrm>
        <a:off x="5841624" y="3528130"/>
        <a:ext cx="782906" cy="511332"/>
      </dsp:txXfrm>
    </dsp:sp>
    <dsp:sp modelId="{4420E241-A20C-4446-9EF6-D7F8AB4162EB}">
      <dsp:nvSpPr>
        <dsp:cNvPr id="0" name=""/>
        <dsp:cNvSpPr/>
      </dsp:nvSpPr>
      <dsp:spPr>
        <a:xfrm>
          <a:off x="5703508" y="1774148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0C910-C342-4B98-B9B2-F8C6911FD0FD}">
      <dsp:nvSpPr>
        <dsp:cNvPr id="0" name=""/>
        <dsp:cNvSpPr/>
      </dsp:nvSpPr>
      <dsp:spPr>
        <a:xfrm>
          <a:off x="5825716" y="1991407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Final Computation</a:t>
          </a:r>
        </a:p>
      </dsp:txBody>
      <dsp:txXfrm>
        <a:off x="5841624" y="2007315"/>
        <a:ext cx="782906" cy="511332"/>
      </dsp:txXfrm>
    </dsp:sp>
    <dsp:sp modelId="{C7728CB7-3CCA-483B-9AA3-4161A2DBB655}">
      <dsp:nvSpPr>
        <dsp:cNvPr id="0" name=""/>
        <dsp:cNvSpPr/>
      </dsp:nvSpPr>
      <dsp:spPr>
        <a:xfrm>
          <a:off x="4114800" y="1013740"/>
          <a:ext cx="2647847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2647847" y="108629"/>
              </a:lnTo>
              <a:lnTo>
                <a:pt x="2647847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A74DD-DE91-40A9-82DC-559FB219C84A}">
      <dsp:nvSpPr>
        <dsp:cNvPr id="0" name=""/>
        <dsp:cNvSpPr/>
      </dsp:nvSpPr>
      <dsp:spPr>
        <a:xfrm>
          <a:off x="6355286" y="1230999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FIFO</a:t>
          </a:r>
        </a:p>
      </dsp:txBody>
      <dsp:txXfrm>
        <a:off x="6371194" y="1246907"/>
        <a:ext cx="782906" cy="511332"/>
      </dsp:txXfrm>
    </dsp:sp>
    <dsp:sp modelId="{5E2A839D-1190-45B1-8C53-8C4B528B4A45}">
      <dsp:nvSpPr>
        <dsp:cNvPr id="0" name=""/>
        <dsp:cNvSpPr/>
      </dsp:nvSpPr>
      <dsp:spPr>
        <a:xfrm>
          <a:off x="4114800" y="1013740"/>
          <a:ext cx="3706986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3706986" y="108629"/>
              </a:lnTo>
              <a:lnTo>
                <a:pt x="3706986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2010D-4B2B-4FF5-897D-3ABCE2B4EE94}">
      <dsp:nvSpPr>
        <dsp:cNvPr id="0" name=""/>
        <dsp:cNvSpPr/>
      </dsp:nvSpPr>
      <dsp:spPr>
        <a:xfrm>
          <a:off x="7414425" y="1230999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WIFI</a:t>
          </a:r>
        </a:p>
      </dsp:txBody>
      <dsp:txXfrm>
        <a:off x="7430333" y="1246907"/>
        <a:ext cx="782906" cy="511332"/>
      </dsp:txXfrm>
    </dsp:sp>
    <dsp:sp modelId="{7B3D4088-D637-4478-AC2E-5A9AFB897519}">
      <dsp:nvSpPr>
        <dsp:cNvPr id="0" name=""/>
        <dsp:cNvSpPr/>
      </dsp:nvSpPr>
      <dsp:spPr>
        <a:xfrm>
          <a:off x="7776066" y="1774148"/>
          <a:ext cx="91440" cy="217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400A1-EEC9-4155-8E16-F67C3E361E7B}">
      <dsp:nvSpPr>
        <dsp:cNvPr id="0" name=""/>
        <dsp:cNvSpPr/>
      </dsp:nvSpPr>
      <dsp:spPr>
        <a:xfrm>
          <a:off x="7414425" y="1991407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Submodules (Uart)</a:t>
          </a:r>
        </a:p>
      </dsp:txBody>
      <dsp:txXfrm>
        <a:off x="7430333" y="2007315"/>
        <a:ext cx="782906" cy="511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2A9B-82A6-4EAF-9404-365C64E87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22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79E8-6970-4FEF-B5AC-6FD8FC69E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5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86D4-38BD-4C19-93C1-3806DAF5F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2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C7796-75C6-4DA6-8BB0-36CB50DBE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0235-B642-469E-B21A-74F9D43D4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7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0920E-B18E-4BAB-BD5A-9CB8BC51D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8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88CF-3C47-4D36-A8B9-46C3F264E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2261-03FF-45E5-856C-FFB3DDCA3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DD4E-0D95-470A-9D82-7696AC47B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4D3B-E1F9-4F57-93EC-B3476E188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2D101-778C-4A25-8439-974603F80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8512638-0C62-4877-92DE-DF7E980A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74BB-D8FE-4141-865C-0FBCA0E9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11400"/>
            <a:ext cx="7772400" cy="14700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FPGA-Based Pulse Oximetry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148A7-EAF5-45F6-9224-9042EC138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 Matthew Capuano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Dr. Nashwa Elaraby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A34AC-BD2B-4356-BF95-C3957689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13" y="114300"/>
            <a:ext cx="224757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D71B-5923-4C69-9803-9CD4D88E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Pull Analog Information from the Animal and Convert it to Digital Information? (Subsystem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78B14-00D5-4964-A90A-77650F49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549"/>
            <a:ext cx="1467450" cy="125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5C1FE-1690-44FD-AF9D-598F9FED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0" y="3205076"/>
            <a:ext cx="1729988" cy="1316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965E6-5B2D-45AE-A752-96E1A301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50" y="2057400"/>
            <a:ext cx="5334000" cy="38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415F2B-DAD8-4DB5-AA0E-7F034A14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5800"/>
            <a:ext cx="76431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17E2-0D73-454F-9C99-E9C2755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775FC5-12C0-480D-8BD3-0F43A552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51476"/>
              </p:ext>
            </p:extLst>
          </p:nvPr>
        </p:nvGraphicFramePr>
        <p:xfrm>
          <a:off x="457200" y="116601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F43DA5-D60D-43F8-85F1-DDA67C5C5C56}"/>
              </a:ext>
            </a:extLst>
          </p:cNvPr>
          <p:cNvSpPr/>
          <p:nvPr/>
        </p:nvSpPr>
        <p:spPr>
          <a:xfrm>
            <a:off x="838200" y="3831278"/>
            <a:ext cx="4267200" cy="8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– AFE4490 INTERFACE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 – DATA PROCESSING ALGORITHM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PURPLE – WIFI INTERFACE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4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1F62-5D89-42EE-9528-637CD72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9123-9B26-4B07-811B-0CD5AC8F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0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EE50-2A98-477E-966D-E3C4715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Get Data from the AFE4490? (Subsystem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89A8-8B0B-402D-B25C-8027B636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– AFE4490 Interconnect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68F07-1FCC-4EDA-A6DA-CB169C98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85976"/>
            <a:ext cx="5624513" cy="26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9B789A-2659-4613-9E86-5FA4970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48" y="0"/>
            <a:ext cx="4226802" cy="278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B63EF-761A-4C3C-97A7-A7386470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95600"/>
            <a:ext cx="4744099" cy="2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AA35E-3EC9-4740-887D-21CBFC58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2400"/>
            <a:ext cx="6896100" cy="57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711DEC-8609-4459-BE4C-8D8D9F78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6477000" cy="42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684FA-92BC-49E3-8BC2-04AED3EB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962"/>
            <a:ext cx="9144000" cy="33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0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3076-C5B3-4BC1-ADCB-B5499DE8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code, state machine,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58AC-A1DF-4C5C-BC1A-ECDB9E61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1E3-30A9-4387-9263-E004503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04BB-BEFC-4EBE-B603-C1EB580F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7" y="1288349"/>
            <a:ext cx="8001000" cy="41148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Penn State’s Neural Engineering Group designs brain-machine interfaces (BMI) for seizure research.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their current goals: to expand on the existing BMI system and fix some of its existing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DF57-93FE-41EF-B574-4DC3B675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512251"/>
            <a:ext cx="3060700" cy="230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1A090-08F0-43D0-AA20-8866F5B9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63" y="3463891"/>
            <a:ext cx="3309112" cy="230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3045D-6EB5-4522-97E6-C526CE7C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650" y="3415530"/>
            <a:ext cx="1833563" cy="2400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597DE-AAF5-4481-908A-BC2454981239}"/>
              </a:ext>
            </a:extLst>
          </p:cNvPr>
          <p:cNvSpPr txBox="1"/>
          <p:nvPr/>
        </p:nvSpPr>
        <p:spPr>
          <a:xfrm>
            <a:off x="7031037" y="2756005"/>
            <a:ext cx="211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credit: Bruce 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Gluckman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“Spreading Depolarization Happens Spontaneously in models of Epilepsy”</a:t>
            </a:r>
          </a:p>
        </p:txBody>
      </p:sp>
    </p:spTree>
    <p:extLst>
      <p:ext uri="{BB962C8B-B14F-4D97-AF65-F5344CB8AC3E}">
        <p14:creationId xmlns:p14="http://schemas.microsoft.com/office/powerpoint/2010/main" val="413019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1FD2-9E81-436C-9AB1-423956F4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does our incoming data look like?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57597-7222-40D8-921F-BE867F97B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2414587"/>
            <a:ext cx="6638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9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279B-B151-400A-91BB-4B361E5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Testing/Simulation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32B7-CA33-40E0-B609-8EABCCBE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5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BFA5-C9A5-4B3C-A899-440A3DEF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Process this Data? (Subsystem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57E3-2DAD-48DC-8F40-EA2EC47C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Data Processing Algorithm</a:t>
            </a:r>
          </a:p>
        </p:txBody>
      </p:sp>
    </p:spTree>
    <p:extLst>
      <p:ext uri="{BB962C8B-B14F-4D97-AF65-F5344CB8AC3E}">
        <p14:creationId xmlns:p14="http://schemas.microsoft.com/office/powerpoint/2010/main" val="51366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A313-A085-4AA1-8258-5D6F6E2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Does the Processed Data Go? (Subsystem 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413E-833D-428E-9DFC-32F8AC11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FPGA-WIFI Interconnect, Cloud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0221-3E88-40C8-834F-C5B9B37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4600"/>
            <a:ext cx="4114800" cy="28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9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A7ADA-BAC4-4F31-B1AB-D66E7ABB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752600"/>
            <a:ext cx="61341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36C72-86C5-4A26-93DC-3EE91DAAE582}"/>
              </a:ext>
            </a:extLst>
          </p:cNvPr>
          <p:cNvSpPr txBox="1"/>
          <p:nvPr/>
        </p:nvSpPr>
        <p:spPr>
          <a:xfrm>
            <a:off x="3200400" y="6096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404276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B242-145B-463A-8BCA-7365B13B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B5DBB-DBB2-4B64-ACD9-78D32DF8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943100"/>
            <a:ext cx="6867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6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2B3C-6BFA-4048-A4D6-DBCA2EA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3" y="358552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PCB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24075-8FFE-41AC-9554-B613F326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1119"/>
            <a:ext cx="2889293" cy="209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A5C0B-E220-4C45-B4CD-49A0CF18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67" y="3761119"/>
            <a:ext cx="2917080" cy="211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DFC98-B5D1-43B3-B3C2-55A2C148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08" y="3761119"/>
            <a:ext cx="2925443" cy="211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AA3B63-A9E5-4B23-A121-E17BB048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166" y="487498"/>
            <a:ext cx="2910681" cy="3273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88D12E-309F-48A3-9A25-04560DA08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87" y="1106449"/>
            <a:ext cx="2867025" cy="2352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460204-69F4-485F-9DF9-4B6B7CF73DBB}"/>
              </a:ext>
            </a:extLst>
          </p:cNvPr>
          <p:cNvSpPr txBox="1"/>
          <p:nvPr/>
        </p:nvSpPr>
        <p:spPr>
          <a:xfrm>
            <a:off x="3200399" y="1295400"/>
            <a:ext cx="271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PCB design credit goes to Charlie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Wischner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81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CE7B9-76ED-48A3-BC2A-D256EF0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225" y="4348784"/>
            <a:ext cx="1467450" cy="1251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6B3D2-A4AA-4B0E-8F02-62E0288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4294C-E42F-42CC-AC98-F37EFBB1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050" y="1257300"/>
            <a:ext cx="4533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486-697C-4F73-83D9-574D67D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E0909-A46C-468A-8E4A-23B5CFA8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6" y="2563838"/>
            <a:ext cx="2336138" cy="3074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369F0-1B9E-4949-8A9E-4F2B77D9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89446" y="3383178"/>
            <a:ext cx="2118484" cy="14108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470A40-E000-4DD5-895B-2053ABDA919C}"/>
              </a:ext>
            </a:extLst>
          </p:cNvPr>
          <p:cNvCxnSpPr>
            <a:cxnSpLocks/>
          </p:cNvCxnSpPr>
          <p:nvPr/>
        </p:nvCxnSpPr>
        <p:spPr bwMode="auto">
          <a:xfrm>
            <a:off x="2718224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51D65-CEC3-46FA-85F7-628CD934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2" y="1303571"/>
            <a:ext cx="8841775" cy="12602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EC1D3-08E0-46DD-B331-BB5AD6AD1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843" y="3393087"/>
            <a:ext cx="1989157" cy="15161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1BAF2E-4511-4835-9125-EB2C9B6C4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520" y="3202587"/>
            <a:ext cx="1419331" cy="189712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3D3A4-F873-47A5-BD1E-BD70EFAABE26}"/>
              </a:ext>
            </a:extLst>
          </p:cNvPr>
          <p:cNvCxnSpPr>
            <a:cxnSpLocks/>
          </p:cNvCxnSpPr>
          <p:nvPr/>
        </p:nvCxnSpPr>
        <p:spPr bwMode="auto">
          <a:xfrm>
            <a:off x="4711721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339EDD-AA82-481A-ABD8-995304D7AA4B}"/>
              </a:ext>
            </a:extLst>
          </p:cNvPr>
          <p:cNvCxnSpPr>
            <a:cxnSpLocks/>
          </p:cNvCxnSpPr>
          <p:nvPr/>
        </p:nvCxnSpPr>
        <p:spPr bwMode="auto">
          <a:xfrm>
            <a:off x="6789083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C395-4A0A-43C7-98EE-F64AE95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6186-CE37-4B79-93DA-80A080F9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Engineering Group wants…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# of peripherals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interface in parallel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processing on board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process multiple algorithms in parallel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data transmission and cloud storage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sent out large packets of data wirelessly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form factor, low power device </a:t>
            </a:r>
          </a:p>
        </p:txBody>
      </p:sp>
    </p:spTree>
    <p:extLst>
      <p:ext uri="{BB962C8B-B14F-4D97-AF65-F5344CB8AC3E}">
        <p14:creationId xmlns:p14="http://schemas.microsoft.com/office/powerpoint/2010/main" val="100421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1600-0AE7-4C51-84C8-4C5464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0EEA-C4F2-4BEC-9E5E-A7210C45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for parallel peripheral interfacing and real time, on-board parallel processing.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 interface to send raw and processed data out wirelessly.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concept server development.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with front-end pulse oximeter device (desired peripheral expansion)</a:t>
            </a:r>
          </a:p>
        </p:txBody>
      </p:sp>
    </p:spTree>
    <p:extLst>
      <p:ext uri="{BB962C8B-B14F-4D97-AF65-F5344CB8AC3E}">
        <p14:creationId xmlns:p14="http://schemas.microsoft.com/office/powerpoint/2010/main" val="1347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947E-AD99-40A3-9B48-72623CA8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614AB-E30A-4B5B-A157-7D50FE87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" y="1219200"/>
            <a:ext cx="9062151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1CA7-5EC5-4A40-AE97-208952D4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12" y="3033713"/>
            <a:ext cx="2161437" cy="1614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54B10-461B-49C3-BB49-60328AEF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23" y="3111998"/>
            <a:ext cx="1729988" cy="1316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58258-2AFD-485E-88CF-4AB5F5847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00400"/>
            <a:ext cx="1467450" cy="1251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0935D-F17F-4379-A0FA-FC3E01873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370122"/>
            <a:ext cx="128587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09180-37BD-448F-A572-D41B8A6EC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45118" y="3058887"/>
            <a:ext cx="1797957" cy="1197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3E97A-6526-4BF3-AEE2-C1005B9AF20E}"/>
              </a:ext>
            </a:extLst>
          </p:cNvPr>
          <p:cNvCxnSpPr>
            <a:cxnSpLocks/>
          </p:cNvCxnSpPr>
          <p:nvPr/>
        </p:nvCxnSpPr>
        <p:spPr bwMode="auto">
          <a:xfrm>
            <a:off x="1135926" y="3839507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272C8-3943-4824-9096-638F10EB0CFF}"/>
              </a:ext>
            </a:extLst>
          </p:cNvPr>
          <p:cNvCxnSpPr>
            <a:cxnSpLocks/>
          </p:cNvCxnSpPr>
          <p:nvPr/>
        </p:nvCxnSpPr>
        <p:spPr bwMode="auto">
          <a:xfrm>
            <a:off x="3128375" y="3780853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58FFCB-09D8-49D8-BEA3-D6D942D7BBD7}"/>
              </a:ext>
            </a:extLst>
          </p:cNvPr>
          <p:cNvCxnSpPr>
            <a:cxnSpLocks/>
          </p:cNvCxnSpPr>
          <p:nvPr/>
        </p:nvCxnSpPr>
        <p:spPr bwMode="auto">
          <a:xfrm>
            <a:off x="5189887" y="3793985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E4822-4310-4934-AAB4-885646F5D047}"/>
              </a:ext>
            </a:extLst>
          </p:cNvPr>
          <p:cNvCxnSpPr>
            <a:cxnSpLocks/>
          </p:cNvCxnSpPr>
          <p:nvPr/>
        </p:nvCxnSpPr>
        <p:spPr bwMode="auto">
          <a:xfrm>
            <a:off x="7153275" y="3780853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D874-967E-4B4B-942E-6914B97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Pulse Oximetry Concept</a:t>
            </a:r>
          </a:p>
        </p:txBody>
      </p:sp>
      <p:pic>
        <p:nvPicPr>
          <p:cNvPr id="4" name="Picture 181" descr="Image result for pulse oximetry">
            <a:extLst>
              <a:ext uri="{FF2B5EF4-FFF2-40B4-BE49-F238E27FC236}">
                <a16:creationId xmlns:a16="http://schemas.microsoft.com/office/drawing/2014/main" id="{E8D3EA5D-5DD2-4697-8F75-B65164F5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3429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9A8A02-CE37-4512-B92C-AFF91176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24212"/>
            <a:ext cx="319933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64E28FE-03A2-434F-88B1-4603405D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3019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E72-48D1-4A53-92D2-07006843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30" y="28575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61013-6967-41DB-849B-F4319C00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8277"/>
              </p:ext>
            </p:extLst>
          </p:nvPr>
        </p:nvGraphicFramePr>
        <p:xfrm>
          <a:off x="2438400" y="762000"/>
          <a:ext cx="4493660" cy="51206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84311">
                  <a:extLst>
                    <a:ext uri="{9D8B030D-6E8A-4147-A177-3AD203B41FA5}">
                      <a16:colId xmlns:a16="http://schemas.microsoft.com/office/drawing/2014/main" val="1562131749"/>
                    </a:ext>
                  </a:extLst>
                </a:gridCol>
                <a:gridCol w="1184748">
                  <a:extLst>
                    <a:ext uri="{9D8B030D-6E8A-4147-A177-3AD203B41FA5}">
                      <a16:colId xmlns:a16="http://schemas.microsoft.com/office/drawing/2014/main" val="456239540"/>
                    </a:ext>
                  </a:extLst>
                </a:gridCol>
                <a:gridCol w="1255466">
                  <a:extLst>
                    <a:ext uri="{9D8B030D-6E8A-4147-A177-3AD203B41FA5}">
                      <a16:colId xmlns:a16="http://schemas.microsoft.com/office/drawing/2014/main" val="821751625"/>
                    </a:ext>
                  </a:extLst>
                </a:gridCol>
                <a:gridCol w="869135">
                  <a:extLst>
                    <a:ext uri="{9D8B030D-6E8A-4147-A177-3AD203B41FA5}">
                      <a16:colId xmlns:a16="http://schemas.microsoft.com/office/drawing/2014/main" val="2253609131"/>
                    </a:ext>
                  </a:extLst>
                </a:gridCol>
              </a:tblGrid>
              <a:tr h="210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Marketing Requirements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Engineering Requirements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Justification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Specification Type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053890149"/>
                  </a:ext>
                </a:extLst>
              </a:tr>
              <a:tr h="841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Process data in parallel and in real time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Use Intel Max 10 FPGA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FPGA’s are programmable devices capable of parallel, real time processing; MAX 10 series chip has flash memory to keep designed system non-volatile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778191040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Implement WIFI communication for cloud server storage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Use ESP8266 WIFI module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Simple WIFI module that is highly configurable for wireless data transmission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Requirement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74277944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PCB design for customer and general use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Master board PCB design, general PCB design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Master board design for use in embedded brain-machine interface system.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General PCB design for human use.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Operational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4021314935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Interface with analog front-end device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 AFE4490 mixed signal chip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Chip specifically designed by Texas instruments for pulse-oximetry.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Requirement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291550784"/>
                  </a:ext>
                </a:extLst>
              </a:tr>
              <a:tr h="526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Clinically accurate data computation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Extensive calibration process involving simulation and testing with MATLAB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Processed/computed data must be highly accurate, so a systematic calibration process must be implemented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Reliability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7318818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Remote FPGA control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Modification of web server/wifi module system to accommodate for two-way/remote system control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Allows for the functionality of the FPGA to be controlled wirelessly through implemented WIFI system.  This allows for control of sampling rate, data streaming time, resets, ect.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Operational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04774437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Visual Signal Display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Thin-film-transistor (TFT) display driven by FPGA using VGA interface  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System capable of displaying the pulse signal in real time 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Operational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4814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2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3EE9-1E17-4DAA-BC0E-EB399FAC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373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Decomposition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363F4-AF62-4D0A-8C71-7ECB82A16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73828"/>
            <a:ext cx="4657725" cy="247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86DA3-639D-4A78-AFA7-0906596F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6738"/>
            <a:ext cx="7391400" cy="1027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4EE0A-5449-4C03-B4A5-7C42F6DD33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1728"/>
            <a:ext cx="4657725" cy="156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9406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562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Tahoma</vt:lpstr>
      <vt:lpstr>Blank Presentation</vt:lpstr>
      <vt:lpstr>FPGA-Based Pulse Oximetry Device</vt:lpstr>
      <vt:lpstr>Motivation</vt:lpstr>
      <vt:lpstr>Existing Design</vt:lpstr>
      <vt:lpstr>Problem</vt:lpstr>
      <vt:lpstr>Solution</vt:lpstr>
      <vt:lpstr>New Design</vt:lpstr>
      <vt:lpstr>Pulse Oximetry Concept</vt:lpstr>
      <vt:lpstr>Specifications</vt:lpstr>
      <vt:lpstr>Functional Decomposition</vt:lpstr>
      <vt:lpstr>How Do We Pull Analog Information from the Animal and Convert it to Digital Information? (Subsystem 0)</vt:lpstr>
      <vt:lpstr>PowerPoint Presentation</vt:lpstr>
      <vt:lpstr>FPGA Hierarchy</vt:lpstr>
      <vt:lpstr>Complete System</vt:lpstr>
      <vt:lpstr>How Do We Get Data from the AFE4490? (Subsystem I)</vt:lpstr>
      <vt:lpstr>PowerPoint Presentation</vt:lpstr>
      <vt:lpstr>PowerPoint Presentation</vt:lpstr>
      <vt:lpstr>PowerPoint Presentation</vt:lpstr>
      <vt:lpstr>PowerPoint Presentation</vt:lpstr>
      <vt:lpstr>Add code, state machine, simulations</vt:lpstr>
      <vt:lpstr>What does our incoming data look like?</vt:lpstr>
      <vt:lpstr>Matlab Testing/Simulation</vt:lpstr>
      <vt:lpstr>How Do We Process this Data? (Subsystem II)</vt:lpstr>
      <vt:lpstr>Where Does the Processed Data Go? (Subsystem III)</vt:lpstr>
      <vt:lpstr>PowerPoint Presentation</vt:lpstr>
      <vt:lpstr>Server Setup</vt:lpstr>
      <vt:lpstr>PCB Design</vt:lpstr>
      <vt:lpstr>Thank you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Matt Capuano</cp:lastModifiedBy>
  <cp:revision>52</cp:revision>
  <cp:lastPrinted>2016-02-04T16:09:41Z</cp:lastPrinted>
  <dcterms:created xsi:type="dcterms:W3CDTF">2011-05-02T13:52:36Z</dcterms:created>
  <dcterms:modified xsi:type="dcterms:W3CDTF">2020-03-14T07:24:20Z</dcterms:modified>
</cp:coreProperties>
</file>