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B5907F4-092E-4E66-BABA-322E296CB67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java.com/ru/download/" TargetMode="External"/><Relationship Id="rId2" Type="http://schemas.openxmlformats.org/officeDocument/2006/relationships/hyperlink" Target="https://www.oracle.com/technetwork/java/javase/downloads/index.html" TargetMode="External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1. Будь-яка програма складається з одного або декількох класів.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2. Початок класу відзначається службовим словом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class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, за яким слідує ім'я класу (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Helloworld)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.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Все, що міститься в класі, записується в фігурних дужках і становить тіло класу (class body).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3. Всі дії проводяться за допомогою методів обробки інформації, 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які звуться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просто метод (method), які є аналогами "функцій", що застосовуються в інших мовах.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З точки зору Сі++ - це методи класу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Helloworld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.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4. Для виконання потрібен main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5. Метод завжди видає в результаті (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return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) тільки одне значення, тип якого обов'язково вказується перед ім'ям методу. Або ж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void.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6. в дужках методу аргументи (arguments), або параметри методу. Для кожного аргумент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у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вказуються його тип і через пробіл ім'я. У прикладі тільки один аргумент, його тип - масив, що складається з рядків символів. Рядок символів - це вбудований в Java API тип string, а квадратні дужки - ознака масиву. Ім'я масиву може бути довільним, в прикладі вибрано ім'я args.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7. Перед типом повертається методом значення можуть бути записан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і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модифікатори (modifiers).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8. Назва файлу – співпадає з іменем класу!!!!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Public static void main(String[] args)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just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Case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sensitive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pPr algn="just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Коментарі та синтаксіс подібні до C++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pPr algn="just"/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Існують певні стилістичні угоди про імена:</a:t>
            </a:r>
            <a:endParaRPr b="0" lang="uk-U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pPr algn="just"/>
            <a:r>
              <a:rPr b="0" lang="uk-U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• 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імена класів починаються з великої літери; якщо ім'я має декілька слів, то кожне слово 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починається з прописної букви;</a:t>
            </a:r>
            <a:endParaRPr b="0" lang="uk-U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pPr algn="just"/>
            <a:r>
              <a:rPr b="0" lang="uk-U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• 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імена методів і змінних починаються з малої літери; якщо ім'я містить кілька слів, то 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кожне наступне слово починається з малої літери;</a:t>
            </a:r>
            <a:endParaRPr b="0" lang="uk-U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pPr algn="just"/>
            <a:r>
              <a:rPr b="0" lang="uk-U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• 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імена констант записуються повністю прописними літерами; якщо ім'я складається з 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декількох слів, то між ними ставиться знак підкреслення.</a:t>
            </a:r>
            <a:endParaRPr b="0" lang="uk-U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just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Коментарі та javadoc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/**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* 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Програма друку Хелло Ворлд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 @author Name Surname (or Nick)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 @version 1.0 (version of program)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*/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 HelloWorld2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{  // HelloWorld – 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імя класу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// 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Головний метод класу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HelloWorld2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– стартова точка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main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(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String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[]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args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{ // args 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не використовується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/* 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Цей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метод в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и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водит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ь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св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і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й аргумент на 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е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кран */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System.out.println("Hello, World !");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/*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Наступний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метод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не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буде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виконуватись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System.out.println("Farewell, 20th Century!");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*/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just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Константи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just"/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Цілі константи можна записувати в трьох системах числення:</a:t>
            </a:r>
            <a:endParaRPr b="0" lang="uk-U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pPr algn="just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• 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в десятковый формі: +5, -7, 12345678;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pPr algn="just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• 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в вісімковій формі, починаючи з нуля: 027, -0326, 0777; в запису таких констант неприпустимі цифри 8 і 9;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pPr algn="just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• 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в шістнадцятковій формі, починаючи з нуля і латинської літери х або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X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: 0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xff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a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, 0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xFC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2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D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,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pPr algn="just"/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Довгі числа (тип) 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25L, -0371, OxffL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pPr algn="just"/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Дійсні константи записуються тільки в десятковій системі:</a:t>
            </a:r>
            <a:endParaRPr b="0" lang="uk-U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pPr algn="just"/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• 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c фіксованою точкою: 37.25, -128.678967, +27.035;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pPr algn="just"/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• 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з плаваючою точкою: 2.5е34, -0.345е-25,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Символи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just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Друковані символи можна записати в апострофах: 'а', 'N', '?'.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pPr algn="just"/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Керуючі символи записуються в апострофах зі зворотним похилою рискою:</a:t>
            </a:r>
            <a:endParaRPr b="0" lang="uk-U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pPr algn="just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• 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'\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n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' - символ перекладу рядка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newline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з кодом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ASCII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10;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pPr algn="just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• 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'\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r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' - символ повернення каретки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CR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з кодом 13;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pPr algn="just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• 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'\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f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' - символ перекладу сторінки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FF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з кодом 12;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pPr algn="just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• 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'\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b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' - символ повернення на крок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BS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з кодом 8;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pPr algn="just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• 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'\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t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' - символ горизонтальної табуляції НТ з кодом 9;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pPr algn="just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• 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'\\' - зворотна похила риска;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pPr algn="just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• 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'\ "' - лапки;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pPr algn="just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• 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'\' '- апостроф.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pPr algn="just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Код будь-якого символу з десятковою маються на кодуванням від 0 до 255 можна задати, записавши його не більше ніж трьома цифрами в восьмері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чні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й системі числення в апостроф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і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після зворотної похилої риси: '\123' - буква S, '\346' - буква Ж в кодуванні СР1251. Не рекомендується використовувати цю форму запису для друкованих та керуючих символів, перерахованих в попередньому пункті, по-кільки компілятор переведе восьмеричну запис в зазначену вище форму.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pPr algn="just"/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4. Код будь-якого символу в кодуванні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Unicode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набирається в апостро-фах після зворотної похилої риси і латинської літери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чотирма шестнадцатерічнимі цифрами: '\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0053' - буква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, '\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0416' - буква Ж.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pPr algn="just"/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Символи зберігаються в форматі типу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char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Рядки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just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"Це рядок \ n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з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перенесенням"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pPr algn="just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"\" Динамо \ "- Чемпіон!"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pPr algn="just"/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pPr algn="just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"Зчеплення" + "рядків" == "Зчеплення рядків"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pPr algn="just"/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pPr algn="just"/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"Одна строкова константа, записана" +</a:t>
            </a:r>
            <a:endParaRPr b="0" lang="uk-U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pPr algn="just"/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"На двох рядках вихідного тексту"</a:t>
            </a:r>
            <a:endParaRPr b="0" lang="uk-U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"/>
                <a:ea typeface="Liberation Mono;Courier New"/>
              </a:rPr>
              <a:t>System.out.print("Hello world \n");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"/>
                <a:ea typeface="Liberation Mono;Courier New"/>
              </a:rPr>
              <a:t> 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"/>
                <a:ea typeface="Liberation Mono;Courier New"/>
              </a:rPr>
              <a:t>System.out.println("x="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"/>
                <a:ea typeface="Liberation Mono;Courier New"/>
              </a:rPr>
              <a:t> + x + "; y="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"/>
                <a:ea typeface="Liberation Mono;Courier New"/>
              </a:rPr>
              <a:t> + y);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"/>
                <a:ea typeface="Liberation Mono;Courier New"/>
              </a:rPr>
              <a:t>int x=5;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"/>
                <a:ea typeface="Liberation Mono;Courier New"/>
              </a:rPr>
              <a:t>int y=6;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"/>
                <a:ea typeface="Liberation Mono;Courier New"/>
              </a:rPr>
              <a:t>System.out.printf("x=%d; y=%d \n", x, y);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"/>
                <a:ea typeface="Liberation Mono;Courier New"/>
              </a:rPr>
              <a:t>%x: для вывода шестнадцатеричных чисел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"/>
                <a:ea typeface="Liberation Mono;Courier New"/>
              </a:rPr>
              <a:t>%f: для вывода чисел с плавающей точкой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"/>
                <a:ea typeface="Liberation Mono;Courier New"/>
              </a:rPr>
              <a:t>%e: для вывода чисел в экспоненциальной форме, например, 1.3e+01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"/>
                <a:ea typeface="Liberation Mono;Courier New"/>
              </a:rPr>
              <a:t>%c: для вывода одиночного символа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"/>
                <a:ea typeface="Liberation Mono;Courier New"/>
              </a:rPr>
              <a:t>%s: для вывода строковых значений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/*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Math Hello world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*/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 DoMath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 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main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(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String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[]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args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{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int m;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m=101;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int  n = 2*m+1;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System.out.print(«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виводимо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значення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змінної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»);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System.out.println(«n=»,n);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pPr algn="just"/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uk-U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79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Що таке Java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 – стек технологій: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1. Веб-розробка: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Spring framework, Tomcat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2. Додатки для Android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    •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Android Studio , Eclipse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3. Робота з великими даними (BigData):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HADOOP, Spark, Elasticsearch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4. DevOps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5. Компютерні Додатки (Desktop Applications): 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Swing, JavaFX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6. Незалежні програмні пакети (runnable jars)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Багато популярних APIs та сервісів, такі як AWS/AZURE/GCP мають SDK на Java.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79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Мова Java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 – мова: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Java — це мова програмування, що призначення для створення платформонезалежних 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обєктно-орієнтовних застосувань з використанням Сі-подібного синтаксису.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Java - це схожа на C ++ .  Java видалила багато складних або рідко використовуваних 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функцій, наприклад явні вказівники, перевантаження операторів тощо.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    • 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Java - програми, написані мовою Java, після компіляції перетворюються на мову 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проміжного рівня, яку називають байт-кодом, яка є окремою від платформи Java незалежно 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від машини, на якій працюють програми.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    • 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Java - об'єктно-орієнтована мова програмування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    • 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Java - це багатопотокова мова: Java може виконувати багато завдань одночасно, 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визначаючи кілька потоків.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    • 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Java-програми можуть створювати аплети: аплети - це програми, які працюють у веб-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браузерах.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    • 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Java не вимагає жодного препроцесора: для створення програми Java не потрібно 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включати файли заголовків.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79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Версії Java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just"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Java: 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Java1 (jdk 1.1) Java 2 (jdk 1.2-jdk1.4, Jdk 5.0 — Jdk 11.0)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pPr algn="just"/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pPr algn="just"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Java SE (Standard Edition) — J2SE - основа технології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Java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(j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2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sdk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) - для робочих станцій і 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персональних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компютерів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pPr algn="just"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Java EE (Enterprise Edition)J2EE - бібліотеки розподілених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серверних застосувань (з 9.0 — 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виділено окремо)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pPr algn="just"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Java ME (Micro Edition),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J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2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ME - зменшена версія Standard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Edition для мікропристроїв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pPr algn="just"/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JDK (Java Development Kit, середовище розробки): JDK призначений для розробників програмного забезпечення та включає в себе інструменти розробки, такі як компілятор Java, Javadoc, Jar та відладчик.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JRE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(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Runtime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Environment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, середовище виконання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):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JRE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містить частини бібліотек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, необхідні для запуску програм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, і призначені для кінцевих користувачів.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JRE можна розглядати як підмножину JDK.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JVM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(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, віртуальна машина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) - це абстрактна машина.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Це специфікація, яка забезпечує середовище виконання, в якому може виконуватися байт-код Java. JVM доступні для багатьох апаратних та програмних платформ.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https://java.com/ru/download/</a:t>
            </a:r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uk-U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/>
              </a:rPr>
              <a:t>https://www.oracle.com/technetwork/java/javase/downloads/index.html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457200" y="1737360"/>
            <a:ext cx="6324840" cy="279072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5859720" y="1828800"/>
            <a:ext cx="3924360" cy="446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sudo apt-get install openjdk-8-jdk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export JAVA_HOME = /usr/lib/jvm/java-8-openjdk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export PATH = $PATH:/usr/lib/jvm/java-8-openjdk/bin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java -version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Середовища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Eclipse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IntelliJ IDEA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Netbeans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Привіт, Світ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HelloWorld.java: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 HelloWorld{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public static void main(String[] args)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{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System.out.println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("Hello,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World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!");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javac HelloWorld.java   →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HelloWorld.class (компілюємо в байт-код)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Java HelloWorld → “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Hello,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World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!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”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(виконуємо)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2019-08-22T15:51:44Z</dcterms:created>
  <dc:creator/>
  <dc:description/>
  <dc:language>en-US</dc:language>
  <cp:lastModifiedBy/>
  <dcterms:modified xsi:type="dcterms:W3CDTF">2019-08-22T16:40:25Z</dcterms:modified>
  <cp:revision>20</cp:revision>
  <dc:subject/>
  <dc:title/>
</cp:coreProperties>
</file>