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17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60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36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666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3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2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13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69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3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73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724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9647-88CE-4B5D-B256-5163D229593A}" type="datetimeFigureOut">
              <a:rPr lang="it-IT" smtClean="0"/>
              <a:t>03/02/2017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E8CE-A9F1-4A2E-AAAE-E4B939A34C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31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5627469" y="4118872"/>
            <a:ext cx="2102764" cy="2334463"/>
          </a:xfrm>
          <a:prstGeom prst="round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b="1" dirty="0" smtClean="0">
              <a:solidFill>
                <a:schemeClr val="accent1"/>
              </a:solidFill>
            </a:endParaRPr>
          </a:p>
          <a:p>
            <a:pPr algn="ctr"/>
            <a:r>
              <a:rPr lang="it-IT" b="1" dirty="0" smtClean="0">
                <a:solidFill>
                  <a:schemeClr val="accent1"/>
                </a:solidFill>
              </a:rPr>
              <a:t>JPA</a:t>
            </a:r>
            <a:endParaRPr lang="it-IT" b="1" dirty="0">
              <a:solidFill>
                <a:schemeClr val="accent1"/>
              </a:solidFill>
            </a:endParaRPr>
          </a:p>
        </p:txBody>
      </p:sp>
      <p:sp>
        <p:nvSpPr>
          <p:cNvPr id="11" name="Rettangolo arrotondato 10"/>
          <p:cNvSpPr/>
          <p:nvPr/>
        </p:nvSpPr>
        <p:spPr>
          <a:xfrm>
            <a:off x="3995937" y="764704"/>
            <a:ext cx="3734296" cy="4424982"/>
          </a:xfrm>
          <a:prstGeom prst="roundRect">
            <a:avLst/>
          </a:prstGeom>
          <a:solidFill>
            <a:srgbClr val="92D050">
              <a:alpha val="19000"/>
            </a:srgbClr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 smtClean="0">
              <a:solidFill>
                <a:srgbClr val="00B050"/>
              </a:solidFill>
            </a:endParaRPr>
          </a:p>
          <a:p>
            <a:pPr algn="ctr"/>
            <a:endParaRPr lang="it-IT" b="1" dirty="0">
              <a:solidFill>
                <a:srgbClr val="00B050"/>
              </a:solidFill>
            </a:endParaRPr>
          </a:p>
          <a:p>
            <a:pPr algn="ctr"/>
            <a:endParaRPr lang="it-IT" b="1" dirty="0" smtClean="0">
              <a:solidFill>
                <a:srgbClr val="00B050"/>
              </a:solidFill>
            </a:endParaRPr>
          </a:p>
          <a:p>
            <a:pPr algn="ctr"/>
            <a:endParaRPr lang="it-IT" b="1" dirty="0">
              <a:solidFill>
                <a:srgbClr val="00B050"/>
              </a:solidFill>
            </a:endParaRPr>
          </a:p>
          <a:p>
            <a:pPr algn="ctr"/>
            <a:r>
              <a:rPr lang="it-IT" b="1" dirty="0" smtClean="0">
                <a:solidFill>
                  <a:srgbClr val="00B050"/>
                </a:solidFill>
              </a:rPr>
              <a:t>Spring</a:t>
            </a:r>
          </a:p>
          <a:p>
            <a:pPr algn="ctr"/>
            <a:endParaRPr lang="it-IT" b="1" dirty="0" smtClean="0">
              <a:solidFill>
                <a:srgbClr val="00B050"/>
              </a:solidFill>
            </a:endParaRPr>
          </a:p>
          <a:p>
            <a:pPr algn="ctr"/>
            <a:endParaRPr lang="it-IT" b="1" dirty="0">
              <a:solidFill>
                <a:srgbClr val="00B050"/>
              </a:solidFill>
            </a:endParaRPr>
          </a:p>
          <a:p>
            <a:pPr algn="ctr"/>
            <a:endParaRPr lang="it-IT" b="1" dirty="0" smtClean="0">
              <a:solidFill>
                <a:srgbClr val="00B050"/>
              </a:solidFill>
            </a:endParaRPr>
          </a:p>
          <a:p>
            <a:pPr algn="ctr"/>
            <a:endParaRPr lang="it-IT" b="1" dirty="0">
              <a:solidFill>
                <a:srgbClr val="00B050"/>
              </a:solidFill>
            </a:endParaRPr>
          </a:p>
          <a:p>
            <a:pPr algn="ctr"/>
            <a:endParaRPr lang="it-IT" b="1" dirty="0">
              <a:solidFill>
                <a:srgbClr val="00B050"/>
              </a:solidFill>
            </a:endParaRPr>
          </a:p>
          <a:p>
            <a:pPr algn="ctr"/>
            <a:endParaRPr lang="it-IT" b="1" dirty="0" smtClean="0">
              <a:solidFill>
                <a:srgbClr val="00B050"/>
              </a:solidFill>
            </a:endParaRPr>
          </a:p>
          <a:p>
            <a:pPr algn="ctr"/>
            <a:endParaRPr lang="it-IT" b="1" dirty="0" smtClean="0">
              <a:solidFill>
                <a:srgbClr val="00B050"/>
              </a:solidFill>
            </a:endParaRPr>
          </a:p>
          <a:p>
            <a:pPr algn="ctr"/>
            <a:endParaRPr lang="it-IT" b="1" dirty="0">
              <a:solidFill>
                <a:srgbClr val="00B050"/>
              </a:solidFill>
            </a:endParaRPr>
          </a:p>
          <a:p>
            <a:pPr algn="ctr"/>
            <a:endParaRPr lang="it-IT" b="1" dirty="0" smtClean="0">
              <a:solidFill>
                <a:srgbClr val="00B050"/>
              </a:solidFill>
            </a:endParaRPr>
          </a:p>
          <a:p>
            <a:pPr algn="ctr"/>
            <a:endParaRPr lang="it-IT" b="1" dirty="0">
              <a:solidFill>
                <a:srgbClr val="00B050"/>
              </a:solidFill>
            </a:endParaRPr>
          </a:p>
          <a:p>
            <a:pPr algn="ctr"/>
            <a:endParaRPr lang="it-IT" b="1" dirty="0" smtClean="0">
              <a:solidFill>
                <a:srgbClr val="00B050"/>
              </a:solidFill>
            </a:endParaRPr>
          </a:p>
          <a:p>
            <a:pPr algn="ctr"/>
            <a:endParaRPr lang="it-IT" dirty="0" smtClean="0">
              <a:solidFill>
                <a:srgbClr val="00B050"/>
              </a:solidFill>
            </a:endParaRPr>
          </a:p>
          <a:p>
            <a:pPr algn="ctr"/>
            <a:endParaRPr lang="it-IT" dirty="0" smtClean="0">
              <a:solidFill>
                <a:schemeClr val="accent1"/>
              </a:solidFill>
            </a:endParaRPr>
          </a:p>
          <a:p>
            <a:pPr algn="ctr"/>
            <a:endParaRPr lang="it-IT" dirty="0" smtClean="0">
              <a:solidFill>
                <a:schemeClr val="accent1"/>
              </a:solidFill>
            </a:endParaRPr>
          </a:p>
          <a:p>
            <a:pPr algn="ctr"/>
            <a:endParaRPr lang="it-IT" dirty="0" smtClean="0">
              <a:solidFill>
                <a:schemeClr val="accent1"/>
              </a:solidFill>
            </a:endParaRPr>
          </a:p>
          <a:p>
            <a:pPr algn="ctr"/>
            <a:endParaRPr lang="it-IT" dirty="0" smtClean="0">
              <a:solidFill>
                <a:schemeClr val="accent1"/>
              </a:solidFill>
            </a:endParaRPr>
          </a:p>
          <a:p>
            <a:pPr algn="ctr"/>
            <a:endParaRPr lang="it-IT" dirty="0" smtClean="0">
              <a:solidFill>
                <a:schemeClr val="accent1"/>
              </a:solidFill>
            </a:endParaRPr>
          </a:p>
          <a:p>
            <a:pPr algn="ctr"/>
            <a:endParaRPr lang="it-IT" dirty="0" smtClean="0">
              <a:solidFill>
                <a:schemeClr val="accent1"/>
              </a:solidFill>
            </a:endParaRPr>
          </a:p>
          <a:p>
            <a:pPr algn="ctr"/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5" name="Freccia angolare in su 34"/>
          <p:cNvSpPr/>
          <p:nvPr/>
        </p:nvSpPr>
        <p:spPr>
          <a:xfrm flipH="1">
            <a:off x="4791457" y="3042939"/>
            <a:ext cx="1137847" cy="628106"/>
          </a:xfrm>
          <a:prstGeom prst="bentUp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Disco magnetico 3"/>
          <p:cNvSpPr/>
          <p:nvPr/>
        </p:nvSpPr>
        <p:spPr>
          <a:xfrm>
            <a:off x="755576" y="4745125"/>
            <a:ext cx="1224136" cy="151216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Elaborazione 6"/>
          <p:cNvSpPr/>
          <p:nvPr/>
        </p:nvSpPr>
        <p:spPr>
          <a:xfrm>
            <a:off x="6087602" y="5373216"/>
            <a:ext cx="1512168" cy="504056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Entity</a:t>
            </a:r>
            <a:endParaRPr lang="it-IT" sz="1400" dirty="0"/>
          </a:p>
        </p:txBody>
      </p:sp>
      <p:sp>
        <p:nvSpPr>
          <p:cNvPr id="22" name="Elaborazione 21"/>
          <p:cNvSpPr/>
          <p:nvPr/>
        </p:nvSpPr>
        <p:spPr>
          <a:xfrm>
            <a:off x="6015594" y="4365104"/>
            <a:ext cx="1512168" cy="504056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Dao</a:t>
            </a:r>
            <a:endParaRPr lang="it-IT" sz="1400" dirty="0"/>
          </a:p>
        </p:txBody>
      </p:sp>
      <p:sp>
        <p:nvSpPr>
          <p:cNvPr id="23" name="Elaborazione 22"/>
          <p:cNvSpPr/>
          <p:nvPr/>
        </p:nvSpPr>
        <p:spPr>
          <a:xfrm>
            <a:off x="6022507" y="3356992"/>
            <a:ext cx="1512168" cy="50405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Service</a:t>
            </a:r>
            <a:endParaRPr lang="it-IT" sz="1400" dirty="0"/>
          </a:p>
        </p:txBody>
      </p:sp>
      <p:sp>
        <p:nvSpPr>
          <p:cNvPr id="24" name="Elaborazione 23"/>
          <p:cNvSpPr/>
          <p:nvPr/>
        </p:nvSpPr>
        <p:spPr>
          <a:xfrm>
            <a:off x="6015594" y="2348880"/>
            <a:ext cx="1512168" cy="50405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Controller</a:t>
            </a:r>
            <a:endParaRPr lang="it-IT" sz="1400" dirty="0"/>
          </a:p>
        </p:txBody>
      </p:sp>
      <p:sp>
        <p:nvSpPr>
          <p:cNvPr id="25" name="Elaborazione 24"/>
          <p:cNvSpPr/>
          <p:nvPr/>
        </p:nvSpPr>
        <p:spPr>
          <a:xfrm>
            <a:off x="6022513" y="1395249"/>
            <a:ext cx="1512168" cy="50405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Form</a:t>
            </a:r>
            <a:endParaRPr lang="it-IT" sz="1400" dirty="0"/>
          </a:p>
        </p:txBody>
      </p:sp>
      <p:sp>
        <p:nvSpPr>
          <p:cNvPr id="26" name="Elaborazione 25"/>
          <p:cNvSpPr/>
          <p:nvPr/>
        </p:nvSpPr>
        <p:spPr>
          <a:xfrm>
            <a:off x="4211960" y="2348880"/>
            <a:ext cx="1656184" cy="50405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REST Controller</a:t>
            </a:r>
            <a:endParaRPr lang="it-IT" sz="1400" dirty="0"/>
          </a:p>
        </p:txBody>
      </p:sp>
      <p:sp>
        <p:nvSpPr>
          <p:cNvPr id="31" name="Freccia in su 30"/>
          <p:cNvSpPr/>
          <p:nvPr/>
        </p:nvSpPr>
        <p:spPr>
          <a:xfrm>
            <a:off x="6663666" y="3944650"/>
            <a:ext cx="288032" cy="348446"/>
          </a:xfrm>
          <a:prstGeom prst="up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su 31"/>
          <p:cNvSpPr/>
          <p:nvPr/>
        </p:nvSpPr>
        <p:spPr>
          <a:xfrm>
            <a:off x="6663666" y="4952762"/>
            <a:ext cx="288032" cy="348446"/>
          </a:xfrm>
          <a:prstGeom prst="up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in su 32"/>
          <p:cNvSpPr/>
          <p:nvPr/>
        </p:nvSpPr>
        <p:spPr>
          <a:xfrm>
            <a:off x="6663666" y="2936538"/>
            <a:ext cx="288032" cy="348446"/>
          </a:xfrm>
          <a:prstGeom prst="up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in su 33"/>
          <p:cNvSpPr/>
          <p:nvPr/>
        </p:nvSpPr>
        <p:spPr>
          <a:xfrm>
            <a:off x="6663666" y="1901290"/>
            <a:ext cx="288032" cy="348446"/>
          </a:xfrm>
          <a:prstGeom prst="up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Elaborazione 39"/>
          <p:cNvSpPr/>
          <p:nvPr/>
        </p:nvSpPr>
        <p:spPr>
          <a:xfrm>
            <a:off x="395536" y="446464"/>
            <a:ext cx="3024336" cy="19024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1 41"/>
          <p:cNvCxnSpPr/>
          <p:nvPr/>
        </p:nvCxnSpPr>
        <p:spPr>
          <a:xfrm>
            <a:off x="755576" y="446465"/>
            <a:ext cx="0" cy="1902415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55576" y="764704"/>
            <a:ext cx="266429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ttore 1 45"/>
          <p:cNvCxnSpPr/>
          <p:nvPr/>
        </p:nvCxnSpPr>
        <p:spPr>
          <a:xfrm>
            <a:off x="755576" y="1988840"/>
            <a:ext cx="266429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orta 51"/>
          <p:cNvSpPr/>
          <p:nvPr/>
        </p:nvSpPr>
        <p:spPr>
          <a:xfrm>
            <a:off x="2555776" y="1037632"/>
            <a:ext cx="720080" cy="720080"/>
          </a:xfrm>
          <a:prstGeom prst="pi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54" name="Tabel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59798"/>
              </p:ext>
            </p:extLst>
          </p:nvPr>
        </p:nvGraphicFramePr>
        <p:xfrm>
          <a:off x="899592" y="825643"/>
          <a:ext cx="15121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</a:tblGrid>
              <a:tr h="12023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120237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20237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Freccia angolare in su 56"/>
          <p:cNvSpPr/>
          <p:nvPr/>
        </p:nvSpPr>
        <p:spPr>
          <a:xfrm>
            <a:off x="2147399" y="3537012"/>
            <a:ext cx="1488497" cy="2160240"/>
          </a:xfrm>
          <a:prstGeom prst="bentUpArrow">
            <a:avLst>
              <a:gd name="adj1" fmla="val 25000"/>
              <a:gd name="adj2" fmla="val 2201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/>
          <p:cNvSpPr txBox="1"/>
          <p:nvPr/>
        </p:nvSpPr>
        <p:spPr>
          <a:xfrm>
            <a:off x="7751945" y="5455967"/>
            <a:ext cx="11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Domain</a:t>
            </a:r>
            <a:endParaRPr lang="it-IT" sz="16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7751945" y="4447855"/>
            <a:ext cx="819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CRUD</a:t>
            </a:r>
            <a:endParaRPr lang="it-IT" sz="1600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7730232" y="3394847"/>
            <a:ext cx="1607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Business </a:t>
            </a:r>
            <a:r>
              <a:rPr lang="it-IT" sz="1600" dirty="0" err="1" smtClean="0"/>
              <a:t>Logic</a:t>
            </a:r>
            <a:endParaRPr lang="it-IT" sz="1600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7730232" y="2439658"/>
            <a:ext cx="1607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Controller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807224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Presentazione su schermo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Pagano</dc:creator>
  <cp:lastModifiedBy>Andrea Pagano</cp:lastModifiedBy>
  <cp:revision>8</cp:revision>
  <dcterms:created xsi:type="dcterms:W3CDTF">2017-02-03T09:43:33Z</dcterms:created>
  <dcterms:modified xsi:type="dcterms:W3CDTF">2017-02-03T11:08:17Z</dcterms:modified>
</cp:coreProperties>
</file>