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2" roundtripDataSignature="AMtx7mijEO+5unbsWjbv3G5tSxTbmF/E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7a510de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107a510dea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6a4f61958_0_2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106a4f61958_0_2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6a4f61958_0_2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106a4f61958_0_24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6a4f61958_0_2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106a4f61958_0_26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7a510dea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107a510dea1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7234ee2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07234ee2b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6a4f61958_0_10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6a4f61958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6a4f61958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106a4f61958_0_12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6a4f61958_0_1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106a4f61958_0_13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6a4f61958_0_14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6a4f61958_0_1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6a4f61958_0_1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106a4f61958_0_16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7ccf0a5a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107ccf0a5a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g106a4f61958_0_2832"/>
          <p:cNvSpPr/>
          <p:nvPr/>
        </p:nvSpPr>
        <p:spPr>
          <a:xfrm>
            <a:off x="61" y="5649000"/>
            <a:ext cx="14740800" cy="4638000"/>
          </a:xfrm>
          <a:prstGeom prst="rtTriangle">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 name="Google Shape;11;g106a4f61958_0_2832"/>
          <p:cNvSpPr/>
          <p:nvPr/>
        </p:nvSpPr>
        <p:spPr>
          <a:xfrm flipH="1">
            <a:off x="7165200" y="3101400"/>
            <a:ext cx="11122800" cy="7185600"/>
          </a:xfrm>
          <a:prstGeom prst="rtTriangle">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2" name="Google Shape;12;g106a4f61958_0_2832"/>
          <p:cNvSpPr/>
          <p:nvPr/>
        </p:nvSpPr>
        <p:spPr>
          <a:xfrm rot="10800000">
            <a:off x="10117809" y="0"/>
            <a:ext cx="8170200" cy="4105200"/>
          </a:xfrm>
          <a:prstGeom prst="rtTriangle">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3" name="Google Shape;13;g106a4f61958_0_2832"/>
          <p:cNvSpPr/>
          <p:nvPr/>
        </p:nvSpPr>
        <p:spPr>
          <a:xfrm>
            <a:off x="4065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nvGrpSpPr>
          <p:cNvPr id="14" name="Google Shape;14;g106a4f61958_0_2832"/>
          <p:cNvGrpSpPr/>
          <p:nvPr/>
        </p:nvGrpSpPr>
        <p:grpSpPr>
          <a:xfrm>
            <a:off x="510401" y="1185"/>
            <a:ext cx="4500726" cy="2088600"/>
            <a:chOff x="255200" y="592"/>
            <a:chExt cx="2250363" cy="1044300"/>
          </a:xfrm>
        </p:grpSpPr>
        <p:sp>
          <p:nvSpPr>
            <p:cNvPr id="15" name="Google Shape;15;g106a4f61958_0_2832"/>
            <p:cNvSpPr/>
            <p:nvPr/>
          </p:nvSpPr>
          <p:spPr>
            <a:xfrm>
              <a:off x="764063" y="592"/>
              <a:ext cx="1741500" cy="1044300"/>
            </a:xfrm>
            <a:prstGeom prst="parallelogram">
              <a:avLst>
                <a:gd fmla="val 153193"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6" name="Google Shape;16;g106a4f61958_0_2832"/>
            <p:cNvSpPr/>
            <p:nvPr/>
          </p:nvSpPr>
          <p:spPr>
            <a:xfrm>
              <a:off x="509632" y="592"/>
              <a:ext cx="1741500" cy="1044300"/>
            </a:xfrm>
            <a:prstGeom prst="parallelogram">
              <a:avLst>
                <a:gd fmla="val 153193"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7" name="Google Shape;17;g106a4f61958_0_2832"/>
            <p:cNvSpPr/>
            <p:nvPr/>
          </p:nvSpPr>
          <p:spPr>
            <a:xfrm>
              <a:off x="255200" y="592"/>
              <a:ext cx="1741500" cy="1044300"/>
            </a:xfrm>
            <a:prstGeom prst="parallelogram">
              <a:avLst>
                <a:gd fmla="val 153193"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18" name="Google Shape;18;g106a4f61958_0_2832"/>
          <p:cNvGrpSpPr/>
          <p:nvPr/>
        </p:nvGrpSpPr>
        <p:grpSpPr>
          <a:xfrm>
            <a:off x="1810790" y="1185"/>
            <a:ext cx="4500726" cy="2088600"/>
            <a:chOff x="905395" y="592"/>
            <a:chExt cx="2250363" cy="1044300"/>
          </a:xfrm>
        </p:grpSpPr>
        <p:sp>
          <p:nvSpPr>
            <p:cNvPr id="19" name="Google Shape;19;g106a4f61958_0_2832"/>
            <p:cNvSpPr/>
            <p:nvPr/>
          </p:nvSpPr>
          <p:spPr>
            <a:xfrm>
              <a:off x="1414258" y="592"/>
              <a:ext cx="1741500" cy="1044300"/>
            </a:xfrm>
            <a:prstGeom prst="parallelogram">
              <a:avLst>
                <a:gd fmla="val 153193" name="adj"/>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0" name="Google Shape;20;g106a4f61958_0_2832"/>
            <p:cNvSpPr/>
            <p:nvPr/>
          </p:nvSpPr>
          <p:spPr>
            <a:xfrm>
              <a:off x="1159826" y="592"/>
              <a:ext cx="1741500" cy="1044300"/>
            </a:xfrm>
            <a:prstGeom prst="parallelogram">
              <a:avLst>
                <a:gd fmla="val 153193" name="adj"/>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1" name="Google Shape;21;g106a4f61958_0_2832"/>
            <p:cNvSpPr/>
            <p:nvPr/>
          </p:nvSpPr>
          <p:spPr>
            <a:xfrm>
              <a:off x="905395" y="592"/>
              <a:ext cx="1741500" cy="1044300"/>
            </a:xfrm>
            <a:prstGeom prst="parallelogram">
              <a:avLst>
                <a:gd fmla="val 153193" name="adj"/>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22" name="Google Shape;22;g106a4f61958_0_2832"/>
          <p:cNvGrpSpPr/>
          <p:nvPr/>
        </p:nvGrpSpPr>
        <p:grpSpPr>
          <a:xfrm>
            <a:off x="14114936" y="10177"/>
            <a:ext cx="3702565" cy="1504215"/>
            <a:chOff x="6917201" y="0"/>
            <a:chExt cx="2227777" cy="863400"/>
          </a:xfrm>
        </p:grpSpPr>
        <p:sp>
          <p:nvSpPr>
            <p:cNvPr id="23" name="Google Shape;23;g106a4f61958_0_2832"/>
            <p:cNvSpPr/>
            <p:nvPr/>
          </p:nvSpPr>
          <p:spPr>
            <a:xfrm>
              <a:off x="7641677"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4" name="Google Shape;24;g106a4f61958_0_2832"/>
            <p:cNvSpPr/>
            <p:nvPr/>
          </p:nvSpPr>
          <p:spPr>
            <a:xfrm>
              <a:off x="7279439"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5" name="Google Shape;25;g106a4f61958_0_2832"/>
            <p:cNvSpPr/>
            <p:nvPr/>
          </p:nvSpPr>
          <p:spPr>
            <a:xfrm>
              <a:off x="6917201"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26" name="Google Shape;26;g106a4f61958_0_2832"/>
          <p:cNvGrpSpPr/>
          <p:nvPr/>
        </p:nvGrpSpPr>
        <p:grpSpPr>
          <a:xfrm>
            <a:off x="13106063" y="8435703"/>
            <a:ext cx="4778135" cy="1851475"/>
            <a:chOff x="6917201" y="0"/>
            <a:chExt cx="2227777" cy="863400"/>
          </a:xfrm>
        </p:grpSpPr>
        <p:sp>
          <p:nvSpPr>
            <p:cNvPr id="27" name="Google Shape;27;g106a4f61958_0_2832"/>
            <p:cNvSpPr/>
            <p:nvPr/>
          </p:nvSpPr>
          <p:spPr>
            <a:xfrm>
              <a:off x="7641677" y="0"/>
              <a:ext cx="1503300" cy="863400"/>
            </a:xfrm>
            <a:prstGeom prst="parallelogram">
              <a:avLst>
                <a:gd fmla="val 158024"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8" name="Google Shape;28;g106a4f61958_0_2832"/>
            <p:cNvSpPr/>
            <p:nvPr/>
          </p:nvSpPr>
          <p:spPr>
            <a:xfrm>
              <a:off x="7279439" y="0"/>
              <a:ext cx="1503300" cy="863400"/>
            </a:xfrm>
            <a:prstGeom prst="parallelogram">
              <a:avLst>
                <a:gd fmla="val 158024"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9" name="Google Shape;29;g106a4f61958_0_2832"/>
            <p:cNvSpPr/>
            <p:nvPr/>
          </p:nvSpPr>
          <p:spPr>
            <a:xfrm>
              <a:off x="6917201" y="0"/>
              <a:ext cx="1503300" cy="863400"/>
            </a:xfrm>
            <a:prstGeom prst="parallelogram">
              <a:avLst>
                <a:gd fmla="val 158024"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30" name="Google Shape;30;g106a4f61958_0_2832"/>
          <p:cNvGrpSpPr/>
          <p:nvPr/>
        </p:nvGrpSpPr>
        <p:grpSpPr>
          <a:xfrm>
            <a:off x="398298" y="8111304"/>
            <a:ext cx="5590828" cy="2166616"/>
            <a:chOff x="6917201" y="0"/>
            <a:chExt cx="2227777" cy="863400"/>
          </a:xfrm>
        </p:grpSpPr>
        <p:sp>
          <p:nvSpPr>
            <p:cNvPr id="31" name="Google Shape;31;g106a4f61958_0_2832"/>
            <p:cNvSpPr/>
            <p:nvPr/>
          </p:nvSpPr>
          <p:spPr>
            <a:xfrm>
              <a:off x="7641677" y="0"/>
              <a:ext cx="1503300" cy="863400"/>
            </a:xfrm>
            <a:prstGeom prst="parallelogram">
              <a:avLst>
                <a:gd fmla="val 158024"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2" name="Google Shape;32;g106a4f61958_0_2832"/>
            <p:cNvSpPr/>
            <p:nvPr/>
          </p:nvSpPr>
          <p:spPr>
            <a:xfrm>
              <a:off x="7279439" y="0"/>
              <a:ext cx="1503300" cy="863400"/>
            </a:xfrm>
            <a:prstGeom prst="parallelogram">
              <a:avLst>
                <a:gd fmla="val 158024"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3" name="Google Shape;33;g106a4f61958_0_2832"/>
            <p:cNvSpPr/>
            <p:nvPr/>
          </p:nvSpPr>
          <p:spPr>
            <a:xfrm>
              <a:off x="6917201" y="0"/>
              <a:ext cx="1503300" cy="863400"/>
            </a:xfrm>
            <a:prstGeom prst="parallelogram">
              <a:avLst>
                <a:gd fmla="val 158024"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34" name="Google Shape;34;g106a4f61958_0_2832"/>
          <p:cNvSpPr txBox="1"/>
          <p:nvPr>
            <p:ph type="ctrTitle"/>
          </p:nvPr>
        </p:nvSpPr>
        <p:spPr>
          <a:xfrm>
            <a:off x="3717406" y="3645666"/>
            <a:ext cx="10722600" cy="2896200"/>
          </a:xfrm>
          <a:prstGeom prst="rect">
            <a:avLst/>
          </a:prstGeom>
        </p:spPr>
        <p:txBody>
          <a:bodyPr anchorCtr="0" anchor="ctr" bIns="182850" lIns="182850" spcFirstLastPara="1" rIns="182850" wrap="square" tIns="182850">
            <a:normAutofit/>
          </a:bodyPr>
          <a:lstStyle>
            <a:lvl1pPr lvl="0" algn="ctr">
              <a:spcBef>
                <a:spcPts val="0"/>
              </a:spcBef>
              <a:spcAft>
                <a:spcPts val="0"/>
              </a:spcAft>
              <a:buSzPts val="7600"/>
              <a:buNone/>
              <a:defRPr sz="7600"/>
            </a:lvl1pPr>
            <a:lvl2pPr lvl="1" algn="ctr">
              <a:spcBef>
                <a:spcPts val="0"/>
              </a:spcBef>
              <a:spcAft>
                <a:spcPts val="0"/>
              </a:spcAft>
              <a:buSzPts val="7600"/>
              <a:buNone/>
              <a:defRPr sz="7600"/>
            </a:lvl2pPr>
            <a:lvl3pPr lvl="2" algn="ctr">
              <a:spcBef>
                <a:spcPts val="0"/>
              </a:spcBef>
              <a:spcAft>
                <a:spcPts val="0"/>
              </a:spcAft>
              <a:buSzPts val="7600"/>
              <a:buNone/>
              <a:defRPr sz="7600"/>
            </a:lvl3pPr>
            <a:lvl4pPr lvl="3" algn="ctr">
              <a:spcBef>
                <a:spcPts val="0"/>
              </a:spcBef>
              <a:spcAft>
                <a:spcPts val="0"/>
              </a:spcAft>
              <a:buSzPts val="7600"/>
              <a:buNone/>
              <a:defRPr sz="7600"/>
            </a:lvl4pPr>
            <a:lvl5pPr lvl="4" algn="ctr">
              <a:spcBef>
                <a:spcPts val="0"/>
              </a:spcBef>
              <a:spcAft>
                <a:spcPts val="0"/>
              </a:spcAft>
              <a:buSzPts val="7600"/>
              <a:buNone/>
              <a:defRPr sz="7600"/>
            </a:lvl5pPr>
            <a:lvl6pPr lvl="5" algn="ctr">
              <a:spcBef>
                <a:spcPts val="0"/>
              </a:spcBef>
              <a:spcAft>
                <a:spcPts val="0"/>
              </a:spcAft>
              <a:buSzPts val="7600"/>
              <a:buNone/>
              <a:defRPr sz="7600"/>
            </a:lvl6pPr>
            <a:lvl7pPr lvl="6" algn="ctr">
              <a:spcBef>
                <a:spcPts val="0"/>
              </a:spcBef>
              <a:spcAft>
                <a:spcPts val="0"/>
              </a:spcAft>
              <a:buSzPts val="7600"/>
              <a:buNone/>
              <a:defRPr sz="7600"/>
            </a:lvl7pPr>
            <a:lvl8pPr lvl="7" algn="ctr">
              <a:spcBef>
                <a:spcPts val="0"/>
              </a:spcBef>
              <a:spcAft>
                <a:spcPts val="0"/>
              </a:spcAft>
              <a:buSzPts val="7600"/>
              <a:buNone/>
              <a:defRPr sz="7600"/>
            </a:lvl8pPr>
            <a:lvl9pPr lvl="8" algn="ctr">
              <a:spcBef>
                <a:spcPts val="0"/>
              </a:spcBef>
              <a:spcAft>
                <a:spcPts val="0"/>
              </a:spcAft>
              <a:buSzPts val="7600"/>
              <a:buNone/>
              <a:defRPr sz="7600"/>
            </a:lvl9pPr>
          </a:lstStyle>
          <a:p/>
        </p:txBody>
      </p:sp>
      <p:sp>
        <p:nvSpPr>
          <p:cNvPr id="35" name="Google Shape;35;g106a4f61958_0_2832"/>
          <p:cNvSpPr txBox="1"/>
          <p:nvPr>
            <p:ph idx="1" type="subTitle"/>
          </p:nvPr>
        </p:nvSpPr>
        <p:spPr>
          <a:xfrm>
            <a:off x="3717400" y="6826316"/>
            <a:ext cx="10722600" cy="1045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Clr>
                <a:schemeClr val="lt1"/>
              </a:buClr>
              <a:buSzPts val="3200"/>
              <a:buNone/>
              <a:defRPr sz="3200">
                <a:solidFill>
                  <a:schemeClr val="lt1"/>
                </a:solidFill>
              </a:defRPr>
            </a:lvl1pPr>
            <a:lvl2pPr lvl="1" algn="ctr">
              <a:lnSpc>
                <a:spcPct val="100000"/>
              </a:lnSpc>
              <a:spcBef>
                <a:spcPts val="0"/>
              </a:spcBef>
              <a:spcAft>
                <a:spcPts val="0"/>
              </a:spcAft>
              <a:buClr>
                <a:schemeClr val="lt1"/>
              </a:buClr>
              <a:buSzPts val="3200"/>
              <a:buNone/>
              <a:defRPr sz="3200">
                <a:solidFill>
                  <a:schemeClr val="lt1"/>
                </a:solidFill>
              </a:defRPr>
            </a:lvl2pPr>
            <a:lvl3pPr lvl="2" algn="ctr">
              <a:lnSpc>
                <a:spcPct val="100000"/>
              </a:lnSpc>
              <a:spcBef>
                <a:spcPts val="0"/>
              </a:spcBef>
              <a:spcAft>
                <a:spcPts val="0"/>
              </a:spcAft>
              <a:buClr>
                <a:schemeClr val="lt1"/>
              </a:buClr>
              <a:buSzPts val="3200"/>
              <a:buNone/>
              <a:defRPr sz="3200">
                <a:solidFill>
                  <a:schemeClr val="lt1"/>
                </a:solidFill>
              </a:defRPr>
            </a:lvl3pPr>
            <a:lvl4pPr lvl="3" algn="ctr">
              <a:lnSpc>
                <a:spcPct val="100000"/>
              </a:lnSpc>
              <a:spcBef>
                <a:spcPts val="0"/>
              </a:spcBef>
              <a:spcAft>
                <a:spcPts val="0"/>
              </a:spcAft>
              <a:buClr>
                <a:schemeClr val="lt1"/>
              </a:buClr>
              <a:buSzPts val="3200"/>
              <a:buNone/>
              <a:defRPr sz="3200">
                <a:solidFill>
                  <a:schemeClr val="lt1"/>
                </a:solidFill>
              </a:defRPr>
            </a:lvl4pPr>
            <a:lvl5pPr lvl="4" algn="ctr">
              <a:lnSpc>
                <a:spcPct val="100000"/>
              </a:lnSpc>
              <a:spcBef>
                <a:spcPts val="0"/>
              </a:spcBef>
              <a:spcAft>
                <a:spcPts val="0"/>
              </a:spcAft>
              <a:buClr>
                <a:schemeClr val="lt1"/>
              </a:buClr>
              <a:buSzPts val="3200"/>
              <a:buNone/>
              <a:defRPr sz="3200">
                <a:solidFill>
                  <a:schemeClr val="lt1"/>
                </a:solidFill>
              </a:defRPr>
            </a:lvl5pPr>
            <a:lvl6pPr lvl="5" algn="ctr">
              <a:lnSpc>
                <a:spcPct val="100000"/>
              </a:lnSpc>
              <a:spcBef>
                <a:spcPts val="0"/>
              </a:spcBef>
              <a:spcAft>
                <a:spcPts val="0"/>
              </a:spcAft>
              <a:buClr>
                <a:schemeClr val="lt1"/>
              </a:buClr>
              <a:buSzPts val="3200"/>
              <a:buNone/>
              <a:defRPr sz="3200">
                <a:solidFill>
                  <a:schemeClr val="lt1"/>
                </a:solidFill>
              </a:defRPr>
            </a:lvl6pPr>
            <a:lvl7pPr lvl="6" algn="ctr">
              <a:lnSpc>
                <a:spcPct val="100000"/>
              </a:lnSpc>
              <a:spcBef>
                <a:spcPts val="0"/>
              </a:spcBef>
              <a:spcAft>
                <a:spcPts val="0"/>
              </a:spcAft>
              <a:buClr>
                <a:schemeClr val="lt1"/>
              </a:buClr>
              <a:buSzPts val="3200"/>
              <a:buNone/>
              <a:defRPr sz="3200">
                <a:solidFill>
                  <a:schemeClr val="lt1"/>
                </a:solidFill>
              </a:defRPr>
            </a:lvl7pPr>
            <a:lvl8pPr lvl="7" algn="ctr">
              <a:lnSpc>
                <a:spcPct val="100000"/>
              </a:lnSpc>
              <a:spcBef>
                <a:spcPts val="0"/>
              </a:spcBef>
              <a:spcAft>
                <a:spcPts val="0"/>
              </a:spcAft>
              <a:buClr>
                <a:schemeClr val="lt1"/>
              </a:buClr>
              <a:buSzPts val="3200"/>
              <a:buNone/>
              <a:defRPr sz="3200">
                <a:solidFill>
                  <a:schemeClr val="lt1"/>
                </a:solidFill>
              </a:defRPr>
            </a:lvl8pPr>
            <a:lvl9pPr lvl="8" algn="ctr">
              <a:lnSpc>
                <a:spcPct val="100000"/>
              </a:lnSpc>
              <a:spcBef>
                <a:spcPts val="0"/>
              </a:spcBef>
              <a:spcAft>
                <a:spcPts val="0"/>
              </a:spcAft>
              <a:buClr>
                <a:schemeClr val="lt1"/>
              </a:buClr>
              <a:buSzPts val="3200"/>
              <a:buNone/>
              <a:defRPr sz="3200">
                <a:solidFill>
                  <a:schemeClr val="lt1"/>
                </a:solidFill>
              </a:defRPr>
            </a:lvl9pPr>
          </a:lstStyle>
          <a:p/>
        </p:txBody>
      </p:sp>
      <p:sp>
        <p:nvSpPr>
          <p:cNvPr id="36" name="Google Shape;36;g106a4f61958_0_2832"/>
          <p:cNvSpPr txBox="1"/>
          <p:nvPr>
            <p:ph idx="12" type="sldNum"/>
          </p:nvPr>
        </p:nvSpPr>
        <p:spPr>
          <a:xfrm>
            <a:off x="16781467" y="9087337"/>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g106a4f61958_0_2932"/>
          <p:cNvSpPr/>
          <p:nvPr/>
        </p:nvSpPr>
        <p:spPr>
          <a:xfrm flipH="1">
            <a:off x="11138400" y="5668150"/>
            <a:ext cx="7149600" cy="4618800"/>
          </a:xfrm>
          <a:prstGeom prst="rtTriangle">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nvGrpSpPr>
          <p:cNvPr id="111" name="Google Shape;111;g106a4f61958_0_2932"/>
          <p:cNvGrpSpPr/>
          <p:nvPr/>
        </p:nvGrpSpPr>
        <p:grpSpPr>
          <a:xfrm>
            <a:off x="11918444" y="8239152"/>
            <a:ext cx="5041904" cy="2048330"/>
            <a:chOff x="6917201" y="0"/>
            <a:chExt cx="2227777" cy="863400"/>
          </a:xfrm>
        </p:grpSpPr>
        <p:sp>
          <p:nvSpPr>
            <p:cNvPr id="112" name="Google Shape;112;g106a4f61958_0_2932"/>
            <p:cNvSpPr/>
            <p:nvPr/>
          </p:nvSpPr>
          <p:spPr>
            <a:xfrm>
              <a:off x="7641677" y="0"/>
              <a:ext cx="1503300" cy="863400"/>
            </a:xfrm>
            <a:prstGeom prst="parallelogram">
              <a:avLst>
                <a:gd fmla="val 158024" name="adj"/>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3" name="Google Shape;113;g106a4f61958_0_2932"/>
            <p:cNvSpPr/>
            <p:nvPr/>
          </p:nvSpPr>
          <p:spPr>
            <a:xfrm>
              <a:off x="7279439" y="0"/>
              <a:ext cx="1503300" cy="863400"/>
            </a:xfrm>
            <a:prstGeom prst="parallelogram">
              <a:avLst>
                <a:gd fmla="val 158024" name="adj"/>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4" name="Google Shape;114;g106a4f61958_0_2932"/>
            <p:cNvSpPr/>
            <p:nvPr/>
          </p:nvSpPr>
          <p:spPr>
            <a:xfrm>
              <a:off x="6917201" y="0"/>
              <a:ext cx="1503300" cy="863400"/>
            </a:xfrm>
            <a:prstGeom prst="parallelogram">
              <a:avLst>
                <a:gd fmla="val 158024" name="adj"/>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115" name="Google Shape;115;g106a4f61958_0_2932"/>
          <p:cNvGrpSpPr/>
          <p:nvPr/>
        </p:nvGrpSpPr>
        <p:grpSpPr>
          <a:xfrm>
            <a:off x="398298" y="4"/>
            <a:ext cx="5590828" cy="2166616"/>
            <a:chOff x="6917201" y="0"/>
            <a:chExt cx="2227777" cy="863400"/>
          </a:xfrm>
        </p:grpSpPr>
        <p:sp>
          <p:nvSpPr>
            <p:cNvPr id="116" name="Google Shape;116;g106a4f61958_0_2932"/>
            <p:cNvSpPr/>
            <p:nvPr/>
          </p:nvSpPr>
          <p:spPr>
            <a:xfrm>
              <a:off x="7641677"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7" name="Google Shape;117;g106a4f61958_0_2932"/>
            <p:cNvSpPr/>
            <p:nvPr/>
          </p:nvSpPr>
          <p:spPr>
            <a:xfrm>
              <a:off x="7279439"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8" name="Google Shape;118;g106a4f61958_0_2932"/>
            <p:cNvSpPr/>
            <p:nvPr/>
          </p:nvSpPr>
          <p:spPr>
            <a:xfrm>
              <a:off x="6917201"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119" name="Google Shape;119;g106a4f61958_0_2932"/>
          <p:cNvSpPr txBox="1"/>
          <p:nvPr>
            <p:ph hasCustomPrompt="1" type="title"/>
          </p:nvPr>
        </p:nvSpPr>
        <p:spPr>
          <a:xfrm>
            <a:off x="2771700" y="2767700"/>
            <a:ext cx="12744600" cy="2759400"/>
          </a:xfrm>
          <a:prstGeom prst="rect">
            <a:avLst/>
          </a:prstGeom>
        </p:spPr>
        <p:txBody>
          <a:bodyPr anchorCtr="0" anchor="ctr" bIns="182850" lIns="182850" spcFirstLastPara="1" rIns="182850" wrap="square" tIns="182850">
            <a:normAutofit/>
          </a:bodyPr>
          <a:lstStyle>
            <a:lvl1pPr lvl="0" algn="ctr">
              <a:spcBef>
                <a:spcPts val="0"/>
              </a:spcBef>
              <a:spcAft>
                <a:spcPts val="0"/>
              </a:spcAft>
              <a:buClr>
                <a:schemeClr val="dk2"/>
              </a:buClr>
              <a:buSzPts val="17200"/>
              <a:buNone/>
              <a:defRPr sz="17200">
                <a:solidFill>
                  <a:schemeClr val="dk2"/>
                </a:solidFill>
              </a:defRPr>
            </a:lvl1pPr>
            <a:lvl2pPr lvl="1" algn="ctr">
              <a:spcBef>
                <a:spcPts val="0"/>
              </a:spcBef>
              <a:spcAft>
                <a:spcPts val="0"/>
              </a:spcAft>
              <a:buClr>
                <a:schemeClr val="dk2"/>
              </a:buClr>
              <a:buSzPts val="17200"/>
              <a:buNone/>
              <a:defRPr sz="17200">
                <a:solidFill>
                  <a:schemeClr val="dk2"/>
                </a:solidFill>
              </a:defRPr>
            </a:lvl2pPr>
            <a:lvl3pPr lvl="2" algn="ctr">
              <a:spcBef>
                <a:spcPts val="0"/>
              </a:spcBef>
              <a:spcAft>
                <a:spcPts val="0"/>
              </a:spcAft>
              <a:buClr>
                <a:schemeClr val="dk2"/>
              </a:buClr>
              <a:buSzPts val="17200"/>
              <a:buNone/>
              <a:defRPr sz="17200">
                <a:solidFill>
                  <a:schemeClr val="dk2"/>
                </a:solidFill>
              </a:defRPr>
            </a:lvl3pPr>
            <a:lvl4pPr lvl="3" algn="ctr">
              <a:spcBef>
                <a:spcPts val="0"/>
              </a:spcBef>
              <a:spcAft>
                <a:spcPts val="0"/>
              </a:spcAft>
              <a:buClr>
                <a:schemeClr val="dk2"/>
              </a:buClr>
              <a:buSzPts val="17200"/>
              <a:buNone/>
              <a:defRPr sz="17200">
                <a:solidFill>
                  <a:schemeClr val="dk2"/>
                </a:solidFill>
              </a:defRPr>
            </a:lvl4pPr>
            <a:lvl5pPr lvl="4" algn="ctr">
              <a:spcBef>
                <a:spcPts val="0"/>
              </a:spcBef>
              <a:spcAft>
                <a:spcPts val="0"/>
              </a:spcAft>
              <a:buClr>
                <a:schemeClr val="dk2"/>
              </a:buClr>
              <a:buSzPts val="17200"/>
              <a:buNone/>
              <a:defRPr sz="17200">
                <a:solidFill>
                  <a:schemeClr val="dk2"/>
                </a:solidFill>
              </a:defRPr>
            </a:lvl5pPr>
            <a:lvl6pPr lvl="5" algn="ctr">
              <a:spcBef>
                <a:spcPts val="0"/>
              </a:spcBef>
              <a:spcAft>
                <a:spcPts val="0"/>
              </a:spcAft>
              <a:buClr>
                <a:schemeClr val="dk2"/>
              </a:buClr>
              <a:buSzPts val="17200"/>
              <a:buNone/>
              <a:defRPr sz="17200">
                <a:solidFill>
                  <a:schemeClr val="dk2"/>
                </a:solidFill>
              </a:defRPr>
            </a:lvl6pPr>
            <a:lvl7pPr lvl="6" algn="ctr">
              <a:spcBef>
                <a:spcPts val="0"/>
              </a:spcBef>
              <a:spcAft>
                <a:spcPts val="0"/>
              </a:spcAft>
              <a:buClr>
                <a:schemeClr val="dk2"/>
              </a:buClr>
              <a:buSzPts val="17200"/>
              <a:buNone/>
              <a:defRPr sz="17200">
                <a:solidFill>
                  <a:schemeClr val="dk2"/>
                </a:solidFill>
              </a:defRPr>
            </a:lvl7pPr>
            <a:lvl8pPr lvl="7" algn="ctr">
              <a:spcBef>
                <a:spcPts val="0"/>
              </a:spcBef>
              <a:spcAft>
                <a:spcPts val="0"/>
              </a:spcAft>
              <a:buClr>
                <a:schemeClr val="dk2"/>
              </a:buClr>
              <a:buSzPts val="17200"/>
              <a:buNone/>
              <a:defRPr sz="17200">
                <a:solidFill>
                  <a:schemeClr val="dk2"/>
                </a:solidFill>
              </a:defRPr>
            </a:lvl8pPr>
            <a:lvl9pPr lvl="8" algn="ctr">
              <a:spcBef>
                <a:spcPts val="0"/>
              </a:spcBef>
              <a:spcAft>
                <a:spcPts val="0"/>
              </a:spcAft>
              <a:buClr>
                <a:schemeClr val="dk2"/>
              </a:buClr>
              <a:buSzPts val="17200"/>
              <a:buNone/>
              <a:defRPr sz="17200">
                <a:solidFill>
                  <a:schemeClr val="dk2"/>
                </a:solidFill>
              </a:defRPr>
            </a:lvl9pPr>
          </a:lstStyle>
          <a:p>
            <a:r>
              <a:t>xx%</a:t>
            </a:r>
          </a:p>
        </p:txBody>
      </p:sp>
      <p:sp>
        <p:nvSpPr>
          <p:cNvPr id="120" name="Google Shape;120;g106a4f61958_0_2932"/>
          <p:cNvSpPr txBox="1"/>
          <p:nvPr>
            <p:ph idx="1" type="body"/>
          </p:nvPr>
        </p:nvSpPr>
        <p:spPr>
          <a:xfrm>
            <a:off x="2771700" y="5727700"/>
            <a:ext cx="12744600" cy="1282200"/>
          </a:xfrm>
          <a:prstGeom prst="rect">
            <a:avLst/>
          </a:prstGeom>
        </p:spPr>
        <p:txBody>
          <a:bodyPr anchorCtr="0" anchor="t" bIns="182850" lIns="182850" spcFirstLastPara="1" rIns="182850" wrap="square" tIns="182850">
            <a:normAutofit/>
          </a:bodyPr>
          <a:lstStyle>
            <a:lvl1pPr indent="-393700" lvl="0" marL="457200" algn="ctr">
              <a:spcBef>
                <a:spcPts val="0"/>
              </a:spcBef>
              <a:spcAft>
                <a:spcPts val="0"/>
              </a:spcAft>
              <a:buSzPts val="2600"/>
              <a:buChar char="●"/>
              <a:defRPr/>
            </a:lvl1pPr>
            <a:lvl2pPr indent="-368300" lvl="1" marL="914400" algn="ctr">
              <a:spcBef>
                <a:spcPts val="0"/>
              </a:spcBef>
              <a:spcAft>
                <a:spcPts val="0"/>
              </a:spcAft>
              <a:buSzPts val="2200"/>
              <a:buChar char="○"/>
              <a:defRPr/>
            </a:lvl2pPr>
            <a:lvl3pPr indent="-368300" lvl="2" marL="1371600" algn="ctr">
              <a:spcBef>
                <a:spcPts val="0"/>
              </a:spcBef>
              <a:spcAft>
                <a:spcPts val="0"/>
              </a:spcAft>
              <a:buSzPts val="2200"/>
              <a:buChar char="■"/>
              <a:defRPr/>
            </a:lvl3pPr>
            <a:lvl4pPr indent="-368300" lvl="3" marL="1828800" algn="ctr">
              <a:spcBef>
                <a:spcPts val="0"/>
              </a:spcBef>
              <a:spcAft>
                <a:spcPts val="0"/>
              </a:spcAft>
              <a:buSzPts val="2200"/>
              <a:buChar char="●"/>
              <a:defRPr/>
            </a:lvl4pPr>
            <a:lvl5pPr indent="-368300" lvl="4" marL="2286000" algn="ctr">
              <a:spcBef>
                <a:spcPts val="0"/>
              </a:spcBef>
              <a:spcAft>
                <a:spcPts val="0"/>
              </a:spcAft>
              <a:buSzPts val="2200"/>
              <a:buChar char="○"/>
              <a:defRPr/>
            </a:lvl5pPr>
            <a:lvl6pPr indent="-368300" lvl="5" marL="2743200" algn="ctr">
              <a:spcBef>
                <a:spcPts val="0"/>
              </a:spcBef>
              <a:spcAft>
                <a:spcPts val="0"/>
              </a:spcAft>
              <a:buSzPts val="2200"/>
              <a:buChar char="■"/>
              <a:defRPr/>
            </a:lvl6pPr>
            <a:lvl7pPr indent="-368300" lvl="6" marL="3200400" algn="ctr">
              <a:spcBef>
                <a:spcPts val="0"/>
              </a:spcBef>
              <a:spcAft>
                <a:spcPts val="0"/>
              </a:spcAft>
              <a:buSzPts val="2200"/>
              <a:buChar char="●"/>
              <a:defRPr/>
            </a:lvl7pPr>
            <a:lvl8pPr indent="-368300" lvl="7" marL="3657600" algn="ctr">
              <a:spcBef>
                <a:spcPts val="0"/>
              </a:spcBef>
              <a:spcAft>
                <a:spcPts val="0"/>
              </a:spcAft>
              <a:buSzPts val="2200"/>
              <a:buChar char="○"/>
              <a:defRPr/>
            </a:lvl8pPr>
            <a:lvl9pPr indent="-368300" lvl="8" marL="4114800" algn="ctr">
              <a:spcBef>
                <a:spcPts val="0"/>
              </a:spcBef>
              <a:spcAft>
                <a:spcPts val="0"/>
              </a:spcAft>
              <a:buSzPts val="2200"/>
              <a:buChar char="■"/>
              <a:defRPr/>
            </a:lvl9pPr>
          </a:lstStyle>
          <a:p/>
        </p:txBody>
      </p:sp>
      <p:sp>
        <p:nvSpPr>
          <p:cNvPr id="121" name="Google Shape;121;g106a4f61958_0_2932"/>
          <p:cNvSpPr txBox="1"/>
          <p:nvPr>
            <p:ph idx="12" type="sldNum"/>
          </p:nvPr>
        </p:nvSpPr>
        <p:spPr>
          <a:xfrm>
            <a:off x="16781467" y="9087337"/>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g106a4f61958_0_2945"/>
          <p:cNvSpPr txBox="1"/>
          <p:nvPr>
            <p:ph idx="12" type="sldNum"/>
          </p:nvPr>
        </p:nvSpPr>
        <p:spPr>
          <a:xfrm>
            <a:off x="16781467" y="9087337"/>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g106a4f61958_0_2860"/>
          <p:cNvSpPr/>
          <p:nvPr/>
        </p:nvSpPr>
        <p:spPr>
          <a:xfrm flipH="1">
            <a:off x="9514200" y="4618800"/>
            <a:ext cx="8773800" cy="5668200"/>
          </a:xfrm>
          <a:prstGeom prst="rtTriangle">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nvGrpSpPr>
          <p:cNvPr id="39" name="Google Shape;39;g106a4f61958_0_2860"/>
          <p:cNvGrpSpPr/>
          <p:nvPr/>
        </p:nvGrpSpPr>
        <p:grpSpPr>
          <a:xfrm>
            <a:off x="11188382" y="7922230"/>
            <a:ext cx="5820289" cy="2364680"/>
            <a:chOff x="6917201" y="0"/>
            <a:chExt cx="2227777" cy="863400"/>
          </a:xfrm>
        </p:grpSpPr>
        <p:sp>
          <p:nvSpPr>
            <p:cNvPr id="40" name="Google Shape;40;g106a4f61958_0_2860"/>
            <p:cNvSpPr/>
            <p:nvPr/>
          </p:nvSpPr>
          <p:spPr>
            <a:xfrm>
              <a:off x="7641677" y="0"/>
              <a:ext cx="1503300" cy="863400"/>
            </a:xfrm>
            <a:prstGeom prst="parallelogram">
              <a:avLst>
                <a:gd fmla="val 158024" name="adj"/>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41" name="Google Shape;41;g106a4f61958_0_2860"/>
            <p:cNvSpPr/>
            <p:nvPr/>
          </p:nvSpPr>
          <p:spPr>
            <a:xfrm>
              <a:off x="7279439" y="0"/>
              <a:ext cx="1503300" cy="863400"/>
            </a:xfrm>
            <a:prstGeom prst="parallelogram">
              <a:avLst>
                <a:gd fmla="val 158024" name="adj"/>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42" name="Google Shape;42;g106a4f61958_0_2860"/>
            <p:cNvSpPr/>
            <p:nvPr/>
          </p:nvSpPr>
          <p:spPr>
            <a:xfrm>
              <a:off x="6917201" y="0"/>
              <a:ext cx="1503300" cy="863400"/>
            </a:xfrm>
            <a:prstGeom prst="parallelogram">
              <a:avLst>
                <a:gd fmla="val 158024" name="adj"/>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43" name="Google Shape;43;g106a4f61958_0_2860"/>
          <p:cNvGrpSpPr/>
          <p:nvPr/>
        </p:nvGrpSpPr>
        <p:grpSpPr>
          <a:xfrm>
            <a:off x="398298" y="4"/>
            <a:ext cx="5590828" cy="2166616"/>
            <a:chOff x="6917201" y="0"/>
            <a:chExt cx="2227777" cy="863400"/>
          </a:xfrm>
        </p:grpSpPr>
        <p:sp>
          <p:nvSpPr>
            <p:cNvPr id="44" name="Google Shape;44;g106a4f61958_0_2860"/>
            <p:cNvSpPr/>
            <p:nvPr/>
          </p:nvSpPr>
          <p:spPr>
            <a:xfrm>
              <a:off x="7641677"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45" name="Google Shape;45;g106a4f61958_0_2860"/>
            <p:cNvSpPr/>
            <p:nvPr/>
          </p:nvSpPr>
          <p:spPr>
            <a:xfrm>
              <a:off x="7279439"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46" name="Google Shape;46;g106a4f61958_0_2860"/>
            <p:cNvSpPr/>
            <p:nvPr/>
          </p:nvSpPr>
          <p:spPr>
            <a:xfrm>
              <a:off x="6917201"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47" name="Google Shape;47;g106a4f61958_0_2860"/>
          <p:cNvSpPr txBox="1"/>
          <p:nvPr>
            <p:ph type="title"/>
          </p:nvPr>
        </p:nvSpPr>
        <p:spPr>
          <a:xfrm>
            <a:off x="3777368" y="3492200"/>
            <a:ext cx="10755000" cy="3292200"/>
          </a:xfrm>
          <a:prstGeom prst="rect">
            <a:avLst/>
          </a:prstGeom>
        </p:spPr>
        <p:txBody>
          <a:bodyPr anchorCtr="0" anchor="ctr" bIns="182850" lIns="182850" spcFirstLastPara="1" rIns="182850" wrap="square" tIns="182850">
            <a:normAutofit/>
          </a:bodyPr>
          <a:lstStyle>
            <a:lvl1pPr lvl="0" algn="ctr">
              <a:spcBef>
                <a:spcPts val="0"/>
              </a:spcBef>
              <a:spcAft>
                <a:spcPts val="0"/>
              </a:spcAft>
              <a:buClr>
                <a:schemeClr val="dk2"/>
              </a:buClr>
              <a:buSzPts val="6400"/>
              <a:buNone/>
              <a:defRPr sz="6400">
                <a:solidFill>
                  <a:schemeClr val="dk2"/>
                </a:solidFill>
              </a:defRPr>
            </a:lvl1pPr>
            <a:lvl2pPr lvl="1" algn="ctr">
              <a:spcBef>
                <a:spcPts val="0"/>
              </a:spcBef>
              <a:spcAft>
                <a:spcPts val="0"/>
              </a:spcAft>
              <a:buClr>
                <a:schemeClr val="dk2"/>
              </a:buClr>
              <a:buSzPts val="6400"/>
              <a:buNone/>
              <a:defRPr sz="6400">
                <a:solidFill>
                  <a:schemeClr val="dk2"/>
                </a:solidFill>
              </a:defRPr>
            </a:lvl2pPr>
            <a:lvl3pPr lvl="2" algn="ctr">
              <a:spcBef>
                <a:spcPts val="0"/>
              </a:spcBef>
              <a:spcAft>
                <a:spcPts val="0"/>
              </a:spcAft>
              <a:buClr>
                <a:schemeClr val="dk2"/>
              </a:buClr>
              <a:buSzPts val="6400"/>
              <a:buNone/>
              <a:defRPr sz="6400">
                <a:solidFill>
                  <a:schemeClr val="dk2"/>
                </a:solidFill>
              </a:defRPr>
            </a:lvl3pPr>
            <a:lvl4pPr lvl="3" algn="ctr">
              <a:spcBef>
                <a:spcPts val="0"/>
              </a:spcBef>
              <a:spcAft>
                <a:spcPts val="0"/>
              </a:spcAft>
              <a:buClr>
                <a:schemeClr val="dk2"/>
              </a:buClr>
              <a:buSzPts val="6400"/>
              <a:buNone/>
              <a:defRPr sz="6400">
                <a:solidFill>
                  <a:schemeClr val="dk2"/>
                </a:solidFill>
              </a:defRPr>
            </a:lvl4pPr>
            <a:lvl5pPr lvl="4" algn="ctr">
              <a:spcBef>
                <a:spcPts val="0"/>
              </a:spcBef>
              <a:spcAft>
                <a:spcPts val="0"/>
              </a:spcAft>
              <a:buClr>
                <a:schemeClr val="dk2"/>
              </a:buClr>
              <a:buSzPts val="6400"/>
              <a:buNone/>
              <a:defRPr sz="6400">
                <a:solidFill>
                  <a:schemeClr val="dk2"/>
                </a:solidFill>
              </a:defRPr>
            </a:lvl5pPr>
            <a:lvl6pPr lvl="5" algn="ctr">
              <a:spcBef>
                <a:spcPts val="0"/>
              </a:spcBef>
              <a:spcAft>
                <a:spcPts val="0"/>
              </a:spcAft>
              <a:buClr>
                <a:schemeClr val="dk2"/>
              </a:buClr>
              <a:buSzPts val="6400"/>
              <a:buNone/>
              <a:defRPr sz="6400">
                <a:solidFill>
                  <a:schemeClr val="dk2"/>
                </a:solidFill>
              </a:defRPr>
            </a:lvl6pPr>
            <a:lvl7pPr lvl="6" algn="ctr">
              <a:spcBef>
                <a:spcPts val="0"/>
              </a:spcBef>
              <a:spcAft>
                <a:spcPts val="0"/>
              </a:spcAft>
              <a:buClr>
                <a:schemeClr val="dk2"/>
              </a:buClr>
              <a:buSzPts val="6400"/>
              <a:buNone/>
              <a:defRPr sz="6400">
                <a:solidFill>
                  <a:schemeClr val="dk2"/>
                </a:solidFill>
              </a:defRPr>
            </a:lvl7pPr>
            <a:lvl8pPr lvl="7" algn="ctr">
              <a:spcBef>
                <a:spcPts val="0"/>
              </a:spcBef>
              <a:spcAft>
                <a:spcPts val="0"/>
              </a:spcAft>
              <a:buClr>
                <a:schemeClr val="dk2"/>
              </a:buClr>
              <a:buSzPts val="6400"/>
              <a:buNone/>
              <a:defRPr sz="6400">
                <a:solidFill>
                  <a:schemeClr val="dk2"/>
                </a:solidFill>
              </a:defRPr>
            </a:lvl8pPr>
            <a:lvl9pPr lvl="8" algn="ctr">
              <a:spcBef>
                <a:spcPts val="0"/>
              </a:spcBef>
              <a:spcAft>
                <a:spcPts val="0"/>
              </a:spcAft>
              <a:buClr>
                <a:schemeClr val="dk2"/>
              </a:buClr>
              <a:buSzPts val="6400"/>
              <a:buNone/>
              <a:defRPr sz="6400">
                <a:solidFill>
                  <a:schemeClr val="dk2"/>
                </a:solidFill>
              </a:defRPr>
            </a:lvl9pPr>
          </a:lstStyle>
          <a:p/>
        </p:txBody>
      </p:sp>
      <p:sp>
        <p:nvSpPr>
          <p:cNvPr id="48" name="Google Shape;48;g106a4f61958_0_2860"/>
          <p:cNvSpPr txBox="1"/>
          <p:nvPr>
            <p:ph idx="12" type="sldNum"/>
          </p:nvPr>
        </p:nvSpPr>
        <p:spPr>
          <a:xfrm>
            <a:off x="16781467" y="9087337"/>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g106a4f61958_0_2872"/>
          <p:cNvSpPr/>
          <p:nvPr/>
        </p:nvSpPr>
        <p:spPr>
          <a:xfrm flipH="1">
            <a:off x="7165200" y="3101400"/>
            <a:ext cx="11122800" cy="71856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1" name="Google Shape;51;g106a4f61958_0_2872"/>
          <p:cNvSpPr/>
          <p:nvPr/>
        </p:nvSpPr>
        <p:spPr>
          <a:xfrm>
            <a:off x="61" y="5649000"/>
            <a:ext cx="14740800" cy="4638000"/>
          </a:xfrm>
          <a:prstGeom prst="rtTriangle">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2" name="Google Shape;52;g106a4f61958_0_2872"/>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3" name="Google Shape;53;g106a4f61958_0_2872"/>
          <p:cNvSpPr txBox="1"/>
          <p:nvPr>
            <p:ph type="title"/>
          </p:nvPr>
        </p:nvSpPr>
        <p:spPr>
          <a:xfrm>
            <a:off x="1638300" y="1691200"/>
            <a:ext cx="15011400" cy="1909200"/>
          </a:xfrm>
          <a:prstGeom prst="rect">
            <a:avLst/>
          </a:prstGeom>
        </p:spPr>
        <p:txBody>
          <a:bodyPr anchorCtr="0" anchor="t" bIns="182850" lIns="182850" spcFirstLastPara="1" rIns="182850" wrap="square" tIns="18285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54" name="Google Shape;54;g106a4f61958_0_2872"/>
          <p:cNvSpPr txBox="1"/>
          <p:nvPr>
            <p:ph idx="1" type="body"/>
          </p:nvPr>
        </p:nvSpPr>
        <p:spPr>
          <a:xfrm>
            <a:off x="1638300" y="3981450"/>
            <a:ext cx="15011400" cy="4896000"/>
          </a:xfrm>
          <a:prstGeom prst="rect">
            <a:avLst/>
          </a:prstGeom>
        </p:spPr>
        <p:txBody>
          <a:bodyPr anchorCtr="0" anchor="t" bIns="182850" lIns="182850" spcFirstLastPara="1" rIns="182850" wrap="square" tIns="182850">
            <a:normAutofit/>
          </a:bodyPr>
          <a:lstStyle>
            <a:lvl1pPr indent="-393700" lvl="0" marL="457200">
              <a:spcBef>
                <a:spcPts val="0"/>
              </a:spcBef>
              <a:spcAft>
                <a:spcPts val="0"/>
              </a:spcAft>
              <a:buSzPts val="26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55" name="Google Shape;55;g106a4f61958_0_2872"/>
          <p:cNvSpPr txBox="1"/>
          <p:nvPr>
            <p:ph idx="12" type="sldNum"/>
          </p:nvPr>
        </p:nvSpPr>
        <p:spPr>
          <a:xfrm>
            <a:off x="16781467" y="9087337"/>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g106a4f61958_0_2879"/>
          <p:cNvSpPr/>
          <p:nvPr/>
        </p:nvSpPr>
        <p:spPr>
          <a:xfrm flipH="1">
            <a:off x="7165200" y="3101400"/>
            <a:ext cx="11122800" cy="71856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8" name="Google Shape;58;g106a4f61958_0_2879"/>
          <p:cNvSpPr/>
          <p:nvPr/>
        </p:nvSpPr>
        <p:spPr>
          <a:xfrm>
            <a:off x="61" y="5649000"/>
            <a:ext cx="14740800" cy="4638000"/>
          </a:xfrm>
          <a:prstGeom prst="rtTriangle">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9" name="Google Shape;59;g106a4f61958_0_2879"/>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60" name="Google Shape;60;g106a4f61958_0_2879"/>
          <p:cNvSpPr txBox="1"/>
          <p:nvPr>
            <p:ph type="title"/>
          </p:nvPr>
        </p:nvSpPr>
        <p:spPr>
          <a:xfrm>
            <a:off x="1638300" y="1691200"/>
            <a:ext cx="15011400" cy="1909200"/>
          </a:xfrm>
          <a:prstGeom prst="rect">
            <a:avLst/>
          </a:prstGeom>
        </p:spPr>
        <p:txBody>
          <a:bodyPr anchorCtr="0" anchor="t" bIns="182850" lIns="182850" spcFirstLastPara="1" rIns="182850" wrap="square" tIns="18285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61" name="Google Shape;61;g106a4f61958_0_2879"/>
          <p:cNvSpPr txBox="1"/>
          <p:nvPr>
            <p:ph idx="1" type="body"/>
          </p:nvPr>
        </p:nvSpPr>
        <p:spPr>
          <a:xfrm>
            <a:off x="1638300" y="3981450"/>
            <a:ext cx="7372200" cy="4896000"/>
          </a:xfrm>
          <a:prstGeom prst="rect">
            <a:avLst/>
          </a:prstGeom>
        </p:spPr>
        <p:txBody>
          <a:bodyPr anchorCtr="0" anchor="t" bIns="182850" lIns="182850" spcFirstLastPara="1" rIns="182850" wrap="square" tIns="182850">
            <a:normAutofit/>
          </a:bodyPr>
          <a:lstStyle>
            <a:lvl1pPr indent="-393700" lvl="0" marL="457200">
              <a:spcBef>
                <a:spcPts val="0"/>
              </a:spcBef>
              <a:spcAft>
                <a:spcPts val="0"/>
              </a:spcAft>
              <a:buSzPts val="26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62" name="Google Shape;62;g106a4f61958_0_2879"/>
          <p:cNvSpPr txBox="1"/>
          <p:nvPr>
            <p:ph idx="2" type="body"/>
          </p:nvPr>
        </p:nvSpPr>
        <p:spPr>
          <a:xfrm>
            <a:off x="9277350" y="3981450"/>
            <a:ext cx="7372200" cy="4896000"/>
          </a:xfrm>
          <a:prstGeom prst="rect">
            <a:avLst/>
          </a:prstGeom>
        </p:spPr>
        <p:txBody>
          <a:bodyPr anchorCtr="0" anchor="t" bIns="182850" lIns="182850" spcFirstLastPara="1" rIns="182850" wrap="square" tIns="182850">
            <a:normAutofit/>
          </a:bodyPr>
          <a:lstStyle>
            <a:lvl1pPr indent="-393700" lvl="0" marL="457200">
              <a:spcBef>
                <a:spcPts val="0"/>
              </a:spcBef>
              <a:spcAft>
                <a:spcPts val="0"/>
              </a:spcAft>
              <a:buSzPts val="26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63" name="Google Shape;63;g106a4f61958_0_2879"/>
          <p:cNvSpPr txBox="1"/>
          <p:nvPr>
            <p:ph idx="12" type="sldNum"/>
          </p:nvPr>
        </p:nvSpPr>
        <p:spPr>
          <a:xfrm>
            <a:off x="16781467" y="9087337"/>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g106a4f61958_0_2887"/>
          <p:cNvSpPr/>
          <p:nvPr/>
        </p:nvSpPr>
        <p:spPr>
          <a:xfrm flipH="1">
            <a:off x="7165200" y="3101400"/>
            <a:ext cx="11122800" cy="71856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66" name="Google Shape;66;g106a4f61958_0_2887"/>
          <p:cNvSpPr/>
          <p:nvPr/>
        </p:nvSpPr>
        <p:spPr>
          <a:xfrm>
            <a:off x="61" y="5649000"/>
            <a:ext cx="14740800" cy="4638000"/>
          </a:xfrm>
          <a:prstGeom prst="rtTriangle">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67" name="Google Shape;67;g106a4f61958_0_2887"/>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68" name="Google Shape;68;g106a4f61958_0_2887"/>
          <p:cNvSpPr txBox="1"/>
          <p:nvPr>
            <p:ph type="title"/>
          </p:nvPr>
        </p:nvSpPr>
        <p:spPr>
          <a:xfrm>
            <a:off x="1638300" y="1691200"/>
            <a:ext cx="15011400" cy="1909200"/>
          </a:xfrm>
          <a:prstGeom prst="rect">
            <a:avLst/>
          </a:prstGeom>
        </p:spPr>
        <p:txBody>
          <a:bodyPr anchorCtr="0" anchor="t" bIns="182850" lIns="182850" spcFirstLastPara="1" rIns="182850" wrap="square" tIns="18285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69" name="Google Shape;69;g106a4f61958_0_2887"/>
          <p:cNvSpPr txBox="1"/>
          <p:nvPr>
            <p:ph idx="12" type="sldNum"/>
          </p:nvPr>
        </p:nvSpPr>
        <p:spPr>
          <a:xfrm>
            <a:off x="16781467" y="9087337"/>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g106a4f61958_0_2893"/>
          <p:cNvSpPr/>
          <p:nvPr/>
        </p:nvSpPr>
        <p:spPr>
          <a:xfrm flipH="1">
            <a:off x="7165200" y="3101400"/>
            <a:ext cx="11122800" cy="71856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2" name="Google Shape;72;g106a4f61958_0_2893"/>
          <p:cNvSpPr/>
          <p:nvPr/>
        </p:nvSpPr>
        <p:spPr>
          <a:xfrm>
            <a:off x="61" y="5649000"/>
            <a:ext cx="14740800" cy="4638000"/>
          </a:xfrm>
          <a:prstGeom prst="rtTriangle">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3" name="Google Shape;73;g106a4f61958_0_2893"/>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4" name="Google Shape;74;g106a4f61958_0_2893"/>
          <p:cNvSpPr txBox="1"/>
          <p:nvPr>
            <p:ph type="title"/>
          </p:nvPr>
        </p:nvSpPr>
        <p:spPr>
          <a:xfrm>
            <a:off x="1638300" y="1691200"/>
            <a:ext cx="7418400" cy="2766000"/>
          </a:xfrm>
          <a:prstGeom prst="rect">
            <a:avLst/>
          </a:prstGeom>
        </p:spPr>
        <p:txBody>
          <a:bodyPr anchorCtr="0" anchor="t" bIns="182850" lIns="182850" spcFirstLastPara="1" rIns="182850" wrap="square" tIns="18285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75" name="Google Shape;75;g106a4f61958_0_2893"/>
          <p:cNvSpPr txBox="1"/>
          <p:nvPr>
            <p:ph idx="1" type="body"/>
          </p:nvPr>
        </p:nvSpPr>
        <p:spPr>
          <a:xfrm>
            <a:off x="1661400" y="4638100"/>
            <a:ext cx="7418400" cy="4239600"/>
          </a:xfrm>
          <a:prstGeom prst="rect">
            <a:avLst/>
          </a:prstGeom>
        </p:spPr>
        <p:txBody>
          <a:bodyPr anchorCtr="0" anchor="t" bIns="182850" lIns="182850" spcFirstLastPara="1" rIns="182850" wrap="square" tIns="182850">
            <a:normAutofit/>
          </a:bodyPr>
          <a:lstStyle>
            <a:lvl1pPr indent="-393700" lvl="0" marL="457200">
              <a:spcBef>
                <a:spcPts val="0"/>
              </a:spcBef>
              <a:spcAft>
                <a:spcPts val="0"/>
              </a:spcAft>
              <a:buSzPts val="26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76" name="Google Shape;76;g106a4f61958_0_2893"/>
          <p:cNvSpPr txBox="1"/>
          <p:nvPr>
            <p:ph idx="12" type="sldNum"/>
          </p:nvPr>
        </p:nvSpPr>
        <p:spPr>
          <a:xfrm>
            <a:off x="16781467" y="9087337"/>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g106a4f61958_0_2900"/>
          <p:cNvSpPr/>
          <p:nvPr/>
        </p:nvSpPr>
        <p:spPr>
          <a:xfrm>
            <a:off x="0" y="5646288"/>
            <a:ext cx="14738400" cy="4633800"/>
          </a:xfrm>
          <a:prstGeom prst="rtTriangle">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9" name="Google Shape;79;g106a4f61958_0_2900"/>
          <p:cNvSpPr/>
          <p:nvPr/>
        </p:nvSpPr>
        <p:spPr>
          <a:xfrm flipH="1">
            <a:off x="7166420" y="3108226"/>
            <a:ext cx="11121000" cy="71790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nvGrpSpPr>
          <p:cNvPr id="80" name="Google Shape;80;g106a4f61958_0_2900"/>
          <p:cNvGrpSpPr/>
          <p:nvPr/>
        </p:nvGrpSpPr>
        <p:grpSpPr>
          <a:xfrm>
            <a:off x="511982" y="-236"/>
            <a:ext cx="4502694" cy="2086816"/>
            <a:chOff x="3961956" y="4383950"/>
            <a:chExt cx="1160548" cy="548700"/>
          </a:xfrm>
        </p:grpSpPr>
        <p:sp>
          <p:nvSpPr>
            <p:cNvPr id="81" name="Google Shape;81;g106a4f61958_0_2900"/>
            <p:cNvSpPr/>
            <p:nvPr/>
          </p:nvSpPr>
          <p:spPr>
            <a:xfrm>
              <a:off x="4224904" y="4383950"/>
              <a:ext cx="897600" cy="548700"/>
            </a:xfrm>
            <a:prstGeom prst="parallelogram">
              <a:avLst>
                <a:gd fmla="val 153193"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2" name="Google Shape;82;g106a4f61958_0_2900"/>
            <p:cNvSpPr/>
            <p:nvPr/>
          </p:nvSpPr>
          <p:spPr>
            <a:xfrm>
              <a:off x="4093430" y="4383950"/>
              <a:ext cx="897600" cy="548700"/>
            </a:xfrm>
            <a:prstGeom prst="parallelogram">
              <a:avLst>
                <a:gd fmla="val 153193"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3" name="Google Shape;83;g106a4f61958_0_2900"/>
            <p:cNvSpPr/>
            <p:nvPr/>
          </p:nvSpPr>
          <p:spPr>
            <a:xfrm>
              <a:off x="3961956" y="4383950"/>
              <a:ext cx="897600" cy="548700"/>
            </a:xfrm>
            <a:prstGeom prst="parallelogram">
              <a:avLst>
                <a:gd fmla="val 153193"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84" name="Google Shape;84;g106a4f61958_0_2900"/>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nvGrpSpPr>
          <p:cNvPr id="85" name="Google Shape;85;g106a4f61958_0_2900"/>
          <p:cNvGrpSpPr/>
          <p:nvPr/>
        </p:nvGrpSpPr>
        <p:grpSpPr>
          <a:xfrm>
            <a:off x="69869" y="9044251"/>
            <a:ext cx="3186612" cy="1234144"/>
            <a:chOff x="6917201" y="0"/>
            <a:chExt cx="2227777" cy="863400"/>
          </a:xfrm>
        </p:grpSpPr>
        <p:sp>
          <p:nvSpPr>
            <p:cNvPr id="86" name="Google Shape;86;g106a4f61958_0_2900"/>
            <p:cNvSpPr/>
            <p:nvPr/>
          </p:nvSpPr>
          <p:spPr>
            <a:xfrm>
              <a:off x="7641677" y="0"/>
              <a:ext cx="1503300" cy="863400"/>
            </a:xfrm>
            <a:prstGeom prst="parallelogram">
              <a:avLst>
                <a:gd fmla="val 158024" name="adj"/>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7" name="Google Shape;87;g106a4f61958_0_2900"/>
            <p:cNvSpPr/>
            <p:nvPr/>
          </p:nvSpPr>
          <p:spPr>
            <a:xfrm>
              <a:off x="7279439" y="0"/>
              <a:ext cx="1503300" cy="863400"/>
            </a:xfrm>
            <a:prstGeom prst="parallelogram">
              <a:avLst>
                <a:gd fmla="val 158024" name="adj"/>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8" name="Google Shape;88;g106a4f61958_0_2900"/>
            <p:cNvSpPr/>
            <p:nvPr/>
          </p:nvSpPr>
          <p:spPr>
            <a:xfrm>
              <a:off x="6917201" y="0"/>
              <a:ext cx="1503300" cy="863400"/>
            </a:xfrm>
            <a:prstGeom prst="parallelogram">
              <a:avLst>
                <a:gd fmla="val 158024" name="adj"/>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89" name="Google Shape;89;g106a4f61958_0_2900"/>
          <p:cNvGrpSpPr/>
          <p:nvPr/>
        </p:nvGrpSpPr>
        <p:grpSpPr>
          <a:xfrm>
            <a:off x="11772706" y="2486"/>
            <a:ext cx="6514910" cy="2523027"/>
            <a:chOff x="6917201" y="0"/>
            <a:chExt cx="2227777" cy="863400"/>
          </a:xfrm>
        </p:grpSpPr>
        <p:sp>
          <p:nvSpPr>
            <p:cNvPr id="90" name="Google Shape;90;g106a4f61958_0_2900"/>
            <p:cNvSpPr/>
            <p:nvPr/>
          </p:nvSpPr>
          <p:spPr>
            <a:xfrm>
              <a:off x="7641677" y="0"/>
              <a:ext cx="1503300" cy="863400"/>
            </a:xfrm>
            <a:prstGeom prst="parallelogram">
              <a:avLst>
                <a:gd fmla="val 158024"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1" name="Google Shape;91;g106a4f61958_0_2900"/>
            <p:cNvSpPr/>
            <p:nvPr/>
          </p:nvSpPr>
          <p:spPr>
            <a:xfrm>
              <a:off x="7279439" y="0"/>
              <a:ext cx="1503300" cy="863400"/>
            </a:xfrm>
            <a:prstGeom prst="parallelogram">
              <a:avLst>
                <a:gd fmla="val 158024"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2" name="Google Shape;92;g106a4f61958_0_2900"/>
            <p:cNvSpPr/>
            <p:nvPr/>
          </p:nvSpPr>
          <p:spPr>
            <a:xfrm>
              <a:off x="6917201" y="0"/>
              <a:ext cx="1503300" cy="863400"/>
            </a:xfrm>
            <a:prstGeom prst="parallelogram">
              <a:avLst>
                <a:gd fmla="val 158024"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93" name="Google Shape;93;g106a4f61958_0_2900"/>
          <p:cNvSpPr txBox="1"/>
          <p:nvPr>
            <p:ph type="title"/>
          </p:nvPr>
        </p:nvSpPr>
        <p:spPr>
          <a:xfrm>
            <a:off x="2787858" y="2602292"/>
            <a:ext cx="12733800" cy="5078400"/>
          </a:xfrm>
          <a:prstGeom prst="rect">
            <a:avLst/>
          </a:prstGeom>
        </p:spPr>
        <p:txBody>
          <a:bodyPr anchorCtr="0" anchor="ctr" bIns="182850" lIns="182850" spcFirstLastPara="1" rIns="182850" wrap="square" tIns="18285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94" name="Google Shape;94;g106a4f61958_0_2900"/>
          <p:cNvSpPr txBox="1"/>
          <p:nvPr>
            <p:ph idx="12" type="sldNum"/>
          </p:nvPr>
        </p:nvSpPr>
        <p:spPr>
          <a:xfrm>
            <a:off x="16781467" y="9087337"/>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g106a4f61958_0_2918"/>
          <p:cNvSpPr/>
          <p:nvPr/>
        </p:nvSpPr>
        <p:spPr>
          <a:xfrm flipH="1">
            <a:off x="7165200" y="3101400"/>
            <a:ext cx="11122800" cy="71856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7" name="Google Shape;97;g106a4f61958_0_2918"/>
          <p:cNvSpPr/>
          <p:nvPr/>
        </p:nvSpPr>
        <p:spPr>
          <a:xfrm>
            <a:off x="61" y="5649000"/>
            <a:ext cx="14740800" cy="4638000"/>
          </a:xfrm>
          <a:prstGeom prst="rtTriangle">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8" name="Google Shape;98;g106a4f61958_0_2918"/>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9" name="Google Shape;99;g106a4f61958_0_2918"/>
          <p:cNvSpPr txBox="1"/>
          <p:nvPr>
            <p:ph type="title"/>
          </p:nvPr>
        </p:nvSpPr>
        <p:spPr>
          <a:xfrm>
            <a:off x="1638300" y="1691200"/>
            <a:ext cx="12848400" cy="1410000"/>
          </a:xfrm>
          <a:prstGeom prst="rect">
            <a:avLst/>
          </a:prstGeom>
        </p:spPr>
        <p:txBody>
          <a:bodyPr anchorCtr="0" anchor="t" bIns="182850" lIns="182850" spcFirstLastPara="1" rIns="182850" wrap="square" tIns="18285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100" name="Google Shape;100;g106a4f61958_0_2918"/>
          <p:cNvSpPr txBox="1"/>
          <p:nvPr>
            <p:ph idx="1" type="subTitle"/>
          </p:nvPr>
        </p:nvSpPr>
        <p:spPr>
          <a:xfrm>
            <a:off x="1638300" y="3101400"/>
            <a:ext cx="11719800" cy="787200"/>
          </a:xfrm>
          <a:prstGeom prst="rect">
            <a:avLst/>
          </a:prstGeom>
        </p:spPr>
        <p:txBody>
          <a:bodyPr anchorCtr="0" anchor="t" bIns="182850" lIns="182850" spcFirstLastPara="1" rIns="182850" wrap="square" tIns="182850">
            <a:normAutofit/>
          </a:bodyPr>
          <a:lstStyle>
            <a:lvl1pPr lvl="0">
              <a:lnSpc>
                <a:spcPct val="100000"/>
              </a:lnSpc>
              <a:spcBef>
                <a:spcPts val="0"/>
              </a:spcBef>
              <a:spcAft>
                <a:spcPts val="0"/>
              </a:spcAft>
              <a:buClr>
                <a:schemeClr val="lt1"/>
              </a:buClr>
              <a:buSzPts val="3200"/>
              <a:buNone/>
              <a:defRPr sz="3200">
                <a:solidFill>
                  <a:schemeClr val="lt1"/>
                </a:solidFill>
              </a:defRPr>
            </a:lvl1pPr>
            <a:lvl2pPr lvl="1">
              <a:lnSpc>
                <a:spcPct val="100000"/>
              </a:lnSpc>
              <a:spcBef>
                <a:spcPts val="0"/>
              </a:spcBef>
              <a:spcAft>
                <a:spcPts val="0"/>
              </a:spcAft>
              <a:buClr>
                <a:schemeClr val="lt1"/>
              </a:buClr>
              <a:buSzPts val="3200"/>
              <a:buNone/>
              <a:defRPr sz="3200">
                <a:solidFill>
                  <a:schemeClr val="lt1"/>
                </a:solidFill>
              </a:defRPr>
            </a:lvl2pPr>
            <a:lvl3pPr lvl="2">
              <a:lnSpc>
                <a:spcPct val="100000"/>
              </a:lnSpc>
              <a:spcBef>
                <a:spcPts val="0"/>
              </a:spcBef>
              <a:spcAft>
                <a:spcPts val="0"/>
              </a:spcAft>
              <a:buClr>
                <a:schemeClr val="lt1"/>
              </a:buClr>
              <a:buSzPts val="3200"/>
              <a:buNone/>
              <a:defRPr sz="3200">
                <a:solidFill>
                  <a:schemeClr val="lt1"/>
                </a:solidFill>
              </a:defRPr>
            </a:lvl3pPr>
            <a:lvl4pPr lvl="3">
              <a:lnSpc>
                <a:spcPct val="100000"/>
              </a:lnSpc>
              <a:spcBef>
                <a:spcPts val="0"/>
              </a:spcBef>
              <a:spcAft>
                <a:spcPts val="0"/>
              </a:spcAft>
              <a:buClr>
                <a:schemeClr val="lt1"/>
              </a:buClr>
              <a:buSzPts val="3200"/>
              <a:buNone/>
              <a:defRPr sz="3200">
                <a:solidFill>
                  <a:schemeClr val="lt1"/>
                </a:solidFill>
              </a:defRPr>
            </a:lvl4pPr>
            <a:lvl5pPr lvl="4">
              <a:lnSpc>
                <a:spcPct val="100000"/>
              </a:lnSpc>
              <a:spcBef>
                <a:spcPts val="0"/>
              </a:spcBef>
              <a:spcAft>
                <a:spcPts val="0"/>
              </a:spcAft>
              <a:buClr>
                <a:schemeClr val="lt1"/>
              </a:buClr>
              <a:buSzPts val="3200"/>
              <a:buNone/>
              <a:defRPr sz="3200">
                <a:solidFill>
                  <a:schemeClr val="lt1"/>
                </a:solidFill>
              </a:defRPr>
            </a:lvl5pPr>
            <a:lvl6pPr lvl="5">
              <a:lnSpc>
                <a:spcPct val="100000"/>
              </a:lnSpc>
              <a:spcBef>
                <a:spcPts val="0"/>
              </a:spcBef>
              <a:spcAft>
                <a:spcPts val="0"/>
              </a:spcAft>
              <a:buClr>
                <a:schemeClr val="lt1"/>
              </a:buClr>
              <a:buSzPts val="3200"/>
              <a:buNone/>
              <a:defRPr sz="3200">
                <a:solidFill>
                  <a:schemeClr val="lt1"/>
                </a:solidFill>
              </a:defRPr>
            </a:lvl6pPr>
            <a:lvl7pPr lvl="6">
              <a:lnSpc>
                <a:spcPct val="100000"/>
              </a:lnSpc>
              <a:spcBef>
                <a:spcPts val="0"/>
              </a:spcBef>
              <a:spcAft>
                <a:spcPts val="0"/>
              </a:spcAft>
              <a:buClr>
                <a:schemeClr val="lt1"/>
              </a:buClr>
              <a:buSzPts val="3200"/>
              <a:buNone/>
              <a:defRPr sz="3200">
                <a:solidFill>
                  <a:schemeClr val="lt1"/>
                </a:solidFill>
              </a:defRPr>
            </a:lvl7pPr>
            <a:lvl8pPr lvl="7">
              <a:lnSpc>
                <a:spcPct val="100000"/>
              </a:lnSpc>
              <a:spcBef>
                <a:spcPts val="0"/>
              </a:spcBef>
              <a:spcAft>
                <a:spcPts val="0"/>
              </a:spcAft>
              <a:buClr>
                <a:schemeClr val="lt1"/>
              </a:buClr>
              <a:buSzPts val="3200"/>
              <a:buNone/>
              <a:defRPr sz="3200">
                <a:solidFill>
                  <a:schemeClr val="lt1"/>
                </a:solidFill>
              </a:defRPr>
            </a:lvl8pPr>
            <a:lvl9pPr lvl="8">
              <a:lnSpc>
                <a:spcPct val="100000"/>
              </a:lnSpc>
              <a:spcBef>
                <a:spcPts val="0"/>
              </a:spcBef>
              <a:spcAft>
                <a:spcPts val="0"/>
              </a:spcAft>
              <a:buClr>
                <a:schemeClr val="lt1"/>
              </a:buClr>
              <a:buSzPts val="3200"/>
              <a:buNone/>
              <a:defRPr sz="3200">
                <a:solidFill>
                  <a:schemeClr val="lt1"/>
                </a:solidFill>
              </a:defRPr>
            </a:lvl9pPr>
          </a:lstStyle>
          <a:p/>
        </p:txBody>
      </p:sp>
      <p:sp>
        <p:nvSpPr>
          <p:cNvPr id="101" name="Google Shape;101;g106a4f61958_0_2918"/>
          <p:cNvSpPr txBox="1"/>
          <p:nvPr>
            <p:ph idx="2" type="body"/>
          </p:nvPr>
        </p:nvSpPr>
        <p:spPr>
          <a:xfrm>
            <a:off x="1638300" y="4934100"/>
            <a:ext cx="11719800" cy="4191000"/>
          </a:xfrm>
          <a:prstGeom prst="rect">
            <a:avLst/>
          </a:prstGeom>
        </p:spPr>
        <p:txBody>
          <a:bodyPr anchorCtr="0" anchor="t" bIns="182850" lIns="182850" spcFirstLastPara="1" rIns="182850" wrap="square" tIns="182850">
            <a:normAutofit/>
          </a:bodyPr>
          <a:lstStyle>
            <a:lvl1pPr indent="-393700" lvl="0" marL="457200">
              <a:spcBef>
                <a:spcPts val="0"/>
              </a:spcBef>
              <a:spcAft>
                <a:spcPts val="0"/>
              </a:spcAft>
              <a:buSzPts val="26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102" name="Google Shape;102;g106a4f61958_0_2918"/>
          <p:cNvSpPr txBox="1"/>
          <p:nvPr>
            <p:ph idx="12" type="sldNum"/>
          </p:nvPr>
        </p:nvSpPr>
        <p:spPr>
          <a:xfrm>
            <a:off x="16781467" y="9087337"/>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g106a4f61958_0_2926"/>
          <p:cNvSpPr/>
          <p:nvPr/>
        </p:nvSpPr>
        <p:spPr>
          <a:xfrm>
            <a:off x="61" y="5649000"/>
            <a:ext cx="14740800" cy="46380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05" name="Google Shape;105;g106a4f61958_0_2926"/>
          <p:cNvSpPr/>
          <p:nvPr/>
        </p:nvSpPr>
        <p:spPr>
          <a:xfrm flipH="1">
            <a:off x="7165200" y="3101400"/>
            <a:ext cx="11122800" cy="7185600"/>
          </a:xfrm>
          <a:prstGeom prst="rtTriangle">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06" name="Google Shape;106;g106a4f61958_0_2926"/>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07" name="Google Shape;107;g106a4f61958_0_2926"/>
          <p:cNvSpPr txBox="1"/>
          <p:nvPr>
            <p:ph idx="1" type="body"/>
          </p:nvPr>
        </p:nvSpPr>
        <p:spPr>
          <a:xfrm>
            <a:off x="656050" y="8327000"/>
            <a:ext cx="14830200" cy="1210200"/>
          </a:xfrm>
          <a:prstGeom prst="rect">
            <a:avLst/>
          </a:prstGeom>
        </p:spPr>
        <p:txBody>
          <a:bodyPr anchorCtr="0" anchor="b" bIns="182850" lIns="182850" spcFirstLastPara="1" rIns="182850" wrap="square" tIns="182850">
            <a:normAutofit/>
          </a:bodyPr>
          <a:lstStyle>
            <a:lvl1pPr indent="-228600" lvl="0" marL="457200">
              <a:lnSpc>
                <a:spcPct val="100000"/>
              </a:lnSpc>
              <a:spcBef>
                <a:spcPts val="0"/>
              </a:spcBef>
              <a:spcAft>
                <a:spcPts val="0"/>
              </a:spcAft>
              <a:buSzPts val="2600"/>
              <a:buNone/>
              <a:defRPr/>
            </a:lvl1pPr>
          </a:lstStyle>
          <a:p/>
        </p:txBody>
      </p:sp>
      <p:sp>
        <p:nvSpPr>
          <p:cNvPr id="108" name="Google Shape;108;g106a4f61958_0_2926"/>
          <p:cNvSpPr txBox="1"/>
          <p:nvPr>
            <p:ph idx="12" type="sldNum"/>
          </p:nvPr>
        </p:nvSpPr>
        <p:spPr>
          <a:xfrm>
            <a:off x="16781467" y="9087337"/>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g106a4f61958_0_2828"/>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1pPr>
            <a:lvl2pPr lvl="1">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2pPr>
            <a:lvl3pPr lvl="2">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3pPr>
            <a:lvl4pPr lvl="3">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4pPr>
            <a:lvl5pPr lvl="4">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5pPr>
            <a:lvl6pPr lvl="5">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6pPr>
            <a:lvl7pPr lvl="6">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7pPr>
            <a:lvl8pPr lvl="7">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8pPr>
            <a:lvl9pPr lvl="8">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9pPr>
          </a:lstStyle>
          <a:p/>
        </p:txBody>
      </p:sp>
      <p:sp>
        <p:nvSpPr>
          <p:cNvPr id="7" name="Google Shape;7;g106a4f61958_0_2828"/>
          <p:cNvSpPr txBox="1"/>
          <p:nvPr>
            <p:ph idx="1" type="body"/>
          </p:nvPr>
        </p:nvSpPr>
        <p:spPr>
          <a:xfrm>
            <a:off x="623400" y="2304950"/>
            <a:ext cx="17041200" cy="6782400"/>
          </a:xfrm>
          <a:prstGeom prst="rect">
            <a:avLst/>
          </a:prstGeom>
          <a:noFill/>
          <a:ln>
            <a:noFill/>
          </a:ln>
        </p:spPr>
        <p:txBody>
          <a:bodyPr anchorCtr="0" anchor="t" bIns="182850" lIns="182850" spcFirstLastPara="1" rIns="182850" wrap="square" tIns="182850">
            <a:normAutofit/>
          </a:bodyPr>
          <a:lstStyle>
            <a:lvl1pPr indent="-393700" lvl="0" marL="457200">
              <a:lnSpc>
                <a:spcPct val="115000"/>
              </a:lnSpc>
              <a:spcBef>
                <a:spcPts val="0"/>
              </a:spcBef>
              <a:spcAft>
                <a:spcPts val="0"/>
              </a:spcAft>
              <a:buClr>
                <a:schemeClr val="dk2"/>
              </a:buClr>
              <a:buSzPts val="2600"/>
              <a:buFont typeface="Calibri"/>
              <a:buChar char="●"/>
              <a:defRPr sz="2600">
                <a:solidFill>
                  <a:schemeClr val="dk2"/>
                </a:solidFill>
                <a:latin typeface="Calibri"/>
                <a:ea typeface="Calibri"/>
                <a:cs typeface="Calibri"/>
                <a:sym typeface="Calibri"/>
              </a:defRPr>
            </a:lvl1pPr>
            <a:lvl2pPr indent="-368300" lvl="1" marL="914400">
              <a:lnSpc>
                <a:spcPct val="115000"/>
              </a:lnSpc>
              <a:spcBef>
                <a:spcPts val="0"/>
              </a:spcBef>
              <a:spcAft>
                <a:spcPts val="0"/>
              </a:spcAft>
              <a:buClr>
                <a:schemeClr val="dk2"/>
              </a:buClr>
              <a:buSzPts val="2200"/>
              <a:buFont typeface="Calibri"/>
              <a:buChar char="○"/>
              <a:defRPr sz="2200">
                <a:solidFill>
                  <a:schemeClr val="dk2"/>
                </a:solidFill>
                <a:latin typeface="Calibri"/>
                <a:ea typeface="Calibri"/>
                <a:cs typeface="Calibri"/>
                <a:sym typeface="Calibri"/>
              </a:defRPr>
            </a:lvl2pPr>
            <a:lvl3pPr indent="-368300" lvl="2" marL="1371600">
              <a:lnSpc>
                <a:spcPct val="115000"/>
              </a:lnSpc>
              <a:spcBef>
                <a:spcPts val="0"/>
              </a:spcBef>
              <a:spcAft>
                <a:spcPts val="0"/>
              </a:spcAft>
              <a:buClr>
                <a:schemeClr val="dk2"/>
              </a:buClr>
              <a:buSzPts val="2200"/>
              <a:buFont typeface="Calibri"/>
              <a:buChar char="■"/>
              <a:defRPr sz="2200">
                <a:solidFill>
                  <a:schemeClr val="dk2"/>
                </a:solidFill>
                <a:latin typeface="Calibri"/>
                <a:ea typeface="Calibri"/>
                <a:cs typeface="Calibri"/>
                <a:sym typeface="Calibri"/>
              </a:defRPr>
            </a:lvl3pPr>
            <a:lvl4pPr indent="-368300" lvl="3" marL="1828800">
              <a:lnSpc>
                <a:spcPct val="115000"/>
              </a:lnSpc>
              <a:spcBef>
                <a:spcPts val="0"/>
              </a:spcBef>
              <a:spcAft>
                <a:spcPts val="0"/>
              </a:spcAft>
              <a:buClr>
                <a:schemeClr val="dk2"/>
              </a:buClr>
              <a:buSzPts val="2200"/>
              <a:buFont typeface="Calibri"/>
              <a:buChar char="●"/>
              <a:defRPr sz="2200">
                <a:solidFill>
                  <a:schemeClr val="dk2"/>
                </a:solidFill>
                <a:latin typeface="Calibri"/>
                <a:ea typeface="Calibri"/>
                <a:cs typeface="Calibri"/>
                <a:sym typeface="Calibri"/>
              </a:defRPr>
            </a:lvl4pPr>
            <a:lvl5pPr indent="-368300" lvl="4" marL="2286000">
              <a:lnSpc>
                <a:spcPct val="115000"/>
              </a:lnSpc>
              <a:spcBef>
                <a:spcPts val="0"/>
              </a:spcBef>
              <a:spcAft>
                <a:spcPts val="0"/>
              </a:spcAft>
              <a:buClr>
                <a:schemeClr val="dk2"/>
              </a:buClr>
              <a:buSzPts val="2200"/>
              <a:buFont typeface="Calibri"/>
              <a:buChar char="○"/>
              <a:defRPr sz="2200">
                <a:solidFill>
                  <a:schemeClr val="dk2"/>
                </a:solidFill>
                <a:latin typeface="Calibri"/>
                <a:ea typeface="Calibri"/>
                <a:cs typeface="Calibri"/>
                <a:sym typeface="Calibri"/>
              </a:defRPr>
            </a:lvl5pPr>
            <a:lvl6pPr indent="-368300" lvl="5" marL="2743200">
              <a:lnSpc>
                <a:spcPct val="115000"/>
              </a:lnSpc>
              <a:spcBef>
                <a:spcPts val="0"/>
              </a:spcBef>
              <a:spcAft>
                <a:spcPts val="0"/>
              </a:spcAft>
              <a:buClr>
                <a:schemeClr val="dk2"/>
              </a:buClr>
              <a:buSzPts val="2200"/>
              <a:buFont typeface="Calibri"/>
              <a:buChar char="■"/>
              <a:defRPr sz="2200">
                <a:solidFill>
                  <a:schemeClr val="dk2"/>
                </a:solidFill>
                <a:latin typeface="Calibri"/>
                <a:ea typeface="Calibri"/>
                <a:cs typeface="Calibri"/>
                <a:sym typeface="Calibri"/>
              </a:defRPr>
            </a:lvl6pPr>
            <a:lvl7pPr indent="-368300" lvl="6" marL="3200400">
              <a:lnSpc>
                <a:spcPct val="115000"/>
              </a:lnSpc>
              <a:spcBef>
                <a:spcPts val="0"/>
              </a:spcBef>
              <a:spcAft>
                <a:spcPts val="0"/>
              </a:spcAft>
              <a:buClr>
                <a:schemeClr val="dk2"/>
              </a:buClr>
              <a:buSzPts val="2200"/>
              <a:buFont typeface="Calibri"/>
              <a:buChar char="●"/>
              <a:defRPr sz="2200">
                <a:solidFill>
                  <a:schemeClr val="dk2"/>
                </a:solidFill>
                <a:latin typeface="Calibri"/>
                <a:ea typeface="Calibri"/>
                <a:cs typeface="Calibri"/>
                <a:sym typeface="Calibri"/>
              </a:defRPr>
            </a:lvl7pPr>
            <a:lvl8pPr indent="-368300" lvl="7" marL="3657600">
              <a:lnSpc>
                <a:spcPct val="115000"/>
              </a:lnSpc>
              <a:spcBef>
                <a:spcPts val="0"/>
              </a:spcBef>
              <a:spcAft>
                <a:spcPts val="0"/>
              </a:spcAft>
              <a:buClr>
                <a:schemeClr val="dk2"/>
              </a:buClr>
              <a:buSzPts val="2200"/>
              <a:buFont typeface="Calibri"/>
              <a:buChar char="○"/>
              <a:defRPr sz="2200">
                <a:solidFill>
                  <a:schemeClr val="dk2"/>
                </a:solidFill>
                <a:latin typeface="Calibri"/>
                <a:ea typeface="Calibri"/>
                <a:cs typeface="Calibri"/>
                <a:sym typeface="Calibri"/>
              </a:defRPr>
            </a:lvl8pPr>
            <a:lvl9pPr indent="-368300" lvl="8" marL="4114800">
              <a:lnSpc>
                <a:spcPct val="115000"/>
              </a:lnSpc>
              <a:spcBef>
                <a:spcPts val="0"/>
              </a:spcBef>
              <a:spcAft>
                <a:spcPts val="0"/>
              </a:spcAft>
              <a:buClr>
                <a:schemeClr val="dk2"/>
              </a:buClr>
              <a:buSzPts val="2200"/>
              <a:buFont typeface="Calibri"/>
              <a:buChar char="■"/>
              <a:defRPr sz="2200">
                <a:solidFill>
                  <a:schemeClr val="dk2"/>
                </a:solidFill>
                <a:latin typeface="Calibri"/>
                <a:ea typeface="Calibri"/>
                <a:cs typeface="Calibri"/>
                <a:sym typeface="Calibri"/>
              </a:defRPr>
            </a:lvl9pPr>
          </a:lstStyle>
          <a:p/>
        </p:txBody>
      </p:sp>
      <p:sp>
        <p:nvSpPr>
          <p:cNvPr id="8" name="Google Shape;8;g106a4f61958_0_2828"/>
          <p:cNvSpPr txBox="1"/>
          <p:nvPr>
            <p:ph idx="12" type="sldNum"/>
          </p:nvPr>
        </p:nvSpPr>
        <p:spPr>
          <a:xfrm>
            <a:off x="16781467" y="9087337"/>
            <a:ext cx="1097400" cy="787200"/>
          </a:xfrm>
          <a:prstGeom prst="rect">
            <a:avLst/>
          </a:prstGeom>
          <a:noFill/>
          <a:ln>
            <a:noFill/>
          </a:ln>
        </p:spPr>
        <p:txBody>
          <a:bodyPr anchorCtr="0" anchor="ctr" bIns="182850" lIns="182850" spcFirstLastPara="1" rIns="182850" wrap="square" tIns="182850">
            <a:normAutofit/>
          </a:bodyPr>
          <a:lstStyle>
            <a:lvl1pPr lvl="0" algn="r">
              <a:buNone/>
              <a:defRPr sz="2000">
                <a:solidFill>
                  <a:schemeClr val="dk2"/>
                </a:solidFill>
                <a:latin typeface="Nunito"/>
                <a:ea typeface="Nunito"/>
                <a:cs typeface="Nunito"/>
                <a:sym typeface="Nunito"/>
              </a:defRPr>
            </a:lvl1pPr>
            <a:lvl2pPr lvl="1" algn="r">
              <a:buNone/>
              <a:defRPr sz="2000">
                <a:solidFill>
                  <a:schemeClr val="dk2"/>
                </a:solidFill>
                <a:latin typeface="Nunito"/>
                <a:ea typeface="Nunito"/>
                <a:cs typeface="Nunito"/>
                <a:sym typeface="Nunito"/>
              </a:defRPr>
            </a:lvl2pPr>
            <a:lvl3pPr lvl="2" algn="r">
              <a:buNone/>
              <a:defRPr sz="2000">
                <a:solidFill>
                  <a:schemeClr val="dk2"/>
                </a:solidFill>
                <a:latin typeface="Nunito"/>
                <a:ea typeface="Nunito"/>
                <a:cs typeface="Nunito"/>
                <a:sym typeface="Nunito"/>
              </a:defRPr>
            </a:lvl3pPr>
            <a:lvl4pPr lvl="3" algn="r">
              <a:buNone/>
              <a:defRPr sz="2000">
                <a:solidFill>
                  <a:schemeClr val="dk2"/>
                </a:solidFill>
                <a:latin typeface="Nunito"/>
                <a:ea typeface="Nunito"/>
                <a:cs typeface="Nunito"/>
                <a:sym typeface="Nunito"/>
              </a:defRPr>
            </a:lvl4pPr>
            <a:lvl5pPr lvl="4" algn="r">
              <a:buNone/>
              <a:defRPr sz="2000">
                <a:solidFill>
                  <a:schemeClr val="dk2"/>
                </a:solidFill>
                <a:latin typeface="Nunito"/>
                <a:ea typeface="Nunito"/>
                <a:cs typeface="Nunito"/>
                <a:sym typeface="Nunito"/>
              </a:defRPr>
            </a:lvl5pPr>
            <a:lvl6pPr lvl="5" algn="r">
              <a:buNone/>
              <a:defRPr sz="2000">
                <a:solidFill>
                  <a:schemeClr val="dk2"/>
                </a:solidFill>
                <a:latin typeface="Nunito"/>
                <a:ea typeface="Nunito"/>
                <a:cs typeface="Nunito"/>
                <a:sym typeface="Nunito"/>
              </a:defRPr>
            </a:lvl6pPr>
            <a:lvl7pPr lvl="6" algn="r">
              <a:buNone/>
              <a:defRPr sz="2000">
                <a:solidFill>
                  <a:schemeClr val="dk2"/>
                </a:solidFill>
                <a:latin typeface="Nunito"/>
                <a:ea typeface="Nunito"/>
                <a:cs typeface="Nunito"/>
                <a:sym typeface="Nunito"/>
              </a:defRPr>
            </a:lvl7pPr>
            <a:lvl8pPr lvl="7" algn="r">
              <a:buNone/>
              <a:defRPr sz="2000">
                <a:solidFill>
                  <a:schemeClr val="dk2"/>
                </a:solidFill>
                <a:latin typeface="Nunito"/>
                <a:ea typeface="Nunito"/>
                <a:cs typeface="Nunito"/>
                <a:sym typeface="Nunito"/>
              </a:defRPr>
            </a:lvl8pPr>
            <a:lvl9pPr lvl="8" algn="r">
              <a:buNone/>
              <a:defRPr sz="2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5.jpg"/><Relationship Id="rId4" Type="http://schemas.openxmlformats.org/officeDocument/2006/relationships/image" Target="../media/image10.jpg"/><Relationship Id="rId5" Type="http://schemas.openxmlformats.org/officeDocument/2006/relationships/image" Target="../media/image20.jpg"/><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sciencedirect.com/science/article/pii/S2352484721003164#fig1" TargetMode="External"/><Relationship Id="rId4" Type="http://schemas.openxmlformats.org/officeDocument/2006/relationships/hyperlink" Target="https://www.ricoh.com/technology/tech/089_blockchain" TargetMode="External"/><Relationship Id="rId5" Type="http://schemas.openxmlformats.org/officeDocument/2006/relationships/hyperlink" Target="https://replit.com/join/cnnuypduxd-codeboi301" TargetMode="External"/><Relationship Id="rId6"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17.png"/><Relationship Id="rId7" Type="http://schemas.openxmlformats.org/officeDocument/2006/relationships/image" Target="../media/image14.png"/><Relationship Id="rId8"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www.youtube.com/watch?v=iaVeo7KqMIY" TargetMode="Externa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7" name="Shape 127"/>
        <p:cNvGrpSpPr/>
        <p:nvPr/>
      </p:nvGrpSpPr>
      <p:grpSpPr>
        <a:xfrm>
          <a:off x="0" y="0"/>
          <a:ext cx="0" cy="0"/>
          <a:chOff x="0" y="0"/>
          <a:chExt cx="0" cy="0"/>
        </a:xfrm>
      </p:grpSpPr>
      <p:sp>
        <p:nvSpPr>
          <p:cNvPr id="128" name="Google Shape;128;g107a510dea1_0_0"/>
          <p:cNvSpPr txBox="1"/>
          <p:nvPr>
            <p:ph idx="1" type="body"/>
          </p:nvPr>
        </p:nvSpPr>
        <p:spPr>
          <a:xfrm>
            <a:off x="569450" y="4904700"/>
            <a:ext cx="6282600" cy="4261800"/>
          </a:xfrm>
          <a:prstGeom prst="rect">
            <a:avLst/>
          </a:prstGeom>
        </p:spPr>
        <p:txBody>
          <a:bodyPr anchorCtr="0" anchor="t" bIns="182850" lIns="182850" spcFirstLastPara="1" rIns="182850" wrap="square" tIns="182850">
            <a:normAutofit/>
          </a:bodyPr>
          <a:lstStyle/>
          <a:p>
            <a:pPr indent="0" lvl="0" marL="0" rtl="0" algn="l">
              <a:lnSpc>
                <a:spcPct val="115000"/>
              </a:lnSpc>
              <a:spcBef>
                <a:spcPts val="0"/>
              </a:spcBef>
              <a:spcAft>
                <a:spcPts val="0"/>
              </a:spcAft>
              <a:buNone/>
            </a:pPr>
            <a:r>
              <a:rPr lang="en-US" sz="3200">
                <a:solidFill>
                  <a:schemeClr val="lt1"/>
                </a:solidFill>
                <a:latin typeface="Times"/>
                <a:ea typeface="Times"/>
                <a:cs typeface="Times"/>
                <a:sym typeface="Times"/>
              </a:rPr>
              <a:t>Team Members - </a:t>
            </a:r>
            <a:endParaRPr sz="3200">
              <a:solidFill>
                <a:schemeClr val="lt1"/>
              </a:solidFill>
              <a:latin typeface="Times"/>
              <a:ea typeface="Times"/>
              <a:cs typeface="Times"/>
              <a:sym typeface="Times"/>
            </a:endParaRPr>
          </a:p>
          <a:p>
            <a:pPr indent="914400" lvl="0" marL="0" rtl="0" algn="l">
              <a:lnSpc>
                <a:spcPct val="115000"/>
              </a:lnSpc>
              <a:spcBef>
                <a:spcPts val="0"/>
              </a:spcBef>
              <a:spcAft>
                <a:spcPts val="0"/>
              </a:spcAft>
              <a:buNone/>
            </a:pPr>
            <a:r>
              <a:rPr lang="en-US" sz="3200">
                <a:solidFill>
                  <a:srgbClr val="212529"/>
                </a:solidFill>
                <a:latin typeface="Times"/>
                <a:ea typeface="Times"/>
                <a:cs typeface="Times"/>
                <a:sym typeface="Times"/>
              </a:rPr>
              <a:t>Ismail Asorona (Team Lead)</a:t>
            </a:r>
            <a:endParaRPr sz="3200">
              <a:solidFill>
                <a:srgbClr val="212529"/>
              </a:solidFill>
              <a:latin typeface="Times"/>
              <a:ea typeface="Times"/>
              <a:cs typeface="Times"/>
              <a:sym typeface="Times"/>
            </a:endParaRPr>
          </a:p>
          <a:p>
            <a:pPr indent="914400" lvl="0" marL="0" rtl="0" algn="l">
              <a:lnSpc>
                <a:spcPct val="115000"/>
              </a:lnSpc>
              <a:spcBef>
                <a:spcPts val="0"/>
              </a:spcBef>
              <a:spcAft>
                <a:spcPts val="0"/>
              </a:spcAft>
              <a:buClr>
                <a:schemeClr val="dk1"/>
              </a:buClr>
              <a:buSzPts val="1200"/>
              <a:buFont typeface="Arial"/>
              <a:buNone/>
            </a:pPr>
            <a:r>
              <a:rPr lang="en-US" sz="3200">
                <a:solidFill>
                  <a:srgbClr val="212529"/>
                </a:solidFill>
                <a:latin typeface="Times"/>
                <a:ea typeface="Times"/>
                <a:cs typeface="Times"/>
                <a:sym typeface="Times"/>
              </a:rPr>
              <a:t>Ezeogu Glory</a:t>
            </a:r>
            <a:endParaRPr sz="3200">
              <a:solidFill>
                <a:srgbClr val="212529"/>
              </a:solidFill>
              <a:latin typeface="Times"/>
              <a:ea typeface="Times"/>
              <a:cs typeface="Times"/>
              <a:sym typeface="Times"/>
            </a:endParaRPr>
          </a:p>
          <a:p>
            <a:pPr indent="914400" lvl="0" marL="0" rtl="0" algn="l">
              <a:lnSpc>
                <a:spcPct val="115000"/>
              </a:lnSpc>
              <a:spcBef>
                <a:spcPts val="0"/>
              </a:spcBef>
              <a:spcAft>
                <a:spcPts val="0"/>
              </a:spcAft>
              <a:buNone/>
            </a:pPr>
            <a:r>
              <a:rPr lang="en-US" sz="3200">
                <a:solidFill>
                  <a:srgbClr val="212529"/>
                </a:solidFill>
                <a:latin typeface="Times"/>
                <a:ea typeface="Times"/>
                <a:cs typeface="Times"/>
                <a:sym typeface="Times"/>
              </a:rPr>
              <a:t>Gbolahan Afolabi</a:t>
            </a:r>
            <a:endParaRPr sz="3200">
              <a:solidFill>
                <a:srgbClr val="212529"/>
              </a:solidFill>
              <a:latin typeface="Times"/>
              <a:ea typeface="Times"/>
              <a:cs typeface="Times"/>
              <a:sym typeface="Times"/>
            </a:endParaRPr>
          </a:p>
          <a:p>
            <a:pPr indent="914400" lvl="0" marL="0" rtl="0" algn="l">
              <a:lnSpc>
                <a:spcPct val="115000"/>
              </a:lnSpc>
              <a:spcBef>
                <a:spcPts val="0"/>
              </a:spcBef>
              <a:spcAft>
                <a:spcPts val="0"/>
              </a:spcAft>
              <a:buNone/>
            </a:pPr>
            <a:r>
              <a:rPr lang="en-US" sz="3200">
                <a:solidFill>
                  <a:srgbClr val="212529"/>
                </a:solidFill>
                <a:latin typeface="Times"/>
                <a:ea typeface="Times"/>
                <a:cs typeface="Times"/>
                <a:sym typeface="Times"/>
              </a:rPr>
              <a:t>Mecahel Demissie</a:t>
            </a:r>
            <a:endParaRPr sz="3200">
              <a:solidFill>
                <a:srgbClr val="212529"/>
              </a:solidFill>
              <a:latin typeface="Times"/>
              <a:ea typeface="Times"/>
              <a:cs typeface="Times"/>
              <a:sym typeface="Times"/>
            </a:endParaRPr>
          </a:p>
          <a:p>
            <a:pPr indent="914400" lvl="0" marL="0" rtl="0" algn="l">
              <a:lnSpc>
                <a:spcPct val="115000"/>
              </a:lnSpc>
              <a:spcBef>
                <a:spcPts val="0"/>
              </a:spcBef>
              <a:spcAft>
                <a:spcPts val="0"/>
              </a:spcAft>
              <a:buNone/>
            </a:pPr>
            <a:r>
              <a:rPr lang="en-US" sz="3200">
                <a:solidFill>
                  <a:srgbClr val="212529"/>
                </a:solidFill>
                <a:latin typeface="Times"/>
                <a:ea typeface="Times"/>
                <a:cs typeface="Times"/>
                <a:sym typeface="Times"/>
              </a:rPr>
              <a:t>Boluwatife Shekoni</a:t>
            </a:r>
            <a:endParaRPr sz="3200">
              <a:solidFill>
                <a:srgbClr val="212529"/>
              </a:solidFill>
              <a:latin typeface="Times"/>
              <a:ea typeface="Times"/>
              <a:cs typeface="Times"/>
              <a:sym typeface="Times"/>
            </a:endParaRPr>
          </a:p>
          <a:p>
            <a:pPr indent="914400" lvl="0" marL="0" rtl="0" algn="l">
              <a:lnSpc>
                <a:spcPct val="115000"/>
              </a:lnSpc>
              <a:spcBef>
                <a:spcPts val="0"/>
              </a:spcBef>
              <a:spcAft>
                <a:spcPts val="0"/>
              </a:spcAft>
              <a:buNone/>
            </a:pPr>
            <a:r>
              <a:rPr lang="en-US" sz="3200">
                <a:solidFill>
                  <a:srgbClr val="212529"/>
                </a:solidFill>
                <a:latin typeface="Times"/>
                <a:ea typeface="Times"/>
                <a:cs typeface="Times"/>
                <a:sym typeface="Times"/>
              </a:rPr>
              <a:t>Emmanuel Yormesor</a:t>
            </a:r>
            <a:endParaRPr>
              <a:latin typeface="Times"/>
              <a:ea typeface="Times"/>
              <a:cs typeface="Times"/>
              <a:sym typeface="Times"/>
            </a:endParaRPr>
          </a:p>
        </p:txBody>
      </p:sp>
      <p:pic>
        <p:nvPicPr>
          <p:cNvPr id="129" name="Google Shape;129;g107a510dea1_0_0"/>
          <p:cNvPicPr preferRelativeResize="0"/>
          <p:nvPr/>
        </p:nvPicPr>
        <p:blipFill>
          <a:blip r:embed="rId3">
            <a:alphaModFix/>
          </a:blip>
          <a:stretch>
            <a:fillRect/>
          </a:stretch>
        </p:blipFill>
        <p:spPr>
          <a:xfrm>
            <a:off x="440850" y="455850"/>
            <a:ext cx="17377699" cy="3934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20" name="Shape 220"/>
        <p:cNvGrpSpPr/>
        <p:nvPr/>
      </p:nvGrpSpPr>
      <p:grpSpPr>
        <a:xfrm>
          <a:off x="0" y="0"/>
          <a:ext cx="0" cy="0"/>
          <a:chOff x="0" y="0"/>
          <a:chExt cx="0" cy="0"/>
        </a:xfrm>
      </p:grpSpPr>
      <p:sp>
        <p:nvSpPr>
          <p:cNvPr id="221" name="Google Shape;221;g106a4f61958_0_2161"/>
          <p:cNvSpPr txBox="1"/>
          <p:nvPr/>
        </p:nvSpPr>
        <p:spPr>
          <a:xfrm>
            <a:off x="507947" y="568225"/>
            <a:ext cx="10487400" cy="769500"/>
          </a:xfrm>
          <a:prstGeom prst="rect">
            <a:avLst/>
          </a:prstGeom>
          <a:noFill/>
          <a:ln>
            <a:noFill/>
          </a:ln>
        </p:spPr>
        <p:txBody>
          <a:bodyPr anchorCtr="0" anchor="t" bIns="0" lIns="0" spcFirstLastPara="1" rIns="0" wrap="square" tIns="0">
            <a:spAutoFit/>
          </a:bodyPr>
          <a:lstStyle/>
          <a:p>
            <a:pPr indent="0" lvl="0" marL="0" marR="0" rtl="0" algn="l">
              <a:lnSpc>
                <a:spcPct val="119993"/>
              </a:lnSpc>
              <a:spcBef>
                <a:spcPts val="0"/>
              </a:spcBef>
              <a:spcAft>
                <a:spcPts val="0"/>
              </a:spcAft>
              <a:buNone/>
            </a:pPr>
            <a:r>
              <a:rPr lang="en-US" sz="5000">
                <a:solidFill>
                  <a:schemeClr val="lt1"/>
                </a:solidFill>
                <a:latin typeface="Times New Roman"/>
                <a:ea typeface="Times New Roman"/>
                <a:cs typeface="Times New Roman"/>
                <a:sym typeface="Times New Roman"/>
              </a:rPr>
              <a:t>Graphical Demonstration</a:t>
            </a:r>
            <a:r>
              <a:rPr i="0" lang="en-US" sz="5000" u="none" cap="none" strike="noStrike">
                <a:solidFill>
                  <a:schemeClr val="lt1"/>
                </a:solidFill>
                <a:latin typeface="Times New Roman"/>
                <a:ea typeface="Times New Roman"/>
                <a:cs typeface="Times New Roman"/>
                <a:sym typeface="Times New Roman"/>
              </a:rPr>
              <a:t>                                         </a:t>
            </a:r>
            <a:endParaRPr sz="3400">
              <a:solidFill>
                <a:schemeClr val="lt1"/>
              </a:solidFill>
              <a:latin typeface="Times New Roman"/>
              <a:ea typeface="Times New Roman"/>
              <a:cs typeface="Times New Roman"/>
              <a:sym typeface="Times New Roman"/>
            </a:endParaRPr>
          </a:p>
        </p:txBody>
      </p:sp>
      <p:pic>
        <p:nvPicPr>
          <p:cNvPr id="222" name="Google Shape;222;g106a4f61958_0_2161"/>
          <p:cNvPicPr preferRelativeResize="0"/>
          <p:nvPr/>
        </p:nvPicPr>
        <p:blipFill>
          <a:blip r:embed="rId3">
            <a:alphaModFix/>
          </a:blip>
          <a:stretch>
            <a:fillRect/>
          </a:stretch>
        </p:blipFill>
        <p:spPr>
          <a:xfrm>
            <a:off x="9367550" y="1701250"/>
            <a:ext cx="4212952" cy="7823350"/>
          </a:xfrm>
          <a:prstGeom prst="rect">
            <a:avLst/>
          </a:prstGeom>
          <a:noFill/>
          <a:ln>
            <a:noFill/>
          </a:ln>
        </p:spPr>
      </p:pic>
      <p:pic>
        <p:nvPicPr>
          <p:cNvPr id="223" name="Google Shape;223;g106a4f61958_0_2161"/>
          <p:cNvPicPr preferRelativeResize="0"/>
          <p:nvPr/>
        </p:nvPicPr>
        <p:blipFill>
          <a:blip r:embed="rId4">
            <a:alphaModFix/>
          </a:blip>
          <a:stretch>
            <a:fillRect/>
          </a:stretch>
        </p:blipFill>
        <p:spPr>
          <a:xfrm>
            <a:off x="13708350" y="1701250"/>
            <a:ext cx="3804901" cy="7823352"/>
          </a:xfrm>
          <a:prstGeom prst="rect">
            <a:avLst/>
          </a:prstGeom>
          <a:noFill/>
          <a:ln>
            <a:noFill/>
          </a:ln>
        </p:spPr>
      </p:pic>
      <p:pic>
        <p:nvPicPr>
          <p:cNvPr id="224" name="Google Shape;224;g106a4f61958_0_2161"/>
          <p:cNvPicPr preferRelativeResize="0"/>
          <p:nvPr/>
        </p:nvPicPr>
        <p:blipFill>
          <a:blip r:embed="rId5">
            <a:alphaModFix/>
          </a:blip>
          <a:stretch>
            <a:fillRect/>
          </a:stretch>
        </p:blipFill>
        <p:spPr>
          <a:xfrm>
            <a:off x="773300" y="1542100"/>
            <a:ext cx="4007801" cy="7823350"/>
          </a:xfrm>
          <a:prstGeom prst="rect">
            <a:avLst/>
          </a:prstGeom>
          <a:noFill/>
          <a:ln>
            <a:noFill/>
          </a:ln>
        </p:spPr>
      </p:pic>
      <p:pic>
        <p:nvPicPr>
          <p:cNvPr id="225" name="Google Shape;225;g106a4f61958_0_2161"/>
          <p:cNvPicPr preferRelativeResize="0"/>
          <p:nvPr/>
        </p:nvPicPr>
        <p:blipFill>
          <a:blip r:embed="rId6">
            <a:alphaModFix/>
          </a:blip>
          <a:stretch>
            <a:fillRect/>
          </a:stretch>
        </p:blipFill>
        <p:spPr>
          <a:xfrm>
            <a:off x="4913750" y="1701250"/>
            <a:ext cx="4321150" cy="78233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29" name="Shape 229"/>
        <p:cNvGrpSpPr/>
        <p:nvPr/>
      </p:nvGrpSpPr>
      <p:grpSpPr>
        <a:xfrm>
          <a:off x="0" y="0"/>
          <a:ext cx="0" cy="0"/>
          <a:chOff x="0" y="0"/>
          <a:chExt cx="0" cy="0"/>
        </a:xfrm>
      </p:grpSpPr>
      <p:pic>
        <p:nvPicPr>
          <p:cNvPr id="230" name="Google Shape;230;g106a4f61958_0_2431"/>
          <p:cNvPicPr preferRelativeResize="0"/>
          <p:nvPr/>
        </p:nvPicPr>
        <p:blipFill>
          <a:blip r:embed="rId3">
            <a:alphaModFix/>
          </a:blip>
          <a:stretch>
            <a:fillRect/>
          </a:stretch>
        </p:blipFill>
        <p:spPr>
          <a:xfrm>
            <a:off x="692525" y="3016600"/>
            <a:ext cx="2944951" cy="2041151"/>
          </a:xfrm>
          <a:prstGeom prst="rect">
            <a:avLst/>
          </a:prstGeom>
          <a:noFill/>
          <a:ln>
            <a:noFill/>
          </a:ln>
        </p:spPr>
      </p:pic>
      <p:pic>
        <p:nvPicPr>
          <p:cNvPr id="231" name="Google Shape;231;g106a4f61958_0_2431"/>
          <p:cNvPicPr preferRelativeResize="0"/>
          <p:nvPr/>
        </p:nvPicPr>
        <p:blipFill>
          <a:blip r:embed="rId4">
            <a:alphaModFix/>
          </a:blip>
          <a:stretch>
            <a:fillRect/>
          </a:stretch>
        </p:blipFill>
        <p:spPr>
          <a:xfrm>
            <a:off x="692600" y="5903825"/>
            <a:ext cx="2944951" cy="1746000"/>
          </a:xfrm>
          <a:prstGeom prst="rect">
            <a:avLst/>
          </a:prstGeom>
          <a:noFill/>
          <a:ln>
            <a:noFill/>
          </a:ln>
        </p:spPr>
      </p:pic>
      <p:pic>
        <p:nvPicPr>
          <p:cNvPr id="232" name="Google Shape;232;g106a4f61958_0_2431"/>
          <p:cNvPicPr preferRelativeResize="0"/>
          <p:nvPr/>
        </p:nvPicPr>
        <p:blipFill>
          <a:blip r:embed="rId5">
            <a:alphaModFix/>
          </a:blip>
          <a:stretch>
            <a:fillRect/>
          </a:stretch>
        </p:blipFill>
        <p:spPr>
          <a:xfrm>
            <a:off x="9979900" y="3164200"/>
            <a:ext cx="2944950" cy="1746000"/>
          </a:xfrm>
          <a:prstGeom prst="rect">
            <a:avLst/>
          </a:prstGeom>
          <a:noFill/>
          <a:ln>
            <a:noFill/>
          </a:ln>
        </p:spPr>
      </p:pic>
      <p:sp>
        <p:nvSpPr>
          <p:cNvPr id="233" name="Google Shape;233;g106a4f61958_0_2431"/>
          <p:cNvSpPr/>
          <p:nvPr/>
        </p:nvSpPr>
        <p:spPr>
          <a:xfrm>
            <a:off x="3948125" y="6508650"/>
            <a:ext cx="3412800" cy="536400"/>
          </a:xfrm>
          <a:prstGeom prst="round1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rPr b="1" lang="en-US" sz="3400">
                <a:solidFill>
                  <a:schemeClr val="dk2"/>
                </a:solidFill>
                <a:latin typeface="Times New Roman"/>
                <a:ea typeface="Times New Roman"/>
                <a:cs typeface="Times New Roman"/>
                <a:sym typeface="Times New Roman"/>
              </a:rPr>
              <a:t>Python</a:t>
            </a:r>
            <a:endParaRPr b="1" sz="3400">
              <a:solidFill>
                <a:schemeClr val="dk2"/>
              </a:solidFill>
              <a:latin typeface="Times New Roman"/>
              <a:ea typeface="Times New Roman"/>
              <a:cs typeface="Times New Roman"/>
              <a:sym typeface="Times New Roman"/>
            </a:endParaRPr>
          </a:p>
        </p:txBody>
      </p:sp>
      <p:sp>
        <p:nvSpPr>
          <p:cNvPr id="234" name="Google Shape;234;g106a4f61958_0_2431"/>
          <p:cNvSpPr/>
          <p:nvPr/>
        </p:nvSpPr>
        <p:spPr>
          <a:xfrm>
            <a:off x="13267500" y="3769000"/>
            <a:ext cx="3412800" cy="536400"/>
          </a:xfrm>
          <a:prstGeom prst="round1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rPr b="1" lang="en-US" sz="3200">
                <a:solidFill>
                  <a:srgbClr val="222222"/>
                </a:solidFill>
                <a:latin typeface="Times New Roman"/>
                <a:ea typeface="Times New Roman"/>
                <a:cs typeface="Times New Roman"/>
                <a:sym typeface="Times New Roman"/>
              </a:rPr>
              <a:t>Github</a:t>
            </a:r>
            <a:endParaRPr b="1" sz="3200">
              <a:solidFill>
                <a:srgbClr val="222222"/>
              </a:solidFill>
              <a:latin typeface="Times New Roman"/>
              <a:ea typeface="Times New Roman"/>
              <a:cs typeface="Times New Roman"/>
              <a:sym typeface="Times New Roman"/>
            </a:endParaRPr>
          </a:p>
        </p:txBody>
      </p:sp>
      <p:sp>
        <p:nvSpPr>
          <p:cNvPr id="235" name="Google Shape;235;g106a4f61958_0_2431"/>
          <p:cNvSpPr/>
          <p:nvPr/>
        </p:nvSpPr>
        <p:spPr>
          <a:xfrm>
            <a:off x="3948150" y="3768950"/>
            <a:ext cx="3412800" cy="536400"/>
          </a:xfrm>
          <a:prstGeom prst="round1Rect">
            <a:avLst>
              <a:gd fmla="val 16667" name="adj"/>
            </a:avLst>
          </a:prstGeom>
          <a:solidFill>
            <a:schemeClr val="lt1"/>
          </a:solidFill>
          <a:ln cap="flat" cmpd="sng" w="9525">
            <a:solidFill>
              <a:srgbClr val="1836B2"/>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rPr b="1" lang="en-US" sz="3200">
                <a:solidFill>
                  <a:schemeClr val="dk2"/>
                </a:solidFill>
                <a:latin typeface="Times New Roman"/>
                <a:ea typeface="Times New Roman"/>
                <a:cs typeface="Times New Roman"/>
                <a:sym typeface="Times New Roman"/>
              </a:rPr>
              <a:t>Replit</a:t>
            </a:r>
            <a:endParaRPr b="1" sz="3200">
              <a:solidFill>
                <a:schemeClr val="dk2"/>
              </a:solidFill>
              <a:latin typeface="Times New Roman"/>
              <a:ea typeface="Times New Roman"/>
              <a:cs typeface="Times New Roman"/>
              <a:sym typeface="Times New Roman"/>
            </a:endParaRPr>
          </a:p>
        </p:txBody>
      </p:sp>
      <p:pic>
        <p:nvPicPr>
          <p:cNvPr id="236" name="Google Shape;236;g106a4f61958_0_2431"/>
          <p:cNvPicPr preferRelativeResize="0"/>
          <p:nvPr/>
        </p:nvPicPr>
        <p:blipFill>
          <a:blip r:embed="rId6">
            <a:alphaModFix/>
          </a:blip>
          <a:stretch>
            <a:fillRect/>
          </a:stretch>
        </p:blipFill>
        <p:spPr>
          <a:xfrm>
            <a:off x="10273800" y="5941250"/>
            <a:ext cx="2651050" cy="1671200"/>
          </a:xfrm>
          <a:prstGeom prst="rect">
            <a:avLst/>
          </a:prstGeom>
          <a:noFill/>
          <a:ln>
            <a:noFill/>
          </a:ln>
        </p:spPr>
      </p:pic>
      <p:sp>
        <p:nvSpPr>
          <p:cNvPr id="237" name="Google Shape;237;g106a4f61958_0_2431"/>
          <p:cNvSpPr/>
          <p:nvPr/>
        </p:nvSpPr>
        <p:spPr>
          <a:xfrm>
            <a:off x="13267500" y="6508650"/>
            <a:ext cx="3412800" cy="536400"/>
          </a:xfrm>
          <a:prstGeom prst="round1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rPr b="1" lang="en-US" sz="3200">
                <a:solidFill>
                  <a:srgbClr val="222222"/>
                </a:solidFill>
                <a:latin typeface="Times New Roman"/>
                <a:ea typeface="Times New Roman"/>
                <a:cs typeface="Times New Roman"/>
                <a:sym typeface="Times New Roman"/>
              </a:rPr>
              <a:t>PyCharm</a:t>
            </a:r>
            <a:endParaRPr b="1" sz="3200">
              <a:solidFill>
                <a:srgbClr val="222222"/>
              </a:solidFill>
              <a:latin typeface="Times New Roman"/>
              <a:ea typeface="Times New Roman"/>
              <a:cs typeface="Times New Roman"/>
              <a:sym typeface="Times New Roman"/>
            </a:endParaRPr>
          </a:p>
        </p:txBody>
      </p:sp>
      <p:sp>
        <p:nvSpPr>
          <p:cNvPr id="238" name="Google Shape;238;g106a4f61958_0_2431"/>
          <p:cNvSpPr txBox="1"/>
          <p:nvPr>
            <p:ph type="title"/>
          </p:nvPr>
        </p:nvSpPr>
        <p:spPr>
          <a:xfrm>
            <a:off x="692550" y="893900"/>
            <a:ext cx="7597800" cy="19092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Software Used</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42" name="Shape 242"/>
        <p:cNvGrpSpPr/>
        <p:nvPr/>
      </p:nvGrpSpPr>
      <p:grpSpPr>
        <a:xfrm>
          <a:off x="0" y="0"/>
          <a:ext cx="0" cy="0"/>
          <a:chOff x="0" y="0"/>
          <a:chExt cx="0" cy="0"/>
        </a:xfrm>
      </p:grpSpPr>
      <p:sp>
        <p:nvSpPr>
          <p:cNvPr id="243" name="Google Shape;243;g106a4f61958_0_2698"/>
          <p:cNvSpPr txBox="1"/>
          <p:nvPr>
            <p:ph type="title"/>
          </p:nvPr>
        </p:nvSpPr>
        <p:spPr>
          <a:xfrm>
            <a:off x="1638300" y="1691200"/>
            <a:ext cx="15011400" cy="19092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Resources</a:t>
            </a:r>
            <a:endParaRPr>
              <a:latin typeface="Times New Roman"/>
              <a:ea typeface="Times New Roman"/>
              <a:cs typeface="Times New Roman"/>
              <a:sym typeface="Times New Roman"/>
            </a:endParaRPr>
          </a:p>
        </p:txBody>
      </p:sp>
      <p:sp>
        <p:nvSpPr>
          <p:cNvPr id="244" name="Google Shape;244;g106a4f61958_0_2698"/>
          <p:cNvSpPr txBox="1"/>
          <p:nvPr>
            <p:ph idx="1" type="body"/>
          </p:nvPr>
        </p:nvSpPr>
        <p:spPr>
          <a:xfrm>
            <a:off x="769300" y="3276850"/>
            <a:ext cx="15011400" cy="4896000"/>
          </a:xfrm>
          <a:prstGeom prst="rect">
            <a:avLst/>
          </a:prstGeom>
        </p:spPr>
        <p:txBody>
          <a:bodyPr anchorCtr="0" anchor="t" bIns="182850" lIns="182850" spcFirstLastPara="1" rIns="182850" wrap="square" tIns="182850">
            <a:normAutofit/>
          </a:bodyPr>
          <a:lstStyle/>
          <a:p>
            <a:pPr indent="-647700" lvl="0" marL="914400" rtl="0" algn="l">
              <a:lnSpc>
                <a:spcPct val="150000"/>
              </a:lnSpc>
              <a:spcBef>
                <a:spcPts val="0"/>
              </a:spcBef>
              <a:spcAft>
                <a:spcPts val="0"/>
              </a:spcAft>
              <a:buClr>
                <a:srgbClr val="222222"/>
              </a:buClr>
              <a:buSzPts val="3000"/>
              <a:buFont typeface="Times New Roman"/>
              <a:buChar char="●"/>
            </a:pPr>
            <a:r>
              <a:rPr lang="en-US" sz="3000">
                <a:solidFill>
                  <a:srgbClr val="222222"/>
                </a:solidFill>
                <a:latin typeface="Times New Roman"/>
                <a:ea typeface="Times New Roman"/>
                <a:cs typeface="Times New Roman"/>
                <a:sym typeface="Times New Roman"/>
              </a:rPr>
              <a:t>https://www.geeksforgeeks.org/create-simple-blockchain-using-python/amp/</a:t>
            </a:r>
            <a:endParaRPr sz="3000">
              <a:solidFill>
                <a:srgbClr val="222222"/>
              </a:solidFill>
              <a:latin typeface="Times New Roman"/>
              <a:ea typeface="Times New Roman"/>
              <a:cs typeface="Times New Roman"/>
              <a:sym typeface="Times New Roman"/>
            </a:endParaRPr>
          </a:p>
          <a:p>
            <a:pPr indent="-647700" lvl="0" marL="914400" rtl="0" algn="l">
              <a:lnSpc>
                <a:spcPct val="150000"/>
              </a:lnSpc>
              <a:spcBef>
                <a:spcPts val="0"/>
              </a:spcBef>
              <a:spcAft>
                <a:spcPts val="0"/>
              </a:spcAft>
              <a:buSzPts val="3000"/>
              <a:buFont typeface="Times New Roman"/>
              <a:buChar char="●"/>
            </a:pPr>
            <a:r>
              <a:rPr lang="en-US" sz="3000">
                <a:solidFill>
                  <a:srgbClr val="222222"/>
                </a:solidFill>
                <a:uFill>
                  <a:noFill/>
                </a:uFill>
                <a:latin typeface="Times New Roman"/>
                <a:ea typeface="Times New Roman"/>
                <a:cs typeface="Times New Roman"/>
                <a:sym typeface="Times New Roman"/>
                <a:hlinkClick r:id="rId3">
                  <a:extLst>
                    <a:ext uri="{A12FA001-AC4F-418D-AE19-62706E023703}">
                      <ahyp:hlinkClr val="tx"/>
                    </a:ext>
                  </a:extLst>
                </a:hlinkClick>
              </a:rPr>
              <a:t>https://www.sciencedirect.com/science/article/pii/S2352484721003164#fig1</a:t>
            </a:r>
            <a:endParaRPr sz="3000">
              <a:solidFill>
                <a:srgbClr val="222222"/>
              </a:solidFill>
              <a:latin typeface="Times New Roman"/>
              <a:ea typeface="Times New Roman"/>
              <a:cs typeface="Times New Roman"/>
              <a:sym typeface="Times New Roman"/>
            </a:endParaRPr>
          </a:p>
          <a:p>
            <a:pPr indent="-647700" lvl="0" marL="914400" rtl="0" algn="l">
              <a:lnSpc>
                <a:spcPct val="150000"/>
              </a:lnSpc>
              <a:spcBef>
                <a:spcPts val="0"/>
              </a:spcBef>
              <a:spcAft>
                <a:spcPts val="0"/>
              </a:spcAft>
              <a:buClr>
                <a:srgbClr val="222222"/>
              </a:buClr>
              <a:buSzPts val="3000"/>
              <a:buFont typeface="Times New Roman"/>
              <a:buChar char="●"/>
            </a:pPr>
            <a:r>
              <a:rPr lang="en-US" sz="3000">
                <a:solidFill>
                  <a:srgbClr val="222222"/>
                </a:solidFill>
                <a:latin typeface="Times New Roman"/>
                <a:ea typeface="Times New Roman"/>
                <a:cs typeface="Times New Roman"/>
                <a:sym typeface="Times New Roman"/>
              </a:rPr>
              <a:t> </a:t>
            </a:r>
            <a:r>
              <a:rPr lang="en-US" sz="3000">
                <a:solidFill>
                  <a:srgbClr val="222222"/>
                </a:solidFill>
                <a:uFill>
                  <a:noFill/>
                </a:uFill>
                <a:latin typeface="Times New Roman"/>
                <a:ea typeface="Times New Roman"/>
                <a:cs typeface="Times New Roman"/>
                <a:sym typeface="Times New Roman"/>
                <a:hlinkClick r:id="rId4">
                  <a:extLst>
                    <a:ext uri="{A12FA001-AC4F-418D-AE19-62706E023703}">
                      <ahyp:hlinkClr val="tx"/>
                    </a:ext>
                  </a:extLst>
                </a:hlinkClick>
              </a:rPr>
              <a:t>https://www.ricoh.com/technology/tech/089_blockchan</a:t>
            </a:r>
            <a:endParaRPr sz="3000">
              <a:solidFill>
                <a:srgbClr val="222222"/>
              </a:solidFill>
              <a:latin typeface="Times New Roman"/>
              <a:ea typeface="Times New Roman"/>
              <a:cs typeface="Times New Roman"/>
              <a:sym typeface="Times New Roman"/>
            </a:endParaRPr>
          </a:p>
          <a:p>
            <a:pPr indent="-647700" lvl="0" marL="914400" rtl="0" algn="l">
              <a:lnSpc>
                <a:spcPct val="150000"/>
              </a:lnSpc>
              <a:spcBef>
                <a:spcPts val="0"/>
              </a:spcBef>
              <a:spcAft>
                <a:spcPts val="0"/>
              </a:spcAft>
              <a:buSzPts val="3000"/>
              <a:buFont typeface="Times New Roman"/>
              <a:buChar char="●"/>
            </a:pPr>
            <a:r>
              <a:rPr lang="en-US" sz="3000">
                <a:solidFill>
                  <a:srgbClr val="222222"/>
                </a:solidFill>
                <a:uFill>
                  <a:noFill/>
                </a:uFill>
                <a:latin typeface="Times New Roman"/>
                <a:ea typeface="Times New Roman"/>
                <a:cs typeface="Times New Roman"/>
                <a:sym typeface="Times New Roman"/>
                <a:hlinkClick r:id="rId5">
                  <a:extLst>
                    <a:ext uri="{A12FA001-AC4F-418D-AE19-62706E023703}">
                      <ahyp:hlinkClr val="tx"/>
                    </a:ext>
                  </a:extLst>
                </a:hlinkClick>
              </a:rPr>
              <a:t>https://replit.com/join/cnnuypduxd-codeboi301</a:t>
            </a:r>
            <a:endParaRPr sz="3000">
              <a:solidFill>
                <a:srgbClr val="222222"/>
              </a:solidFill>
              <a:latin typeface="Times New Roman"/>
              <a:ea typeface="Times New Roman"/>
              <a:cs typeface="Times New Roman"/>
              <a:sym typeface="Times New Roman"/>
            </a:endParaRPr>
          </a:p>
          <a:p>
            <a:pPr indent="0" lvl="0" marL="0" rtl="0" algn="l">
              <a:spcBef>
                <a:spcPts val="0"/>
              </a:spcBef>
              <a:spcAft>
                <a:spcPts val="2400"/>
              </a:spcAft>
              <a:buNone/>
            </a:pPr>
            <a:r>
              <a:t/>
            </a:r>
            <a:endParaRPr/>
          </a:p>
        </p:txBody>
      </p:sp>
      <p:sp>
        <p:nvSpPr>
          <p:cNvPr id="245" name="Google Shape;245;g106a4f61958_0_2698"/>
          <p:cNvSpPr/>
          <p:nvPr/>
        </p:nvSpPr>
        <p:spPr>
          <a:xfrm>
            <a:off x="11949295" y="4814681"/>
            <a:ext cx="5834824" cy="5034153"/>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blipFill rotWithShape="1">
            <a:blip r:embed="rId6">
              <a:alphaModFix/>
            </a:blip>
            <a:stretch>
              <a:fillRect b="-18238" l="0" r="0" t="-54969"/>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07a510dea1_0_130"/>
          <p:cNvSpPr txBox="1"/>
          <p:nvPr>
            <p:ph type="title"/>
          </p:nvPr>
        </p:nvSpPr>
        <p:spPr>
          <a:xfrm>
            <a:off x="524950" y="486650"/>
            <a:ext cx="6804600" cy="9313200"/>
          </a:xfrm>
          <a:prstGeom prst="rect">
            <a:avLst/>
          </a:prstGeom>
          <a:gradFill>
            <a:gsLst>
              <a:gs pos="0">
                <a:srgbClr val="D5BD8B"/>
              </a:gs>
              <a:gs pos="100000">
                <a:srgbClr val="9C7E42"/>
              </a:gs>
            </a:gsLst>
            <a:lin ang="5400012" scaled="0"/>
          </a:gradFill>
        </p:spPr>
        <p:txBody>
          <a:bodyPr anchorCtr="0" anchor="t" bIns="182850" lIns="182850" spcFirstLastPara="1" rIns="182850" wrap="square" tIns="182850">
            <a:normAutofit/>
          </a:bodyPr>
          <a:lstStyle/>
          <a:p>
            <a:pPr indent="0" lvl="0" marL="0" rtl="0" algn="ctr">
              <a:lnSpc>
                <a:spcPct val="110001"/>
              </a:lnSpc>
              <a:spcBef>
                <a:spcPts val="0"/>
              </a:spcBef>
              <a:spcAft>
                <a:spcPts val="0"/>
              </a:spcAft>
              <a:buClr>
                <a:srgbClr val="000000"/>
              </a:buClr>
              <a:buFont typeface="Arial"/>
              <a:buNone/>
            </a:pPr>
            <a:r>
              <a:t/>
            </a:r>
            <a:endParaRPr>
              <a:latin typeface="Times New Roman"/>
              <a:ea typeface="Times New Roman"/>
              <a:cs typeface="Times New Roman"/>
              <a:sym typeface="Times New Roman"/>
            </a:endParaRPr>
          </a:p>
          <a:p>
            <a:pPr indent="0" lvl="0" marL="0" rtl="0" algn="ctr">
              <a:lnSpc>
                <a:spcPct val="110001"/>
              </a:lnSpc>
              <a:spcBef>
                <a:spcPts val="0"/>
              </a:spcBef>
              <a:spcAft>
                <a:spcPts val="0"/>
              </a:spcAft>
              <a:buClr>
                <a:srgbClr val="000000"/>
              </a:buClr>
              <a:buFont typeface="Arial"/>
              <a:buNone/>
            </a:pPr>
            <a:r>
              <a:t/>
            </a:r>
            <a:endParaRPr>
              <a:latin typeface="Times New Roman"/>
              <a:ea typeface="Times New Roman"/>
              <a:cs typeface="Times New Roman"/>
              <a:sym typeface="Times New Roman"/>
            </a:endParaRPr>
          </a:p>
          <a:p>
            <a:pPr indent="0" lvl="0" marL="0" rtl="0" algn="ctr">
              <a:lnSpc>
                <a:spcPct val="110001"/>
              </a:lnSpc>
              <a:spcBef>
                <a:spcPts val="0"/>
              </a:spcBef>
              <a:spcAft>
                <a:spcPts val="0"/>
              </a:spcAft>
              <a:buClr>
                <a:srgbClr val="000000"/>
              </a:buClr>
              <a:buFont typeface="Arial"/>
              <a:buNone/>
            </a:pPr>
            <a:r>
              <a:t/>
            </a:r>
            <a:endParaRPr>
              <a:latin typeface="Times New Roman"/>
              <a:ea typeface="Times New Roman"/>
              <a:cs typeface="Times New Roman"/>
              <a:sym typeface="Times New Roman"/>
            </a:endParaRPr>
          </a:p>
          <a:p>
            <a:pPr indent="914400" lvl="0" marL="0" rtl="0" algn="l">
              <a:lnSpc>
                <a:spcPct val="110001"/>
              </a:lnSpc>
              <a:spcBef>
                <a:spcPts val="0"/>
              </a:spcBef>
              <a:spcAft>
                <a:spcPts val="0"/>
              </a:spcAft>
              <a:buClr>
                <a:srgbClr val="000000"/>
              </a:buClr>
              <a:buFont typeface="Arial"/>
              <a:buNone/>
            </a:pPr>
            <a:r>
              <a:rPr lang="en-US">
                <a:latin typeface="Times New Roman"/>
                <a:ea typeface="Times New Roman"/>
                <a:cs typeface="Times New Roman"/>
                <a:sym typeface="Times New Roman"/>
              </a:rPr>
              <a:t>  </a:t>
            </a:r>
            <a:r>
              <a:rPr lang="en-US" sz="9000">
                <a:solidFill>
                  <a:schemeClr val="dk2"/>
                </a:solidFill>
                <a:latin typeface="Times New Roman"/>
                <a:ea typeface="Times New Roman"/>
                <a:cs typeface="Times New Roman"/>
                <a:sym typeface="Times New Roman"/>
              </a:rPr>
              <a:t>Agenda</a:t>
            </a:r>
            <a:endParaRPr sz="5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35" name="Google Shape;135;g107a510dea1_0_130"/>
          <p:cNvSpPr txBox="1"/>
          <p:nvPr>
            <p:ph idx="1" type="body"/>
          </p:nvPr>
        </p:nvSpPr>
        <p:spPr>
          <a:xfrm>
            <a:off x="8269750" y="486900"/>
            <a:ext cx="9457200" cy="9313200"/>
          </a:xfrm>
          <a:prstGeom prst="rect">
            <a:avLst/>
          </a:prstGeom>
        </p:spPr>
        <p:txBody>
          <a:bodyPr anchorCtr="0" anchor="t" bIns="182850" lIns="182850" spcFirstLastPara="1" rIns="182850" wrap="square" tIns="182850">
            <a:noAutofit/>
          </a:bodyPr>
          <a:lstStyle/>
          <a:p>
            <a:pPr indent="0" lvl="0" marL="0" rtl="0" algn="l">
              <a:lnSpc>
                <a:spcPct val="150000"/>
              </a:lnSpc>
              <a:spcBef>
                <a:spcPts val="0"/>
              </a:spcBef>
              <a:spcAft>
                <a:spcPts val="0"/>
              </a:spcAft>
              <a:buClr>
                <a:srgbClr val="000000"/>
              </a:buClr>
              <a:buFont typeface="Arial"/>
              <a:buNone/>
            </a:pPr>
            <a:r>
              <a:t/>
            </a:r>
            <a:endParaRPr b="1" sz="3200">
              <a:solidFill>
                <a:schemeClr val="lt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rgbClr val="000000"/>
              </a:buClr>
              <a:buFont typeface="Arial"/>
              <a:buNone/>
            </a:pPr>
            <a:r>
              <a:t/>
            </a:r>
            <a:endParaRPr b="1" sz="3200">
              <a:solidFill>
                <a:schemeClr val="lt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rgbClr val="000000"/>
              </a:buClr>
              <a:buFont typeface="Arial"/>
              <a:buNone/>
            </a:pPr>
            <a:r>
              <a:rPr b="1" lang="en-US" sz="3200">
                <a:solidFill>
                  <a:schemeClr val="lt1"/>
                </a:solidFill>
                <a:latin typeface="Times New Roman"/>
                <a:ea typeface="Times New Roman"/>
                <a:cs typeface="Times New Roman"/>
                <a:sym typeface="Times New Roman"/>
              </a:rPr>
              <a:t>Part 1: </a:t>
            </a:r>
            <a:r>
              <a:rPr b="1" lang="en-US" sz="3000">
                <a:solidFill>
                  <a:srgbClr val="000000"/>
                </a:solidFill>
                <a:latin typeface="Times New Roman"/>
                <a:ea typeface="Times New Roman"/>
                <a:cs typeface="Times New Roman"/>
                <a:sym typeface="Times New Roman"/>
              </a:rPr>
              <a:t>Introduction</a:t>
            </a:r>
            <a:endParaRPr b="1" sz="1000">
              <a:solidFill>
                <a:schemeClr val="lt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b="1" lang="en-US" sz="3200">
                <a:solidFill>
                  <a:schemeClr val="lt1"/>
                </a:solidFill>
                <a:latin typeface="Times New Roman"/>
                <a:ea typeface="Times New Roman"/>
                <a:cs typeface="Times New Roman"/>
                <a:sym typeface="Times New Roman"/>
              </a:rPr>
              <a:t>Part 2: </a:t>
            </a:r>
            <a:r>
              <a:rPr b="1" lang="en-US" sz="3000">
                <a:solidFill>
                  <a:srgbClr val="000000"/>
                </a:solidFill>
                <a:latin typeface="Times New Roman"/>
                <a:ea typeface="Times New Roman"/>
                <a:cs typeface="Times New Roman"/>
                <a:sym typeface="Times New Roman"/>
              </a:rPr>
              <a:t>Goal &amp; Task</a:t>
            </a:r>
            <a:endParaRPr b="1"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b="1" lang="en-US" sz="3200">
                <a:solidFill>
                  <a:schemeClr val="lt1"/>
                </a:solidFill>
                <a:latin typeface="Times New Roman"/>
                <a:ea typeface="Times New Roman"/>
                <a:cs typeface="Times New Roman"/>
                <a:sym typeface="Times New Roman"/>
              </a:rPr>
              <a:t>Part 3: </a:t>
            </a:r>
            <a:r>
              <a:rPr b="1" lang="en-US" sz="1000">
                <a:solidFill>
                  <a:schemeClr val="lt1"/>
                </a:solidFill>
                <a:latin typeface="Times New Roman"/>
                <a:ea typeface="Times New Roman"/>
                <a:cs typeface="Times New Roman"/>
                <a:sym typeface="Times New Roman"/>
              </a:rPr>
              <a:t> </a:t>
            </a:r>
            <a:r>
              <a:rPr b="1" lang="en-US" sz="3000">
                <a:solidFill>
                  <a:srgbClr val="000000"/>
                </a:solidFill>
                <a:latin typeface="Times New Roman"/>
                <a:ea typeface="Times New Roman"/>
                <a:cs typeface="Times New Roman"/>
                <a:sym typeface="Times New Roman"/>
              </a:rPr>
              <a:t>Algorithm</a:t>
            </a:r>
            <a:endParaRPr b="1" sz="30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b="1" lang="en-US" sz="3200">
                <a:solidFill>
                  <a:schemeClr val="lt1"/>
                </a:solidFill>
                <a:latin typeface="Times New Roman"/>
                <a:ea typeface="Times New Roman"/>
                <a:cs typeface="Times New Roman"/>
                <a:sym typeface="Times New Roman"/>
              </a:rPr>
              <a:t>Part 4:</a:t>
            </a:r>
            <a:r>
              <a:rPr b="1" lang="en-US" sz="1000">
                <a:solidFill>
                  <a:schemeClr val="lt1"/>
                </a:solidFill>
                <a:latin typeface="Times New Roman"/>
                <a:ea typeface="Times New Roman"/>
                <a:cs typeface="Times New Roman"/>
                <a:sym typeface="Times New Roman"/>
              </a:rPr>
              <a:t>  </a:t>
            </a:r>
            <a:r>
              <a:rPr b="1" lang="en-US" sz="3000">
                <a:solidFill>
                  <a:srgbClr val="000000"/>
                </a:solidFill>
                <a:latin typeface="Times New Roman"/>
                <a:ea typeface="Times New Roman"/>
                <a:cs typeface="Times New Roman"/>
                <a:sym typeface="Times New Roman"/>
              </a:rPr>
              <a:t>Diagram of Solution</a:t>
            </a:r>
            <a:endParaRPr b="1"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b="1" lang="en-US" sz="3200">
                <a:solidFill>
                  <a:schemeClr val="lt1"/>
                </a:solidFill>
                <a:latin typeface="Times New Roman"/>
                <a:ea typeface="Times New Roman"/>
                <a:cs typeface="Times New Roman"/>
                <a:sym typeface="Times New Roman"/>
              </a:rPr>
              <a:t>Part 5: </a:t>
            </a:r>
            <a:r>
              <a:rPr b="1" lang="en-US" sz="3000">
                <a:solidFill>
                  <a:srgbClr val="000000"/>
                </a:solidFill>
                <a:latin typeface="Times New Roman"/>
                <a:ea typeface="Times New Roman"/>
                <a:cs typeface="Times New Roman"/>
                <a:sym typeface="Times New Roman"/>
              </a:rPr>
              <a:t>Source code</a:t>
            </a:r>
            <a:endParaRPr b="1" sz="30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b="1" lang="en-US" sz="3200">
                <a:solidFill>
                  <a:schemeClr val="lt1"/>
                </a:solidFill>
                <a:latin typeface="Times New Roman"/>
                <a:ea typeface="Times New Roman"/>
                <a:cs typeface="Times New Roman"/>
                <a:sym typeface="Times New Roman"/>
              </a:rPr>
              <a:t>Part 6: </a:t>
            </a:r>
            <a:r>
              <a:rPr b="1" lang="en-US" sz="3000">
                <a:solidFill>
                  <a:srgbClr val="000000"/>
                </a:solidFill>
                <a:latin typeface="Times New Roman"/>
                <a:ea typeface="Times New Roman"/>
                <a:cs typeface="Times New Roman"/>
                <a:sym typeface="Times New Roman"/>
              </a:rPr>
              <a:t>References</a:t>
            </a:r>
            <a:r>
              <a:rPr lang="en-US" sz="3000">
                <a:solidFill>
                  <a:srgbClr val="000000"/>
                </a:solidFill>
                <a:latin typeface="Times New Roman"/>
                <a:ea typeface="Times New Roman"/>
                <a:cs typeface="Times New Roman"/>
                <a:sym typeface="Times New Roman"/>
              </a:rPr>
              <a:t> </a:t>
            </a:r>
            <a:endParaRPr b="1" sz="30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400"/>
              <a:buNone/>
            </a:pPr>
            <a:r>
              <a:t/>
            </a:r>
            <a:endParaRPr b="1" sz="1600">
              <a:solidFill>
                <a:srgbClr val="222222"/>
              </a:solidFill>
              <a:highlight>
                <a:schemeClr val="dk1"/>
              </a:highlight>
              <a:latin typeface="Times New Roman"/>
              <a:ea typeface="Times New Roman"/>
              <a:cs typeface="Times New Roman"/>
              <a:sym typeface="Times New Roman"/>
            </a:endParaRPr>
          </a:p>
          <a:p>
            <a:pPr indent="0" lvl="0" marL="0" rtl="0" algn="l">
              <a:lnSpc>
                <a:spcPct val="150000"/>
              </a:lnSpc>
              <a:spcBef>
                <a:spcPts val="0"/>
              </a:spcBef>
              <a:spcAft>
                <a:spcPts val="0"/>
              </a:spcAft>
              <a:buSzPts val="400"/>
              <a:buNone/>
            </a:pPr>
            <a:r>
              <a:t/>
            </a:r>
            <a:endParaRPr sz="1200">
              <a:solidFill>
                <a:srgbClr val="222222"/>
              </a:solidFill>
              <a:latin typeface="Times New Roman"/>
              <a:ea typeface="Times New Roman"/>
              <a:cs typeface="Times New Roman"/>
              <a:sym typeface="Times New Roman"/>
            </a:endParaRPr>
          </a:p>
          <a:p>
            <a:pPr indent="0" lvl="0" marL="0" rtl="0" algn="l">
              <a:lnSpc>
                <a:spcPct val="150000"/>
              </a:lnSpc>
              <a:spcBef>
                <a:spcPts val="0"/>
              </a:spcBef>
              <a:spcAft>
                <a:spcPts val="2400"/>
              </a:spcAft>
              <a:buSzPts val="400"/>
              <a:buNone/>
            </a:pPr>
            <a:r>
              <a:t/>
            </a:r>
            <a:endParaRPr sz="1600">
              <a:latin typeface="Times New Roman"/>
              <a:ea typeface="Times New Roman"/>
              <a:cs typeface="Times New Roman"/>
              <a:sym typeface="Times New Roman"/>
            </a:endParaRPr>
          </a:p>
        </p:txBody>
      </p:sp>
      <p:pic>
        <p:nvPicPr>
          <p:cNvPr id="136" name="Google Shape;136;g107a510dea1_0_130"/>
          <p:cNvPicPr preferRelativeResize="0"/>
          <p:nvPr/>
        </p:nvPicPr>
        <p:blipFill>
          <a:blip r:embed="rId3">
            <a:alphaModFix/>
          </a:blip>
          <a:stretch>
            <a:fillRect/>
          </a:stretch>
        </p:blipFill>
        <p:spPr>
          <a:xfrm>
            <a:off x="14475300" y="7127399"/>
            <a:ext cx="3351450" cy="2672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07234ee2b1_0_6"/>
          <p:cNvSpPr txBox="1"/>
          <p:nvPr>
            <p:ph type="title"/>
          </p:nvPr>
        </p:nvSpPr>
        <p:spPr>
          <a:xfrm>
            <a:off x="1638300" y="1691200"/>
            <a:ext cx="15011400" cy="19092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42" name="Google Shape;142;g107234ee2b1_0_6"/>
          <p:cNvSpPr txBox="1"/>
          <p:nvPr>
            <p:ph idx="1" type="body"/>
          </p:nvPr>
        </p:nvSpPr>
        <p:spPr>
          <a:xfrm>
            <a:off x="1638300" y="3276850"/>
            <a:ext cx="15011400" cy="4943400"/>
          </a:xfrm>
          <a:prstGeom prst="rect">
            <a:avLst/>
          </a:prstGeom>
        </p:spPr>
        <p:txBody>
          <a:bodyPr anchorCtr="0" anchor="t" bIns="182850" lIns="182850" spcFirstLastPara="1" rIns="182850" wrap="square" tIns="182850">
            <a:noAutofit/>
          </a:bodyPr>
          <a:lstStyle/>
          <a:p>
            <a:pPr indent="0" lvl="0" marL="355600" rtl="0" algn="l">
              <a:lnSpc>
                <a:spcPct val="115000"/>
              </a:lnSpc>
              <a:spcBef>
                <a:spcPts val="600"/>
              </a:spcBef>
              <a:spcAft>
                <a:spcPts val="0"/>
              </a:spcAft>
              <a:buSzPts val="358"/>
              <a:buNone/>
            </a:pPr>
            <a:r>
              <a:rPr b="1" lang="en-US" sz="2685">
                <a:solidFill>
                  <a:srgbClr val="212529"/>
                </a:solidFill>
                <a:latin typeface="Times New Roman"/>
                <a:ea typeface="Times New Roman"/>
                <a:cs typeface="Times New Roman"/>
                <a:sym typeface="Times New Roman"/>
              </a:rPr>
              <a:t>Purpose: </a:t>
            </a:r>
            <a:r>
              <a:rPr lang="en-US" sz="2685">
                <a:solidFill>
                  <a:srgbClr val="212529"/>
                </a:solidFill>
                <a:latin typeface="Times New Roman"/>
                <a:ea typeface="Times New Roman"/>
                <a:cs typeface="Times New Roman"/>
                <a:sym typeface="Times New Roman"/>
              </a:rPr>
              <a:t>This research aims to develop a solution that will better manage the movement of energy systems between transactive energy systems.</a:t>
            </a:r>
            <a:endParaRPr sz="2685">
              <a:solidFill>
                <a:srgbClr val="212529"/>
              </a:solidFill>
              <a:latin typeface="Times New Roman"/>
              <a:ea typeface="Times New Roman"/>
              <a:cs typeface="Times New Roman"/>
              <a:sym typeface="Times New Roman"/>
            </a:endParaRPr>
          </a:p>
          <a:p>
            <a:pPr indent="0" lvl="0" marL="0" rtl="0" algn="l">
              <a:lnSpc>
                <a:spcPct val="115000"/>
              </a:lnSpc>
              <a:spcBef>
                <a:spcPts val="600"/>
              </a:spcBef>
              <a:spcAft>
                <a:spcPts val="0"/>
              </a:spcAft>
              <a:buSzPts val="358"/>
              <a:buNone/>
            </a:pPr>
            <a:r>
              <a:t/>
            </a:r>
            <a:endParaRPr sz="2685">
              <a:solidFill>
                <a:srgbClr val="212529"/>
              </a:solidFill>
              <a:latin typeface="Times New Roman"/>
              <a:ea typeface="Times New Roman"/>
              <a:cs typeface="Times New Roman"/>
              <a:sym typeface="Times New Roman"/>
            </a:endParaRPr>
          </a:p>
          <a:p>
            <a:pPr indent="0" lvl="0" marL="355600" rtl="0" algn="l">
              <a:lnSpc>
                <a:spcPct val="115000"/>
              </a:lnSpc>
              <a:spcBef>
                <a:spcPts val="600"/>
              </a:spcBef>
              <a:spcAft>
                <a:spcPts val="0"/>
              </a:spcAft>
              <a:buSzPts val="358"/>
              <a:buNone/>
            </a:pPr>
            <a:r>
              <a:rPr b="1" lang="en-US" sz="2685">
                <a:solidFill>
                  <a:srgbClr val="212529"/>
                </a:solidFill>
                <a:latin typeface="Times New Roman"/>
                <a:ea typeface="Times New Roman"/>
                <a:cs typeface="Times New Roman"/>
                <a:sym typeface="Times New Roman"/>
              </a:rPr>
              <a:t>Solution: </a:t>
            </a:r>
            <a:r>
              <a:rPr lang="en-US" sz="2685">
                <a:solidFill>
                  <a:srgbClr val="212529"/>
                </a:solidFill>
                <a:latin typeface="Times New Roman"/>
                <a:ea typeface="Times New Roman"/>
                <a:cs typeface="Times New Roman"/>
                <a:sym typeface="Times New Roman"/>
              </a:rPr>
              <a:t>We developed a program that will utilize blockchain to create a secure communication between the energy company and the end-user without the use of an intermediary. </a:t>
            </a:r>
            <a:endParaRPr sz="2685">
              <a:solidFill>
                <a:srgbClr val="212529"/>
              </a:solidFill>
              <a:latin typeface="Times New Roman"/>
              <a:ea typeface="Times New Roman"/>
              <a:cs typeface="Times New Roman"/>
              <a:sym typeface="Times New Roman"/>
            </a:endParaRPr>
          </a:p>
          <a:p>
            <a:pPr indent="0" lvl="0" marL="0" rtl="0" algn="l">
              <a:lnSpc>
                <a:spcPct val="115000"/>
              </a:lnSpc>
              <a:spcBef>
                <a:spcPts val="600"/>
              </a:spcBef>
              <a:spcAft>
                <a:spcPts val="0"/>
              </a:spcAft>
              <a:buSzPts val="358"/>
              <a:buNone/>
            </a:pPr>
            <a:r>
              <a:t/>
            </a:r>
            <a:endParaRPr sz="2685">
              <a:solidFill>
                <a:srgbClr val="212529"/>
              </a:solidFill>
              <a:latin typeface="Times New Roman"/>
              <a:ea typeface="Times New Roman"/>
              <a:cs typeface="Times New Roman"/>
              <a:sym typeface="Times New Roman"/>
            </a:endParaRPr>
          </a:p>
          <a:p>
            <a:pPr indent="0" lvl="0" marL="355600" rtl="0" algn="l">
              <a:lnSpc>
                <a:spcPct val="115000"/>
              </a:lnSpc>
              <a:spcBef>
                <a:spcPts val="600"/>
              </a:spcBef>
              <a:spcAft>
                <a:spcPts val="0"/>
              </a:spcAft>
              <a:buSzPts val="358"/>
              <a:buNone/>
            </a:pPr>
            <a:r>
              <a:rPr b="1" lang="en-US" sz="2685">
                <a:solidFill>
                  <a:srgbClr val="212529"/>
                </a:solidFill>
                <a:latin typeface="Times New Roman"/>
                <a:ea typeface="Times New Roman"/>
                <a:cs typeface="Times New Roman"/>
                <a:sym typeface="Times New Roman"/>
              </a:rPr>
              <a:t>Real World Application: </a:t>
            </a:r>
            <a:r>
              <a:rPr lang="en-US" sz="2685">
                <a:solidFill>
                  <a:srgbClr val="212529"/>
                </a:solidFill>
                <a:latin typeface="Times New Roman"/>
                <a:ea typeface="Times New Roman"/>
                <a:cs typeface="Times New Roman"/>
                <a:sym typeface="Times New Roman"/>
              </a:rPr>
              <a:t>Blockchain based Transactive Energy Systems will automate checks and balances of energy consumption within a network that is validated by everyone which makes it a decentralized ledger.</a:t>
            </a:r>
            <a:endParaRPr sz="2685">
              <a:solidFill>
                <a:srgbClr val="212529"/>
              </a:solidFill>
              <a:latin typeface="Times New Roman"/>
              <a:ea typeface="Times New Roman"/>
              <a:cs typeface="Times New Roman"/>
              <a:sym typeface="Times New Roman"/>
            </a:endParaRPr>
          </a:p>
          <a:p>
            <a:pPr indent="0" lvl="0" marL="0" rtl="0" algn="l">
              <a:lnSpc>
                <a:spcPct val="150000"/>
              </a:lnSpc>
              <a:spcBef>
                <a:spcPts val="600"/>
              </a:spcBef>
              <a:spcAft>
                <a:spcPts val="0"/>
              </a:spcAft>
              <a:buSzPts val="358"/>
              <a:buNone/>
            </a:pPr>
            <a:r>
              <a:t/>
            </a:r>
            <a:endParaRPr sz="1840">
              <a:solidFill>
                <a:srgbClr val="222222"/>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358"/>
              <a:buNone/>
            </a:pPr>
            <a:r>
              <a:t/>
            </a:r>
            <a:endParaRPr b="1" sz="1515">
              <a:solidFill>
                <a:srgbClr val="222222"/>
              </a:solidFill>
              <a:highlight>
                <a:schemeClr val="dk1"/>
              </a:highlight>
              <a:latin typeface="Times New Roman"/>
              <a:ea typeface="Times New Roman"/>
              <a:cs typeface="Times New Roman"/>
              <a:sym typeface="Times New Roman"/>
            </a:endParaRPr>
          </a:p>
          <a:p>
            <a:pPr indent="0" lvl="0" marL="0" rtl="0" algn="l">
              <a:lnSpc>
                <a:spcPct val="150000"/>
              </a:lnSpc>
              <a:spcBef>
                <a:spcPts val="0"/>
              </a:spcBef>
              <a:spcAft>
                <a:spcPts val="0"/>
              </a:spcAft>
              <a:buSzPts val="358"/>
              <a:buNone/>
            </a:pPr>
            <a:r>
              <a:t/>
            </a:r>
            <a:endParaRPr sz="1255">
              <a:solidFill>
                <a:srgbClr val="222222"/>
              </a:solidFill>
              <a:latin typeface="Times New Roman"/>
              <a:ea typeface="Times New Roman"/>
              <a:cs typeface="Times New Roman"/>
              <a:sym typeface="Times New Roman"/>
            </a:endParaRPr>
          </a:p>
          <a:p>
            <a:pPr indent="0" lvl="0" marL="0" rtl="0" algn="l">
              <a:lnSpc>
                <a:spcPct val="150000"/>
              </a:lnSpc>
              <a:spcBef>
                <a:spcPts val="0"/>
              </a:spcBef>
              <a:spcAft>
                <a:spcPts val="2400"/>
              </a:spcAft>
              <a:buSzPts val="358"/>
              <a:buNone/>
            </a:pPr>
            <a:r>
              <a:t/>
            </a:r>
            <a:endParaRPr sz="1645">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6" name="Shape 146"/>
        <p:cNvGrpSpPr/>
        <p:nvPr/>
      </p:nvGrpSpPr>
      <p:grpSpPr>
        <a:xfrm>
          <a:off x="0" y="0"/>
          <a:ext cx="0" cy="0"/>
          <a:chOff x="0" y="0"/>
          <a:chExt cx="0" cy="0"/>
        </a:xfrm>
      </p:grpSpPr>
      <p:sp>
        <p:nvSpPr>
          <p:cNvPr id="147" name="Google Shape;147;g106a4f61958_0_1078"/>
          <p:cNvSpPr txBox="1"/>
          <p:nvPr/>
        </p:nvSpPr>
        <p:spPr>
          <a:xfrm>
            <a:off x="6586600" y="344559"/>
            <a:ext cx="7735200" cy="15228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8000">
                <a:solidFill>
                  <a:srgbClr val="FFFFFF"/>
                </a:solidFill>
                <a:latin typeface="Times New Roman"/>
                <a:ea typeface="Times New Roman"/>
                <a:cs typeface="Times New Roman"/>
                <a:sym typeface="Times New Roman"/>
              </a:rPr>
              <a:t>Goals &amp; Task</a:t>
            </a:r>
            <a:endParaRPr sz="6400">
              <a:latin typeface="Times New Roman"/>
              <a:ea typeface="Times New Roman"/>
              <a:cs typeface="Times New Roman"/>
              <a:sym typeface="Times New Roman"/>
            </a:endParaRPr>
          </a:p>
        </p:txBody>
      </p:sp>
      <p:sp>
        <p:nvSpPr>
          <p:cNvPr id="148" name="Google Shape;148;g106a4f61958_0_1078"/>
          <p:cNvSpPr txBox="1"/>
          <p:nvPr/>
        </p:nvSpPr>
        <p:spPr>
          <a:xfrm>
            <a:off x="438775" y="7376425"/>
            <a:ext cx="15259800" cy="4002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t/>
            </a:r>
            <a:endParaRPr sz="1400">
              <a:latin typeface="Calibri"/>
              <a:ea typeface="Calibri"/>
              <a:cs typeface="Calibri"/>
              <a:sym typeface="Calibri"/>
            </a:endParaRPr>
          </a:p>
        </p:txBody>
      </p:sp>
      <p:sp>
        <p:nvSpPr>
          <p:cNvPr id="149" name="Google Shape;149;g106a4f61958_0_1078"/>
          <p:cNvSpPr txBox="1"/>
          <p:nvPr>
            <p:ph type="title"/>
          </p:nvPr>
        </p:nvSpPr>
        <p:spPr>
          <a:xfrm>
            <a:off x="1638300" y="1691200"/>
            <a:ext cx="15011400" cy="13056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Goals</a:t>
            </a:r>
            <a:endParaRPr>
              <a:latin typeface="Times New Roman"/>
              <a:ea typeface="Times New Roman"/>
              <a:cs typeface="Times New Roman"/>
              <a:sym typeface="Times New Roman"/>
            </a:endParaRPr>
          </a:p>
        </p:txBody>
      </p:sp>
      <p:sp>
        <p:nvSpPr>
          <p:cNvPr id="150" name="Google Shape;150;g106a4f61958_0_1078"/>
          <p:cNvSpPr txBox="1"/>
          <p:nvPr>
            <p:ph idx="1" type="body"/>
          </p:nvPr>
        </p:nvSpPr>
        <p:spPr>
          <a:xfrm>
            <a:off x="1638300" y="2996800"/>
            <a:ext cx="12196800" cy="2683800"/>
          </a:xfrm>
          <a:prstGeom prst="rect">
            <a:avLst/>
          </a:prstGeom>
        </p:spPr>
        <p:txBody>
          <a:bodyPr anchorCtr="0" anchor="t" bIns="182850" lIns="182850" spcFirstLastPara="1" rIns="182850" wrap="square" tIns="182850">
            <a:noAutofit/>
          </a:bodyPr>
          <a:lstStyle/>
          <a:p>
            <a:pPr indent="-635000" lvl="0" marL="9144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Successfully develop a software that can safely secure the movement of energy systems between blocks</a:t>
            </a:r>
            <a:endParaRPr sz="2800">
              <a:latin typeface="Times New Roman"/>
              <a:ea typeface="Times New Roman"/>
              <a:cs typeface="Times New Roman"/>
              <a:sym typeface="Times New Roman"/>
            </a:endParaRPr>
          </a:p>
          <a:p>
            <a:pPr indent="-635000" lvl="0" marL="9144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Create secure communication between the energy and the end-user</a:t>
            </a:r>
            <a:endParaRPr sz="2800">
              <a:latin typeface="Times New Roman"/>
              <a:ea typeface="Times New Roman"/>
              <a:cs typeface="Times New Roman"/>
              <a:sym typeface="Times New Roman"/>
            </a:endParaRPr>
          </a:p>
          <a:p>
            <a:pPr indent="-635000" lvl="0" marL="9144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Create a blockchain that accepts energy input from multiple sources and distributes it after</a:t>
            </a:r>
            <a:endParaRPr sz="2800">
              <a:latin typeface="Times New Roman"/>
              <a:ea typeface="Times New Roman"/>
              <a:cs typeface="Times New Roman"/>
              <a:sym typeface="Times New Roman"/>
            </a:endParaRPr>
          </a:p>
        </p:txBody>
      </p:sp>
      <p:sp>
        <p:nvSpPr>
          <p:cNvPr id="151" name="Google Shape;151;g106a4f61958_0_1078"/>
          <p:cNvSpPr txBox="1"/>
          <p:nvPr>
            <p:ph type="title"/>
          </p:nvPr>
        </p:nvSpPr>
        <p:spPr>
          <a:xfrm>
            <a:off x="1638300" y="5680600"/>
            <a:ext cx="15011400" cy="13056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Task</a:t>
            </a:r>
            <a:endParaRPr>
              <a:latin typeface="Times New Roman"/>
              <a:ea typeface="Times New Roman"/>
              <a:cs typeface="Times New Roman"/>
              <a:sym typeface="Times New Roman"/>
            </a:endParaRPr>
          </a:p>
        </p:txBody>
      </p:sp>
      <p:sp>
        <p:nvSpPr>
          <p:cNvPr id="152" name="Google Shape;152;g106a4f61958_0_1078"/>
          <p:cNvSpPr txBox="1"/>
          <p:nvPr>
            <p:ph idx="1" type="body"/>
          </p:nvPr>
        </p:nvSpPr>
        <p:spPr>
          <a:xfrm>
            <a:off x="1727000" y="6986200"/>
            <a:ext cx="12683400" cy="2683800"/>
          </a:xfrm>
          <a:prstGeom prst="rect">
            <a:avLst/>
          </a:prstGeom>
        </p:spPr>
        <p:txBody>
          <a:bodyPr anchorCtr="0" anchor="t" bIns="182850" lIns="182850" spcFirstLastPara="1" rIns="182850" wrap="square" tIns="182850">
            <a:normAutofit/>
          </a:bodyPr>
          <a:lstStyle/>
          <a:p>
            <a:pPr indent="0" lvl="0" marL="0" rtl="0" algn="l">
              <a:lnSpc>
                <a:spcPct val="95000"/>
              </a:lnSpc>
              <a:spcBef>
                <a:spcPts val="0"/>
              </a:spcBef>
              <a:spcAft>
                <a:spcPts val="0"/>
              </a:spcAft>
              <a:buSzPts val="1000"/>
              <a:buNone/>
            </a:pPr>
            <a:r>
              <a:rPr lang="en-US" sz="2800">
                <a:solidFill>
                  <a:srgbClr val="222222"/>
                </a:solidFill>
                <a:latin typeface="Times New Roman"/>
                <a:ea typeface="Times New Roman"/>
                <a:cs typeface="Times New Roman"/>
                <a:sym typeface="Times New Roman"/>
              </a:rPr>
              <a:t>This group will be writing a program for the blockchain The foremost language you can choose to step into the blockchain arena is Java. Python is fast becoming the most popular programming language in the world and if you are a new developer with experience in Python, then it might be the best Blockchain language for you.</a:t>
            </a:r>
            <a:endParaRPr sz="1000">
              <a:solidFill>
                <a:srgbClr val="22222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6" name="Shape 156"/>
        <p:cNvGrpSpPr/>
        <p:nvPr/>
      </p:nvGrpSpPr>
      <p:grpSpPr>
        <a:xfrm>
          <a:off x="0" y="0"/>
          <a:ext cx="0" cy="0"/>
          <a:chOff x="0" y="0"/>
          <a:chExt cx="0" cy="0"/>
        </a:xfrm>
      </p:grpSpPr>
      <p:sp>
        <p:nvSpPr>
          <p:cNvPr id="157" name="Google Shape;157;g106a4f61958_0_1212"/>
          <p:cNvSpPr txBox="1"/>
          <p:nvPr/>
        </p:nvSpPr>
        <p:spPr>
          <a:xfrm>
            <a:off x="579950" y="739114"/>
            <a:ext cx="7735200" cy="831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5400">
                <a:solidFill>
                  <a:schemeClr val="lt1"/>
                </a:solidFill>
                <a:latin typeface="Times New Roman"/>
                <a:ea typeface="Times New Roman"/>
                <a:cs typeface="Times New Roman"/>
                <a:sym typeface="Times New Roman"/>
              </a:rPr>
              <a:t>Algorithm</a:t>
            </a:r>
            <a:endParaRPr sz="6000">
              <a:solidFill>
                <a:schemeClr val="lt1"/>
              </a:solidFill>
              <a:latin typeface="Times New Roman"/>
              <a:ea typeface="Times New Roman"/>
              <a:cs typeface="Times New Roman"/>
              <a:sym typeface="Times New Roman"/>
            </a:endParaRPr>
          </a:p>
        </p:txBody>
      </p:sp>
      <p:sp>
        <p:nvSpPr>
          <p:cNvPr id="158" name="Google Shape;158;g106a4f61958_0_1212"/>
          <p:cNvSpPr txBox="1"/>
          <p:nvPr/>
        </p:nvSpPr>
        <p:spPr>
          <a:xfrm>
            <a:off x="579950" y="1924302"/>
            <a:ext cx="6525600" cy="2081100"/>
          </a:xfrm>
          <a:prstGeom prst="rect">
            <a:avLst/>
          </a:prstGeom>
          <a:noFill/>
          <a:ln>
            <a:noFill/>
          </a:ln>
        </p:spPr>
        <p:txBody>
          <a:bodyPr anchorCtr="0" anchor="t" bIns="91450" lIns="91450" spcFirstLastPara="1" rIns="91450" wrap="square" tIns="91450">
            <a:spAutoFit/>
          </a:bodyPr>
          <a:lstStyle/>
          <a:p>
            <a:pPr indent="0" lvl="0" marL="0" rtl="0" algn="l">
              <a:lnSpc>
                <a:spcPct val="115000"/>
              </a:lnSpc>
              <a:spcBef>
                <a:spcPts val="0"/>
              </a:spcBef>
              <a:spcAft>
                <a:spcPts val="0"/>
              </a:spcAft>
              <a:buClr>
                <a:schemeClr val="dk1"/>
              </a:buClr>
              <a:buSzPts val="1200"/>
              <a:buFont typeface="Arial"/>
              <a:buNone/>
            </a:pPr>
            <a:r>
              <a:rPr lang="en-US" sz="2200">
                <a:solidFill>
                  <a:srgbClr val="202124"/>
                </a:solidFill>
                <a:highlight>
                  <a:srgbClr val="FFFFFF"/>
                </a:highlight>
                <a:latin typeface="Times New Roman"/>
                <a:ea typeface="Times New Roman"/>
                <a:cs typeface="Times New Roman"/>
                <a:sym typeface="Times New Roman"/>
              </a:rPr>
              <a:t>Import packages (hash, time, json)</a:t>
            </a:r>
            <a:endParaRPr sz="22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200"/>
              <a:buFont typeface="Arial"/>
              <a:buNone/>
            </a:pPr>
            <a:r>
              <a:t/>
            </a:r>
            <a:endParaRPr b="1" sz="22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200"/>
              <a:buFont typeface="Arial"/>
              <a:buNone/>
            </a:pPr>
            <a:r>
              <a:rPr b="1" lang="en-US" sz="2200">
                <a:solidFill>
                  <a:srgbClr val="202124"/>
                </a:solidFill>
                <a:highlight>
                  <a:srgbClr val="FFFFFF"/>
                </a:highlight>
                <a:latin typeface="Times New Roman"/>
                <a:ea typeface="Times New Roman"/>
                <a:cs typeface="Times New Roman"/>
                <a:sym typeface="Times New Roman"/>
              </a:rPr>
              <a:t>Create block constructor class</a:t>
            </a:r>
            <a:endParaRPr b="1" sz="22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200">
                <a:solidFill>
                  <a:srgbClr val="202124"/>
                </a:solidFill>
                <a:highlight>
                  <a:srgbClr val="FFFFFF"/>
                </a:highlight>
                <a:latin typeface="Times New Roman"/>
                <a:ea typeface="Times New Roman"/>
                <a:cs typeface="Times New Roman"/>
                <a:sym typeface="Times New Roman"/>
              </a:rPr>
              <a:t>Set block number, name, energy source, location, energy input, timestamp, and present hash</a:t>
            </a:r>
            <a:endParaRPr sz="1400">
              <a:latin typeface="Times New Roman"/>
              <a:ea typeface="Times New Roman"/>
              <a:cs typeface="Times New Roman"/>
              <a:sym typeface="Times New Roman"/>
            </a:endParaRPr>
          </a:p>
        </p:txBody>
      </p:sp>
      <p:sp>
        <p:nvSpPr>
          <p:cNvPr id="159" name="Google Shape;159;g106a4f61958_0_1212"/>
          <p:cNvSpPr txBox="1"/>
          <p:nvPr/>
        </p:nvSpPr>
        <p:spPr>
          <a:xfrm>
            <a:off x="579950" y="4094400"/>
            <a:ext cx="6525600" cy="1302300"/>
          </a:xfrm>
          <a:prstGeom prst="rect">
            <a:avLst/>
          </a:prstGeom>
          <a:noFill/>
          <a:ln>
            <a:noFill/>
          </a:ln>
        </p:spPr>
        <p:txBody>
          <a:bodyPr anchorCtr="0" anchor="t" bIns="91450" lIns="91450" spcFirstLastPara="1" rIns="91450" wrap="square" tIns="91450">
            <a:spAutoFit/>
          </a:bodyPr>
          <a:lstStyle/>
          <a:p>
            <a:pPr indent="0" lvl="0" marL="0" rtl="0" algn="l">
              <a:lnSpc>
                <a:spcPct val="115000"/>
              </a:lnSpc>
              <a:spcBef>
                <a:spcPts val="0"/>
              </a:spcBef>
              <a:spcAft>
                <a:spcPts val="0"/>
              </a:spcAft>
              <a:buNone/>
            </a:pPr>
            <a:r>
              <a:rPr b="1" lang="en-US" sz="2200">
                <a:solidFill>
                  <a:srgbClr val="202124"/>
                </a:solidFill>
                <a:highlight>
                  <a:srgbClr val="FFFFFF"/>
                </a:highlight>
                <a:latin typeface="Times New Roman"/>
                <a:ea typeface="Times New Roman"/>
                <a:cs typeface="Times New Roman"/>
                <a:sym typeface="Times New Roman"/>
              </a:rPr>
              <a:t>Create function to calculate hash using sha256</a:t>
            </a:r>
            <a:endParaRPr b="1" sz="22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200">
                <a:solidFill>
                  <a:srgbClr val="202124"/>
                </a:solidFill>
                <a:highlight>
                  <a:srgbClr val="FFFFFF"/>
                </a:highlight>
                <a:latin typeface="Times New Roman"/>
                <a:ea typeface="Times New Roman"/>
                <a:cs typeface="Times New Roman"/>
                <a:sym typeface="Times New Roman"/>
              </a:rPr>
              <a:t>Get block string</a:t>
            </a:r>
            <a:endParaRPr sz="22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200">
                <a:solidFill>
                  <a:srgbClr val="202124"/>
                </a:solidFill>
                <a:highlight>
                  <a:srgbClr val="FFFFFF"/>
                </a:highlight>
                <a:latin typeface="Times New Roman"/>
                <a:ea typeface="Times New Roman"/>
                <a:cs typeface="Times New Roman"/>
                <a:sym typeface="Times New Roman"/>
              </a:rPr>
              <a:t>Return hash to present hash</a:t>
            </a:r>
            <a:endParaRPr sz="1400">
              <a:latin typeface="Times"/>
              <a:ea typeface="Times"/>
              <a:cs typeface="Times"/>
              <a:sym typeface="Times"/>
            </a:endParaRPr>
          </a:p>
        </p:txBody>
      </p:sp>
      <p:sp>
        <p:nvSpPr>
          <p:cNvPr id="160" name="Google Shape;160;g106a4f61958_0_1212"/>
          <p:cNvSpPr txBox="1"/>
          <p:nvPr/>
        </p:nvSpPr>
        <p:spPr>
          <a:xfrm>
            <a:off x="579950" y="5416025"/>
            <a:ext cx="6525600" cy="912900"/>
          </a:xfrm>
          <a:prstGeom prst="rect">
            <a:avLst/>
          </a:prstGeom>
          <a:noFill/>
          <a:ln>
            <a:noFill/>
          </a:ln>
        </p:spPr>
        <p:txBody>
          <a:bodyPr anchorCtr="0" anchor="t" bIns="91450" lIns="91450" spcFirstLastPara="1" rIns="91450" wrap="square" tIns="91450">
            <a:spAutoFit/>
          </a:bodyPr>
          <a:lstStyle/>
          <a:p>
            <a:pPr indent="0" lvl="0" marL="0" rtl="0" algn="l">
              <a:lnSpc>
                <a:spcPct val="115000"/>
              </a:lnSpc>
              <a:spcBef>
                <a:spcPts val="0"/>
              </a:spcBef>
              <a:spcAft>
                <a:spcPts val="0"/>
              </a:spcAft>
              <a:buNone/>
            </a:pPr>
            <a:r>
              <a:rPr b="1" lang="en-US" sz="2200">
                <a:solidFill>
                  <a:srgbClr val="202124"/>
                </a:solidFill>
                <a:highlight>
                  <a:srgbClr val="FFFFFF"/>
                </a:highlight>
                <a:latin typeface="Times New Roman"/>
                <a:ea typeface="Times New Roman"/>
                <a:cs typeface="Times New Roman"/>
                <a:sym typeface="Times New Roman"/>
              </a:rPr>
              <a:t>Create function to print hashes</a:t>
            </a:r>
            <a:endParaRPr b="1" sz="22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200">
                <a:solidFill>
                  <a:srgbClr val="202124"/>
                </a:solidFill>
                <a:highlight>
                  <a:srgbClr val="FFFFFF"/>
                </a:highlight>
                <a:latin typeface="Times New Roman"/>
                <a:ea typeface="Times New Roman"/>
                <a:cs typeface="Times New Roman"/>
                <a:sym typeface="Times New Roman"/>
              </a:rPr>
              <a:t>Print previous and current hash</a:t>
            </a:r>
            <a:endParaRPr sz="2400">
              <a:latin typeface="Times New Roman"/>
              <a:ea typeface="Times New Roman"/>
              <a:cs typeface="Times New Roman"/>
              <a:sym typeface="Times New Roman"/>
            </a:endParaRPr>
          </a:p>
        </p:txBody>
      </p:sp>
      <p:sp>
        <p:nvSpPr>
          <p:cNvPr id="161" name="Google Shape;161;g106a4f61958_0_1212"/>
          <p:cNvSpPr txBox="1"/>
          <p:nvPr/>
        </p:nvSpPr>
        <p:spPr>
          <a:xfrm>
            <a:off x="579950" y="6303525"/>
            <a:ext cx="6525600" cy="1302300"/>
          </a:xfrm>
          <a:prstGeom prst="rect">
            <a:avLst/>
          </a:prstGeom>
          <a:noFill/>
          <a:ln>
            <a:noFill/>
          </a:ln>
        </p:spPr>
        <p:txBody>
          <a:bodyPr anchorCtr="0" anchor="t" bIns="91450" lIns="91450" spcFirstLastPara="1" rIns="91450" wrap="square" tIns="91450">
            <a:spAutoFit/>
          </a:bodyPr>
          <a:lstStyle/>
          <a:p>
            <a:pPr indent="0" lvl="0" marL="0" rtl="0" algn="l">
              <a:lnSpc>
                <a:spcPct val="115000"/>
              </a:lnSpc>
              <a:spcBef>
                <a:spcPts val="0"/>
              </a:spcBef>
              <a:spcAft>
                <a:spcPts val="0"/>
              </a:spcAft>
              <a:buNone/>
            </a:pPr>
            <a:r>
              <a:rPr b="1" lang="en-US" sz="2200">
                <a:solidFill>
                  <a:srgbClr val="202124"/>
                </a:solidFill>
                <a:highlight>
                  <a:srgbClr val="FFFFFF"/>
                </a:highlight>
                <a:latin typeface="Times New Roman"/>
                <a:ea typeface="Times New Roman"/>
                <a:cs typeface="Times New Roman"/>
                <a:sym typeface="Times New Roman"/>
              </a:rPr>
              <a:t>Create blockchain constructor class</a:t>
            </a:r>
            <a:endParaRPr b="1" sz="22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200">
                <a:solidFill>
                  <a:srgbClr val="202124"/>
                </a:solidFill>
                <a:highlight>
                  <a:srgbClr val="FFFFFF"/>
                </a:highlight>
                <a:latin typeface="Times New Roman"/>
                <a:ea typeface="Times New Roman"/>
                <a:cs typeface="Times New Roman"/>
                <a:sym typeface="Times New Roman"/>
              </a:rPr>
              <a:t>Create list of blockchain</a:t>
            </a:r>
            <a:endParaRPr sz="22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200">
                <a:solidFill>
                  <a:srgbClr val="202124"/>
                </a:solidFill>
                <a:highlight>
                  <a:srgbClr val="FFFFFF"/>
                </a:highlight>
                <a:latin typeface="Times New Roman"/>
                <a:ea typeface="Times New Roman"/>
                <a:cs typeface="Times New Roman"/>
                <a:sym typeface="Times New Roman"/>
              </a:rPr>
              <a:t>Get previous hash</a:t>
            </a:r>
            <a:endParaRPr b="1" sz="3000">
              <a:solidFill>
                <a:srgbClr val="202124"/>
              </a:solidFill>
              <a:highlight>
                <a:srgbClr val="FFFFFF"/>
              </a:highlight>
              <a:latin typeface="Times New Roman"/>
              <a:ea typeface="Times New Roman"/>
              <a:cs typeface="Times New Roman"/>
              <a:sym typeface="Times New Roman"/>
            </a:endParaRPr>
          </a:p>
        </p:txBody>
      </p:sp>
      <p:sp>
        <p:nvSpPr>
          <p:cNvPr id="162" name="Google Shape;162;g106a4f61958_0_1212"/>
          <p:cNvSpPr txBox="1"/>
          <p:nvPr/>
        </p:nvSpPr>
        <p:spPr>
          <a:xfrm>
            <a:off x="579950" y="7605525"/>
            <a:ext cx="6525600" cy="1302300"/>
          </a:xfrm>
          <a:prstGeom prst="rect">
            <a:avLst/>
          </a:prstGeom>
          <a:noFill/>
          <a:ln>
            <a:noFill/>
          </a:ln>
        </p:spPr>
        <p:txBody>
          <a:bodyPr anchorCtr="0" anchor="t" bIns="91450" lIns="91450" spcFirstLastPara="1" rIns="91450" wrap="square" tIns="91450">
            <a:spAutoFit/>
          </a:bodyPr>
          <a:lstStyle/>
          <a:p>
            <a:pPr indent="0" lvl="0" marL="0" rtl="0" algn="l">
              <a:lnSpc>
                <a:spcPct val="115000"/>
              </a:lnSpc>
              <a:spcBef>
                <a:spcPts val="0"/>
              </a:spcBef>
              <a:spcAft>
                <a:spcPts val="0"/>
              </a:spcAft>
              <a:buNone/>
            </a:pPr>
            <a:r>
              <a:rPr b="1" lang="en-US" sz="2200">
                <a:solidFill>
                  <a:srgbClr val="202124"/>
                </a:solidFill>
                <a:highlight>
                  <a:srgbClr val="FFFFFF"/>
                </a:highlight>
                <a:latin typeface="Times New Roman"/>
                <a:ea typeface="Times New Roman"/>
                <a:cs typeface="Times New Roman"/>
                <a:sym typeface="Times New Roman"/>
              </a:rPr>
              <a:t>Create default block with default values</a:t>
            </a:r>
            <a:endParaRPr b="1" sz="22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200">
                <a:solidFill>
                  <a:srgbClr val="202124"/>
                </a:solidFill>
                <a:highlight>
                  <a:srgbClr val="FFFFFF"/>
                </a:highlight>
                <a:latin typeface="Times New Roman"/>
                <a:ea typeface="Times New Roman"/>
                <a:cs typeface="Times New Roman"/>
                <a:sym typeface="Times New Roman"/>
              </a:rPr>
              <a:t>Calculate default block hash</a:t>
            </a:r>
            <a:endParaRPr sz="22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200">
                <a:solidFill>
                  <a:srgbClr val="202124"/>
                </a:solidFill>
                <a:highlight>
                  <a:srgbClr val="FFFFFF"/>
                </a:highlight>
                <a:latin typeface="Times New Roman"/>
                <a:ea typeface="Times New Roman"/>
                <a:cs typeface="Times New Roman"/>
                <a:sym typeface="Times New Roman"/>
              </a:rPr>
              <a:t>Add default block to blockchain list</a:t>
            </a:r>
            <a:endParaRPr b="1" sz="3000">
              <a:solidFill>
                <a:srgbClr val="202124"/>
              </a:solidFill>
              <a:highlight>
                <a:srgbClr val="FFFFFF"/>
              </a:highlight>
              <a:latin typeface="Times New Roman"/>
              <a:ea typeface="Times New Roman"/>
              <a:cs typeface="Times New Roman"/>
              <a:sym typeface="Times New Roman"/>
            </a:endParaRPr>
          </a:p>
        </p:txBody>
      </p:sp>
      <p:sp>
        <p:nvSpPr>
          <p:cNvPr id="163" name="Google Shape;163;g106a4f61958_0_1212"/>
          <p:cNvSpPr txBox="1"/>
          <p:nvPr/>
        </p:nvSpPr>
        <p:spPr>
          <a:xfrm>
            <a:off x="8763600" y="1784275"/>
            <a:ext cx="7470600" cy="912900"/>
          </a:xfrm>
          <a:prstGeom prst="rect">
            <a:avLst/>
          </a:prstGeom>
          <a:noFill/>
          <a:ln>
            <a:noFill/>
          </a:ln>
        </p:spPr>
        <p:txBody>
          <a:bodyPr anchorCtr="0" anchor="t" bIns="91450" lIns="91450" spcFirstLastPara="1" rIns="91450" wrap="square" tIns="91450">
            <a:spAutoFit/>
          </a:bodyPr>
          <a:lstStyle/>
          <a:p>
            <a:pPr indent="0" lvl="0" marL="0" rtl="0" algn="l">
              <a:lnSpc>
                <a:spcPct val="115000"/>
              </a:lnSpc>
              <a:spcBef>
                <a:spcPts val="0"/>
              </a:spcBef>
              <a:spcAft>
                <a:spcPts val="0"/>
              </a:spcAft>
              <a:buNone/>
            </a:pPr>
            <a:r>
              <a:rPr b="1" lang="en-US" sz="2200">
                <a:solidFill>
                  <a:srgbClr val="202124"/>
                </a:solidFill>
                <a:highlight>
                  <a:srgbClr val="FFFFFF"/>
                </a:highlight>
                <a:latin typeface="Times New Roman"/>
                <a:ea typeface="Times New Roman"/>
                <a:cs typeface="Times New Roman"/>
                <a:sym typeface="Times New Roman"/>
              </a:rPr>
              <a:t>Create a function to get the previous block in blockchain list</a:t>
            </a:r>
            <a:endParaRPr b="1" sz="22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200">
                <a:solidFill>
                  <a:srgbClr val="202124"/>
                </a:solidFill>
                <a:highlight>
                  <a:srgbClr val="FFFFFF"/>
                </a:highlight>
                <a:latin typeface="Times New Roman"/>
                <a:ea typeface="Times New Roman"/>
                <a:cs typeface="Times New Roman"/>
                <a:sym typeface="Times New Roman"/>
              </a:rPr>
              <a:t>Return list of blockchain decremented by 1</a:t>
            </a:r>
            <a:endParaRPr sz="1400">
              <a:latin typeface="Times New Roman"/>
              <a:ea typeface="Times New Roman"/>
              <a:cs typeface="Times New Roman"/>
              <a:sym typeface="Times New Roman"/>
            </a:endParaRPr>
          </a:p>
        </p:txBody>
      </p:sp>
      <p:sp>
        <p:nvSpPr>
          <p:cNvPr id="164" name="Google Shape;164;g106a4f61958_0_1212"/>
          <p:cNvSpPr txBox="1"/>
          <p:nvPr/>
        </p:nvSpPr>
        <p:spPr>
          <a:xfrm>
            <a:off x="8763600" y="3080975"/>
            <a:ext cx="7470600" cy="1302300"/>
          </a:xfrm>
          <a:prstGeom prst="rect">
            <a:avLst/>
          </a:prstGeom>
          <a:noFill/>
          <a:ln>
            <a:noFill/>
          </a:ln>
        </p:spPr>
        <p:txBody>
          <a:bodyPr anchorCtr="0" anchor="t" bIns="91450" lIns="91450" spcFirstLastPara="1" rIns="91450" wrap="square" tIns="91450">
            <a:spAutoFit/>
          </a:bodyPr>
          <a:lstStyle/>
          <a:p>
            <a:pPr indent="0" lvl="0" marL="0" rtl="0" algn="l">
              <a:lnSpc>
                <a:spcPct val="115000"/>
              </a:lnSpc>
              <a:spcBef>
                <a:spcPts val="0"/>
              </a:spcBef>
              <a:spcAft>
                <a:spcPts val="0"/>
              </a:spcAft>
              <a:buNone/>
            </a:pPr>
            <a:r>
              <a:rPr b="1" lang="en-US" sz="2200">
                <a:solidFill>
                  <a:srgbClr val="202124"/>
                </a:solidFill>
                <a:highlight>
                  <a:srgbClr val="FFFFFF"/>
                </a:highlight>
                <a:latin typeface="Times New Roman"/>
                <a:ea typeface="Times New Roman"/>
                <a:cs typeface="Times New Roman"/>
                <a:sym typeface="Times New Roman"/>
              </a:rPr>
              <a:t>Create a function to add a block to blockchain list</a:t>
            </a:r>
            <a:endParaRPr sz="22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200">
                <a:solidFill>
                  <a:srgbClr val="202124"/>
                </a:solidFill>
                <a:highlight>
                  <a:srgbClr val="FFFFFF"/>
                </a:highlight>
                <a:latin typeface="Times New Roman"/>
                <a:ea typeface="Times New Roman"/>
                <a:cs typeface="Times New Roman"/>
                <a:sym typeface="Times New Roman"/>
              </a:rPr>
              <a:t>Verify if block is valid</a:t>
            </a:r>
            <a:endParaRPr sz="22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200">
                <a:solidFill>
                  <a:srgbClr val="202124"/>
                </a:solidFill>
                <a:highlight>
                  <a:srgbClr val="FFFFFF"/>
                </a:highlight>
                <a:latin typeface="Times New Roman"/>
                <a:ea typeface="Times New Roman"/>
                <a:cs typeface="Times New Roman"/>
                <a:sym typeface="Times New Roman"/>
              </a:rPr>
              <a:t>If valid send to mine method</a:t>
            </a:r>
            <a:endParaRPr sz="1400">
              <a:latin typeface="Times New Roman"/>
              <a:ea typeface="Times New Roman"/>
              <a:cs typeface="Times New Roman"/>
              <a:sym typeface="Times New Roman"/>
            </a:endParaRPr>
          </a:p>
        </p:txBody>
      </p:sp>
      <p:sp>
        <p:nvSpPr>
          <p:cNvPr id="165" name="Google Shape;165;g106a4f61958_0_1212"/>
          <p:cNvSpPr txBox="1"/>
          <p:nvPr/>
        </p:nvSpPr>
        <p:spPr>
          <a:xfrm>
            <a:off x="8763600" y="4440301"/>
            <a:ext cx="8029200" cy="1302300"/>
          </a:xfrm>
          <a:prstGeom prst="rect">
            <a:avLst/>
          </a:prstGeom>
          <a:noFill/>
          <a:ln>
            <a:noFill/>
          </a:ln>
        </p:spPr>
        <p:txBody>
          <a:bodyPr anchorCtr="0" anchor="t" bIns="91450" lIns="91450" spcFirstLastPara="1" rIns="91450" wrap="square" tIns="91450">
            <a:spAutoFit/>
          </a:bodyPr>
          <a:lstStyle/>
          <a:p>
            <a:pPr indent="0" lvl="0" marL="0" rtl="0" algn="l">
              <a:lnSpc>
                <a:spcPct val="115000"/>
              </a:lnSpc>
              <a:spcBef>
                <a:spcPts val="0"/>
              </a:spcBef>
              <a:spcAft>
                <a:spcPts val="0"/>
              </a:spcAft>
              <a:buNone/>
            </a:pPr>
            <a:r>
              <a:rPr b="1" lang="en-US" sz="2200">
                <a:solidFill>
                  <a:srgbClr val="202124"/>
                </a:solidFill>
                <a:highlight>
                  <a:srgbClr val="FFFFFF"/>
                </a:highlight>
                <a:latin typeface="Times New Roman"/>
                <a:ea typeface="Times New Roman"/>
                <a:cs typeface="Times New Roman"/>
                <a:sym typeface="Times New Roman"/>
              </a:rPr>
              <a:t>Create a function to mine block to show record in blockchain list</a:t>
            </a:r>
            <a:endParaRPr sz="22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200">
                <a:solidFill>
                  <a:srgbClr val="202124"/>
                </a:solidFill>
                <a:highlight>
                  <a:srgbClr val="FFFFFF"/>
                </a:highlight>
                <a:latin typeface="Times New Roman"/>
                <a:ea typeface="Times New Roman"/>
                <a:cs typeface="Times New Roman"/>
                <a:sym typeface="Times New Roman"/>
              </a:rPr>
              <a:t>List the mine blocked, nonce, block number, the input of the user and timestamp</a:t>
            </a:r>
            <a:endParaRPr sz="1400">
              <a:latin typeface="Times New Roman"/>
              <a:ea typeface="Times New Roman"/>
              <a:cs typeface="Times New Roman"/>
              <a:sym typeface="Times New Roman"/>
            </a:endParaRPr>
          </a:p>
        </p:txBody>
      </p:sp>
      <p:sp>
        <p:nvSpPr>
          <p:cNvPr id="166" name="Google Shape;166;g106a4f61958_0_1212"/>
          <p:cNvSpPr txBox="1"/>
          <p:nvPr/>
        </p:nvSpPr>
        <p:spPr>
          <a:xfrm>
            <a:off x="8763600" y="5742275"/>
            <a:ext cx="7470600" cy="1302300"/>
          </a:xfrm>
          <a:prstGeom prst="rect">
            <a:avLst/>
          </a:prstGeom>
          <a:noFill/>
          <a:ln>
            <a:noFill/>
          </a:ln>
        </p:spPr>
        <p:txBody>
          <a:bodyPr anchorCtr="0" anchor="t" bIns="91450" lIns="91450" spcFirstLastPara="1" rIns="91450" wrap="square" tIns="91450">
            <a:spAutoFit/>
          </a:bodyPr>
          <a:lstStyle/>
          <a:p>
            <a:pPr indent="0" lvl="0" marL="0" rtl="0" algn="l">
              <a:lnSpc>
                <a:spcPct val="115000"/>
              </a:lnSpc>
              <a:spcBef>
                <a:spcPts val="0"/>
              </a:spcBef>
              <a:spcAft>
                <a:spcPts val="0"/>
              </a:spcAft>
              <a:buNone/>
            </a:pPr>
            <a:r>
              <a:rPr b="1" lang="en-US" sz="2200">
                <a:solidFill>
                  <a:srgbClr val="202124"/>
                </a:solidFill>
                <a:highlight>
                  <a:srgbClr val="FFFFFF"/>
                </a:highlight>
                <a:latin typeface="Times New Roman"/>
                <a:ea typeface="Times New Roman"/>
                <a:cs typeface="Times New Roman"/>
                <a:sym typeface="Times New Roman"/>
              </a:rPr>
              <a:t>Get blockchain length</a:t>
            </a:r>
            <a:endParaRPr b="1" sz="22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2200">
                <a:solidFill>
                  <a:srgbClr val="202124"/>
                </a:solidFill>
                <a:highlight>
                  <a:srgbClr val="FFFFFF"/>
                </a:highlight>
                <a:latin typeface="Times New Roman"/>
                <a:ea typeface="Times New Roman"/>
                <a:cs typeface="Times New Roman"/>
                <a:sym typeface="Times New Roman"/>
              </a:rPr>
              <a:t>Get index of block</a:t>
            </a:r>
            <a:endParaRPr b="1" sz="22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2200">
                <a:solidFill>
                  <a:srgbClr val="202124"/>
                </a:solidFill>
                <a:highlight>
                  <a:srgbClr val="FFFFFF"/>
                </a:highlight>
                <a:latin typeface="Times New Roman"/>
                <a:ea typeface="Times New Roman"/>
                <a:cs typeface="Times New Roman"/>
                <a:sym typeface="Times New Roman"/>
              </a:rPr>
              <a:t>Determine if block is verified</a:t>
            </a:r>
            <a:endParaRPr sz="1400">
              <a:latin typeface="Times New Roman"/>
              <a:ea typeface="Times New Roman"/>
              <a:cs typeface="Times New Roman"/>
              <a:sym typeface="Times New Roman"/>
            </a:endParaRPr>
          </a:p>
        </p:txBody>
      </p:sp>
      <p:sp>
        <p:nvSpPr>
          <p:cNvPr id="167" name="Google Shape;167;g106a4f61958_0_1212"/>
          <p:cNvSpPr txBox="1"/>
          <p:nvPr/>
        </p:nvSpPr>
        <p:spPr>
          <a:xfrm>
            <a:off x="8763600" y="7044300"/>
            <a:ext cx="8496000" cy="2470500"/>
          </a:xfrm>
          <a:prstGeom prst="rect">
            <a:avLst/>
          </a:prstGeom>
          <a:noFill/>
          <a:ln>
            <a:noFill/>
          </a:ln>
        </p:spPr>
        <p:txBody>
          <a:bodyPr anchorCtr="0" anchor="t" bIns="91450" lIns="91450" spcFirstLastPara="1" rIns="91450" wrap="square" tIns="91450">
            <a:spAutoFit/>
          </a:bodyPr>
          <a:lstStyle/>
          <a:p>
            <a:pPr indent="0" lvl="0" marL="0" rtl="0" algn="l">
              <a:lnSpc>
                <a:spcPct val="115000"/>
              </a:lnSpc>
              <a:spcBef>
                <a:spcPts val="0"/>
              </a:spcBef>
              <a:spcAft>
                <a:spcPts val="0"/>
              </a:spcAft>
              <a:buNone/>
            </a:pPr>
            <a:r>
              <a:rPr lang="en-US" sz="2200">
                <a:solidFill>
                  <a:srgbClr val="202124"/>
                </a:solidFill>
                <a:highlight>
                  <a:srgbClr val="FFFFFF"/>
                </a:highlight>
                <a:latin typeface="Times New Roman"/>
                <a:ea typeface="Times New Roman"/>
                <a:cs typeface="Times New Roman"/>
                <a:sym typeface="Times New Roman"/>
              </a:rPr>
              <a:t>Input state of the user</a:t>
            </a:r>
            <a:endParaRPr sz="22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200">
                <a:solidFill>
                  <a:srgbClr val="202124"/>
                </a:solidFill>
                <a:highlight>
                  <a:srgbClr val="FFFFFF"/>
                </a:highlight>
                <a:latin typeface="Times New Roman"/>
                <a:ea typeface="Times New Roman"/>
                <a:cs typeface="Times New Roman"/>
                <a:sym typeface="Times New Roman"/>
              </a:rPr>
              <a:t>If the user state is not valid, no access to program</a:t>
            </a:r>
            <a:endParaRPr sz="22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200">
                <a:solidFill>
                  <a:srgbClr val="202124"/>
                </a:solidFill>
                <a:highlight>
                  <a:srgbClr val="FFFFFF"/>
                </a:highlight>
                <a:latin typeface="Times New Roman"/>
                <a:ea typeface="Times New Roman"/>
                <a:cs typeface="Times New Roman"/>
                <a:sym typeface="Times New Roman"/>
              </a:rPr>
              <a:t>Create bank of how much energy is stored</a:t>
            </a:r>
            <a:endParaRPr sz="22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200">
                <a:solidFill>
                  <a:srgbClr val="202124"/>
                </a:solidFill>
                <a:highlight>
                  <a:srgbClr val="FFFFFF"/>
                </a:highlight>
                <a:latin typeface="Times New Roman"/>
                <a:ea typeface="Times New Roman"/>
                <a:cs typeface="Times New Roman"/>
                <a:sym typeface="Times New Roman"/>
              </a:rPr>
              <a:t>Input choice of buying, selling, or quit the program</a:t>
            </a:r>
            <a:endParaRPr sz="22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200">
                <a:solidFill>
                  <a:srgbClr val="202124"/>
                </a:solidFill>
                <a:highlight>
                  <a:srgbClr val="FFFFFF"/>
                </a:highlight>
                <a:latin typeface="Times New Roman"/>
                <a:ea typeface="Times New Roman"/>
                <a:cs typeface="Times New Roman"/>
                <a:sym typeface="Times New Roman"/>
              </a:rPr>
              <a:t>Input name, location, energy source, and amount of energy input</a:t>
            </a:r>
            <a:endParaRPr sz="22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200">
                <a:solidFill>
                  <a:srgbClr val="202124"/>
                </a:solidFill>
                <a:highlight>
                  <a:srgbClr val="FFFFFF"/>
                </a:highlight>
                <a:latin typeface="Times New Roman"/>
                <a:ea typeface="Times New Roman"/>
                <a:cs typeface="Times New Roman"/>
                <a:sym typeface="Times New Roman"/>
              </a:rPr>
              <a:t>Print block record, and blockchain length</a:t>
            </a:r>
            <a:endParaRPr sz="1400">
              <a:latin typeface="Times New Roman"/>
              <a:ea typeface="Times New Roman"/>
              <a:cs typeface="Times New Roman"/>
              <a:sym typeface="Times New Roman"/>
            </a:endParaRPr>
          </a:p>
        </p:txBody>
      </p:sp>
      <p:sp>
        <p:nvSpPr>
          <p:cNvPr id="168" name="Google Shape;168;g106a4f61958_0_1212"/>
          <p:cNvSpPr txBox="1"/>
          <p:nvPr/>
        </p:nvSpPr>
        <p:spPr>
          <a:xfrm>
            <a:off x="14571600" y="739100"/>
            <a:ext cx="2688000" cy="523500"/>
          </a:xfrm>
          <a:prstGeom prst="rect">
            <a:avLst/>
          </a:prstGeom>
          <a:noFill/>
          <a:ln>
            <a:noFill/>
          </a:ln>
        </p:spPr>
        <p:txBody>
          <a:bodyPr anchorCtr="0" anchor="t" bIns="91450" lIns="91450" spcFirstLastPara="1" rIns="91450" wrap="square" tIns="91450">
            <a:spAutoFit/>
          </a:bodyPr>
          <a:lstStyle/>
          <a:p>
            <a:pPr indent="0" lvl="0" marL="0" rtl="0" algn="r">
              <a:spcBef>
                <a:spcPts val="0"/>
              </a:spcBef>
              <a:spcAft>
                <a:spcPts val="0"/>
              </a:spcAft>
              <a:buNone/>
            </a:pPr>
            <a:r>
              <a:rPr b="1" lang="en-US" sz="2200">
                <a:latin typeface="Times New Roman"/>
                <a:ea typeface="Times New Roman"/>
                <a:cs typeface="Times New Roman"/>
                <a:sym typeface="Times New Roman"/>
              </a:rPr>
              <a:t>Bold = Method</a:t>
            </a:r>
            <a:endParaRPr sz="2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72" name="Shape 172"/>
        <p:cNvGrpSpPr/>
        <p:nvPr/>
      </p:nvGrpSpPr>
      <p:grpSpPr>
        <a:xfrm>
          <a:off x="0" y="0"/>
          <a:ext cx="0" cy="0"/>
          <a:chOff x="0" y="0"/>
          <a:chExt cx="0" cy="0"/>
        </a:xfrm>
      </p:grpSpPr>
      <p:pic>
        <p:nvPicPr>
          <p:cNvPr id="173" name="Google Shape;173;g106a4f61958_0_1352"/>
          <p:cNvPicPr preferRelativeResize="0"/>
          <p:nvPr/>
        </p:nvPicPr>
        <p:blipFill rotWithShape="1">
          <a:blip r:embed="rId3">
            <a:alphaModFix/>
          </a:blip>
          <a:srcRect b="2789" l="0" r="4315" t="0"/>
          <a:stretch/>
        </p:blipFill>
        <p:spPr>
          <a:xfrm>
            <a:off x="1507800" y="2268450"/>
            <a:ext cx="15272400" cy="7430400"/>
          </a:xfrm>
          <a:prstGeom prst="rect">
            <a:avLst/>
          </a:prstGeom>
          <a:noFill/>
          <a:ln>
            <a:noFill/>
          </a:ln>
        </p:spPr>
      </p:pic>
      <p:sp>
        <p:nvSpPr>
          <p:cNvPr id="174" name="Google Shape;174;g106a4f61958_0_1352"/>
          <p:cNvSpPr txBox="1"/>
          <p:nvPr>
            <p:ph type="title"/>
          </p:nvPr>
        </p:nvSpPr>
        <p:spPr>
          <a:xfrm>
            <a:off x="663100" y="779350"/>
            <a:ext cx="15011400" cy="19092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Diagram of Solution</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06a4f61958_0_1482"/>
          <p:cNvSpPr txBox="1"/>
          <p:nvPr/>
        </p:nvSpPr>
        <p:spPr>
          <a:xfrm>
            <a:off x="460425" y="455100"/>
            <a:ext cx="7703400" cy="1146000"/>
          </a:xfrm>
          <a:prstGeom prst="rect">
            <a:avLst/>
          </a:prstGeom>
          <a:noFill/>
          <a:ln>
            <a:noFill/>
          </a:ln>
        </p:spPr>
        <p:txBody>
          <a:bodyPr anchorCtr="0" anchor="t" bIns="0" lIns="0" spcFirstLastPara="1" rIns="0" wrap="square" tIns="0">
            <a:noAutofit/>
          </a:bodyPr>
          <a:lstStyle/>
          <a:p>
            <a:pPr indent="0" lvl="0" marL="0" marR="0" rtl="0" algn="l">
              <a:lnSpc>
                <a:spcPct val="140007"/>
              </a:lnSpc>
              <a:spcBef>
                <a:spcPts val="0"/>
              </a:spcBef>
              <a:spcAft>
                <a:spcPts val="0"/>
              </a:spcAft>
              <a:buNone/>
            </a:pPr>
            <a:r>
              <a:rPr lang="en-US" sz="5400">
                <a:solidFill>
                  <a:schemeClr val="lt1"/>
                </a:solidFill>
                <a:latin typeface="Times New Roman"/>
                <a:ea typeface="Times New Roman"/>
                <a:cs typeface="Times New Roman"/>
                <a:sym typeface="Times New Roman"/>
              </a:rPr>
              <a:t>Source Code</a:t>
            </a:r>
            <a:endParaRPr sz="1400">
              <a:solidFill>
                <a:schemeClr val="lt1"/>
              </a:solidFill>
              <a:latin typeface="Times New Roman"/>
              <a:ea typeface="Times New Roman"/>
              <a:cs typeface="Times New Roman"/>
              <a:sym typeface="Times New Roman"/>
            </a:endParaRPr>
          </a:p>
        </p:txBody>
      </p:sp>
      <p:pic>
        <p:nvPicPr>
          <p:cNvPr id="180" name="Google Shape;180;g106a4f61958_0_1482"/>
          <p:cNvPicPr preferRelativeResize="0"/>
          <p:nvPr/>
        </p:nvPicPr>
        <p:blipFill>
          <a:blip r:embed="rId3">
            <a:alphaModFix/>
          </a:blip>
          <a:stretch>
            <a:fillRect/>
          </a:stretch>
        </p:blipFill>
        <p:spPr>
          <a:xfrm>
            <a:off x="9015800" y="1732200"/>
            <a:ext cx="5176300" cy="1819250"/>
          </a:xfrm>
          <a:prstGeom prst="rect">
            <a:avLst/>
          </a:prstGeom>
          <a:noFill/>
          <a:ln cap="flat" cmpd="sng" w="9525">
            <a:solidFill>
              <a:schemeClr val="dk2"/>
            </a:solidFill>
            <a:prstDash val="solid"/>
            <a:round/>
            <a:headEnd len="sm" w="sm" type="none"/>
            <a:tailEnd len="sm" w="sm" type="none"/>
          </a:ln>
        </p:spPr>
      </p:pic>
      <p:grpSp>
        <p:nvGrpSpPr>
          <p:cNvPr id="181" name="Google Shape;181;g106a4f61958_0_1482"/>
          <p:cNvGrpSpPr/>
          <p:nvPr/>
        </p:nvGrpSpPr>
        <p:grpSpPr>
          <a:xfrm>
            <a:off x="460450" y="1933550"/>
            <a:ext cx="4512400" cy="7612250"/>
            <a:chOff x="468438" y="1747100"/>
            <a:chExt cx="4512400" cy="7612250"/>
          </a:xfrm>
        </p:grpSpPr>
        <p:pic>
          <p:nvPicPr>
            <p:cNvPr id="182" name="Google Shape;182;g106a4f61958_0_1482"/>
            <p:cNvPicPr preferRelativeResize="0"/>
            <p:nvPr/>
          </p:nvPicPr>
          <p:blipFill>
            <a:blip r:embed="rId4">
              <a:alphaModFix/>
            </a:blip>
            <a:stretch>
              <a:fillRect/>
            </a:stretch>
          </p:blipFill>
          <p:spPr>
            <a:xfrm>
              <a:off x="468438" y="1747100"/>
              <a:ext cx="3439850" cy="1146000"/>
            </a:xfrm>
            <a:prstGeom prst="rect">
              <a:avLst/>
            </a:prstGeom>
            <a:noFill/>
            <a:ln cap="flat" cmpd="sng" w="9525">
              <a:solidFill>
                <a:schemeClr val="dk2"/>
              </a:solidFill>
              <a:prstDash val="solid"/>
              <a:round/>
              <a:headEnd len="sm" w="sm" type="none"/>
              <a:tailEnd len="sm" w="sm" type="none"/>
            </a:ln>
          </p:spPr>
        </p:pic>
        <p:pic>
          <p:nvPicPr>
            <p:cNvPr id="183" name="Google Shape;183;g106a4f61958_0_1482"/>
            <p:cNvPicPr preferRelativeResize="0"/>
            <p:nvPr/>
          </p:nvPicPr>
          <p:blipFill>
            <a:blip r:embed="rId5">
              <a:alphaModFix/>
            </a:blip>
            <a:stretch>
              <a:fillRect/>
            </a:stretch>
          </p:blipFill>
          <p:spPr>
            <a:xfrm>
              <a:off x="468438" y="5851200"/>
              <a:ext cx="4512400" cy="1108200"/>
            </a:xfrm>
            <a:prstGeom prst="rect">
              <a:avLst/>
            </a:prstGeom>
            <a:noFill/>
            <a:ln cap="flat" cmpd="sng" w="9525">
              <a:solidFill>
                <a:schemeClr val="dk2"/>
              </a:solidFill>
              <a:prstDash val="solid"/>
              <a:round/>
              <a:headEnd len="sm" w="sm" type="none"/>
              <a:tailEnd len="sm" w="sm" type="none"/>
            </a:ln>
          </p:spPr>
        </p:pic>
        <p:pic>
          <p:nvPicPr>
            <p:cNvPr id="184" name="Google Shape;184;g106a4f61958_0_1482"/>
            <p:cNvPicPr preferRelativeResize="0"/>
            <p:nvPr/>
          </p:nvPicPr>
          <p:blipFill>
            <a:blip r:embed="rId6">
              <a:alphaModFix/>
            </a:blip>
            <a:stretch>
              <a:fillRect/>
            </a:stretch>
          </p:blipFill>
          <p:spPr>
            <a:xfrm>
              <a:off x="468438" y="7573750"/>
              <a:ext cx="4512400" cy="1785600"/>
            </a:xfrm>
            <a:prstGeom prst="rect">
              <a:avLst/>
            </a:prstGeom>
            <a:noFill/>
            <a:ln cap="flat" cmpd="sng" w="9525">
              <a:solidFill>
                <a:schemeClr val="dk2"/>
              </a:solidFill>
              <a:prstDash val="solid"/>
              <a:round/>
              <a:headEnd len="sm" w="sm" type="none"/>
              <a:tailEnd len="sm" w="sm" type="none"/>
            </a:ln>
          </p:spPr>
        </p:pic>
      </p:grpSp>
      <p:pic>
        <p:nvPicPr>
          <p:cNvPr id="185" name="Google Shape;185;g106a4f61958_0_1482"/>
          <p:cNvPicPr preferRelativeResize="0"/>
          <p:nvPr/>
        </p:nvPicPr>
        <p:blipFill rotWithShape="1">
          <a:blip r:embed="rId7">
            <a:alphaModFix/>
          </a:blip>
          <a:srcRect b="51829" l="22069" r="36585" t="26648"/>
          <a:stretch/>
        </p:blipFill>
        <p:spPr>
          <a:xfrm>
            <a:off x="460450" y="3423250"/>
            <a:ext cx="4512403" cy="2110801"/>
          </a:xfrm>
          <a:prstGeom prst="rect">
            <a:avLst/>
          </a:prstGeom>
          <a:noFill/>
          <a:ln cap="flat" cmpd="sng" w="9525">
            <a:solidFill>
              <a:schemeClr val="dk2"/>
            </a:solidFill>
            <a:prstDash val="solid"/>
            <a:round/>
            <a:headEnd len="sm" w="sm" type="none"/>
            <a:tailEnd len="sm" w="sm" type="none"/>
          </a:ln>
        </p:spPr>
      </p:pic>
      <p:pic>
        <p:nvPicPr>
          <p:cNvPr id="186" name="Google Shape;186;g106a4f61958_0_1482"/>
          <p:cNvPicPr preferRelativeResize="0"/>
          <p:nvPr/>
        </p:nvPicPr>
        <p:blipFill rotWithShape="1">
          <a:blip r:embed="rId8">
            <a:alphaModFix/>
          </a:blip>
          <a:srcRect b="27099" l="25016" r="49218" t="52381"/>
          <a:stretch/>
        </p:blipFill>
        <p:spPr>
          <a:xfrm>
            <a:off x="9015775" y="4253450"/>
            <a:ext cx="5220298" cy="2692148"/>
          </a:xfrm>
          <a:prstGeom prst="rect">
            <a:avLst/>
          </a:prstGeom>
          <a:noFill/>
          <a:ln cap="flat" cmpd="sng" w="9525">
            <a:solidFill>
              <a:schemeClr val="dk2"/>
            </a:solidFill>
            <a:prstDash val="solid"/>
            <a:round/>
            <a:headEnd len="sm" w="sm" type="none"/>
            <a:tailEnd len="sm" w="sm" type="none"/>
          </a:ln>
        </p:spPr>
      </p:pic>
      <p:pic>
        <p:nvPicPr>
          <p:cNvPr id="187" name="Google Shape;187;g106a4f61958_0_1482"/>
          <p:cNvPicPr preferRelativeResize="0"/>
          <p:nvPr/>
        </p:nvPicPr>
        <p:blipFill rotWithShape="1">
          <a:blip r:embed="rId9">
            <a:alphaModFix/>
          </a:blip>
          <a:srcRect b="32888" l="21794" r="46415" t="45336"/>
          <a:stretch/>
        </p:blipFill>
        <p:spPr>
          <a:xfrm>
            <a:off x="9015800" y="7319950"/>
            <a:ext cx="5220250" cy="2240001"/>
          </a:xfrm>
          <a:prstGeom prst="rect">
            <a:avLst/>
          </a:prstGeom>
          <a:noFill/>
          <a:ln cap="flat" cmpd="sng" w="9525">
            <a:solidFill>
              <a:schemeClr val="dk2"/>
            </a:solidFill>
            <a:prstDash val="solid"/>
            <a:round/>
            <a:headEnd len="sm" w="sm" type="none"/>
            <a:tailEnd len="sm" w="sm" type="none"/>
          </a:ln>
        </p:spPr>
      </p:pic>
      <p:sp>
        <p:nvSpPr>
          <p:cNvPr id="188" name="Google Shape;188;g106a4f61958_0_1482"/>
          <p:cNvSpPr txBox="1"/>
          <p:nvPr/>
        </p:nvSpPr>
        <p:spPr>
          <a:xfrm>
            <a:off x="5723375" y="3790750"/>
            <a:ext cx="2734800" cy="1477500"/>
          </a:xfrm>
          <a:prstGeom prst="rect">
            <a:avLst/>
          </a:prstGeom>
          <a:solidFill>
            <a:schemeClr val="accent3"/>
          </a:solidFill>
          <a:ln>
            <a:noFill/>
          </a:ln>
        </p:spPr>
        <p:txBody>
          <a:bodyPr anchorCtr="0" anchor="t" bIns="182850" lIns="182850" spcFirstLastPara="1" rIns="182850" wrap="square" tIns="182850">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The class block will store &amp; call all variables and the instance(self). We can outline new objects here</a:t>
            </a:r>
            <a:endParaRPr sz="3200">
              <a:latin typeface="Times New Roman"/>
              <a:ea typeface="Times New Roman"/>
              <a:cs typeface="Times New Roman"/>
              <a:sym typeface="Times New Roman"/>
            </a:endParaRPr>
          </a:p>
        </p:txBody>
      </p:sp>
      <p:sp>
        <p:nvSpPr>
          <p:cNvPr id="189" name="Google Shape;189;g106a4f61958_0_1482"/>
          <p:cNvSpPr txBox="1"/>
          <p:nvPr/>
        </p:nvSpPr>
        <p:spPr>
          <a:xfrm>
            <a:off x="5723350" y="5992250"/>
            <a:ext cx="2734800" cy="1108200"/>
          </a:xfrm>
          <a:prstGeom prst="rect">
            <a:avLst/>
          </a:prstGeom>
          <a:solidFill>
            <a:schemeClr val="accent3"/>
          </a:solid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Method that calculates and generate hash using sha256</a:t>
            </a:r>
            <a:endParaRPr sz="1800">
              <a:latin typeface="Times New Roman"/>
              <a:ea typeface="Times New Roman"/>
              <a:cs typeface="Times New Roman"/>
              <a:sym typeface="Times New Roman"/>
            </a:endParaRPr>
          </a:p>
        </p:txBody>
      </p:sp>
      <p:sp>
        <p:nvSpPr>
          <p:cNvPr id="190" name="Google Shape;190;g106a4f61958_0_1482"/>
          <p:cNvSpPr txBox="1"/>
          <p:nvPr/>
        </p:nvSpPr>
        <p:spPr>
          <a:xfrm>
            <a:off x="5723400" y="7824150"/>
            <a:ext cx="2734800" cy="1600800"/>
          </a:xfrm>
          <a:prstGeom prst="rect">
            <a:avLst/>
          </a:prstGeom>
          <a:solidFill>
            <a:schemeClr val="accent3"/>
          </a:solid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Genesis block method used to build initial block to the chain and generate the hash for first block </a:t>
            </a:r>
            <a:endParaRPr sz="3200">
              <a:latin typeface="Times New Roman"/>
              <a:ea typeface="Times New Roman"/>
              <a:cs typeface="Times New Roman"/>
              <a:sym typeface="Times New Roman"/>
            </a:endParaRPr>
          </a:p>
        </p:txBody>
      </p:sp>
      <p:sp>
        <p:nvSpPr>
          <p:cNvPr id="191" name="Google Shape;191;g106a4f61958_0_1482"/>
          <p:cNvSpPr txBox="1"/>
          <p:nvPr/>
        </p:nvSpPr>
        <p:spPr>
          <a:xfrm>
            <a:off x="14863250" y="1964700"/>
            <a:ext cx="2810400" cy="1477500"/>
          </a:xfrm>
          <a:prstGeom prst="rect">
            <a:avLst/>
          </a:prstGeom>
          <a:solidFill>
            <a:schemeClr val="accent3"/>
          </a:solidFill>
          <a:ln>
            <a:noFill/>
          </a:ln>
        </p:spPr>
        <p:txBody>
          <a:bodyPr anchorCtr="0" anchor="t" bIns="182850" lIns="182850" spcFirstLastPara="1" rIns="182850" wrap="square" tIns="182850">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Method that adds new block and verify the last block before use to create a new hash and chain</a:t>
            </a:r>
            <a:endParaRPr sz="3000">
              <a:latin typeface="Calibri"/>
              <a:ea typeface="Calibri"/>
              <a:cs typeface="Calibri"/>
              <a:sym typeface="Calibri"/>
            </a:endParaRPr>
          </a:p>
        </p:txBody>
      </p:sp>
      <p:sp>
        <p:nvSpPr>
          <p:cNvPr id="192" name="Google Shape;192;g106a4f61958_0_1482"/>
          <p:cNvSpPr txBox="1"/>
          <p:nvPr/>
        </p:nvSpPr>
        <p:spPr>
          <a:xfrm>
            <a:off x="14938800" y="4655950"/>
            <a:ext cx="2734800" cy="1108200"/>
          </a:xfrm>
          <a:prstGeom prst="rect">
            <a:avLst/>
          </a:prstGeom>
          <a:solidFill>
            <a:schemeClr val="accent3"/>
          </a:solid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Self.chain variable keeps all the completed transactions in the block</a:t>
            </a:r>
            <a:endParaRPr sz="1800">
              <a:latin typeface="Times New Roman"/>
              <a:ea typeface="Times New Roman"/>
              <a:cs typeface="Times New Roman"/>
              <a:sym typeface="Times New Roman"/>
            </a:endParaRPr>
          </a:p>
        </p:txBody>
      </p:sp>
      <p:sp>
        <p:nvSpPr>
          <p:cNvPr id="193" name="Google Shape;193;g106a4f61958_0_1482"/>
          <p:cNvSpPr txBox="1"/>
          <p:nvPr/>
        </p:nvSpPr>
        <p:spPr>
          <a:xfrm>
            <a:off x="14951050" y="7319950"/>
            <a:ext cx="2734800" cy="2031600"/>
          </a:xfrm>
          <a:prstGeom prst="rect">
            <a:avLst/>
          </a:prstGeom>
          <a:solidFill>
            <a:schemeClr val="accent3"/>
          </a:solidFill>
          <a:ln>
            <a:noFill/>
          </a:ln>
        </p:spPr>
        <p:txBody>
          <a:bodyPr anchorCtr="0" anchor="t" bIns="182850" lIns="182850" spcFirstLastPara="1" rIns="182850" wrap="square" tIns="182850">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IF statements used to determine if the user can enter the program, WHILE loops used if user wants to exit, given choices</a:t>
            </a:r>
            <a:endParaRPr sz="3200">
              <a:latin typeface="Times New Roman"/>
              <a:ea typeface="Times New Roman"/>
              <a:cs typeface="Times New Roman"/>
              <a:sym typeface="Times New Roman"/>
            </a:endParaRPr>
          </a:p>
        </p:txBody>
      </p:sp>
      <p:sp>
        <p:nvSpPr>
          <p:cNvPr id="194" name="Google Shape;194;g106a4f61958_0_1482"/>
          <p:cNvSpPr/>
          <p:nvPr/>
        </p:nvSpPr>
        <p:spPr>
          <a:xfrm>
            <a:off x="5165800" y="1732200"/>
            <a:ext cx="3256800" cy="1560000"/>
          </a:xfrm>
          <a:prstGeom prst="flowChartAlternateProcess">
            <a:avLst/>
          </a:prstGeom>
          <a:solidFill>
            <a:schemeClr val="accent3"/>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Hashlib, json and time are necessary libraries in python that helps with length sequence, handle dataflow &amp; real time value</a:t>
            </a:r>
            <a:endParaRPr sz="3000"/>
          </a:p>
        </p:txBody>
      </p:sp>
      <p:sp>
        <p:nvSpPr>
          <p:cNvPr id="195" name="Google Shape;195;g106a4f61958_0_1482"/>
          <p:cNvSpPr/>
          <p:nvPr/>
        </p:nvSpPr>
        <p:spPr>
          <a:xfrm>
            <a:off x="3900300" y="2407869"/>
            <a:ext cx="1277400" cy="2382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96" name="Google Shape;196;g106a4f61958_0_1482"/>
          <p:cNvSpPr/>
          <p:nvPr/>
        </p:nvSpPr>
        <p:spPr>
          <a:xfrm>
            <a:off x="14230971" y="2522700"/>
            <a:ext cx="593400" cy="2382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97" name="Google Shape;197;g106a4f61958_0_1482"/>
          <p:cNvSpPr/>
          <p:nvPr/>
        </p:nvSpPr>
        <p:spPr>
          <a:xfrm>
            <a:off x="14248425" y="5024399"/>
            <a:ext cx="702600" cy="2382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98" name="Google Shape;198;g106a4f61958_0_1482"/>
          <p:cNvSpPr/>
          <p:nvPr/>
        </p:nvSpPr>
        <p:spPr>
          <a:xfrm>
            <a:off x="14248425" y="8001249"/>
            <a:ext cx="702600" cy="2382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99" name="Google Shape;199;g106a4f61958_0_1482"/>
          <p:cNvSpPr/>
          <p:nvPr/>
        </p:nvSpPr>
        <p:spPr>
          <a:xfrm>
            <a:off x="4972825" y="4272649"/>
            <a:ext cx="702600" cy="2382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00" name="Google Shape;200;g106a4f61958_0_1482"/>
          <p:cNvSpPr/>
          <p:nvPr/>
        </p:nvSpPr>
        <p:spPr>
          <a:xfrm>
            <a:off x="4996800" y="6468349"/>
            <a:ext cx="702600" cy="2382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01" name="Google Shape;201;g106a4f61958_0_1482"/>
          <p:cNvSpPr/>
          <p:nvPr/>
        </p:nvSpPr>
        <p:spPr>
          <a:xfrm>
            <a:off x="4996775" y="8505449"/>
            <a:ext cx="702600" cy="2382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05" name="Shape 205"/>
        <p:cNvGrpSpPr/>
        <p:nvPr/>
      </p:nvGrpSpPr>
      <p:grpSpPr>
        <a:xfrm>
          <a:off x="0" y="0"/>
          <a:ext cx="0" cy="0"/>
          <a:chOff x="0" y="0"/>
          <a:chExt cx="0" cy="0"/>
        </a:xfrm>
      </p:grpSpPr>
      <p:pic>
        <p:nvPicPr>
          <p:cNvPr id="206" name="Google Shape;206;g106a4f61958_0_1633"/>
          <p:cNvPicPr preferRelativeResize="0"/>
          <p:nvPr/>
        </p:nvPicPr>
        <p:blipFill>
          <a:blip r:embed="rId3">
            <a:alphaModFix/>
          </a:blip>
          <a:stretch>
            <a:fillRect/>
          </a:stretch>
        </p:blipFill>
        <p:spPr>
          <a:xfrm>
            <a:off x="460450" y="1601100"/>
            <a:ext cx="8336302" cy="7774499"/>
          </a:xfrm>
          <a:prstGeom prst="rect">
            <a:avLst/>
          </a:prstGeom>
          <a:noFill/>
          <a:ln>
            <a:noFill/>
          </a:ln>
        </p:spPr>
      </p:pic>
      <p:pic>
        <p:nvPicPr>
          <p:cNvPr id="207" name="Google Shape;207;g106a4f61958_0_1633"/>
          <p:cNvPicPr preferRelativeResize="0"/>
          <p:nvPr/>
        </p:nvPicPr>
        <p:blipFill>
          <a:blip r:embed="rId4">
            <a:alphaModFix/>
          </a:blip>
          <a:stretch>
            <a:fillRect/>
          </a:stretch>
        </p:blipFill>
        <p:spPr>
          <a:xfrm>
            <a:off x="9144000" y="1601100"/>
            <a:ext cx="8336299" cy="7774501"/>
          </a:xfrm>
          <a:prstGeom prst="rect">
            <a:avLst/>
          </a:prstGeom>
          <a:noFill/>
          <a:ln>
            <a:noFill/>
          </a:ln>
        </p:spPr>
      </p:pic>
      <p:sp>
        <p:nvSpPr>
          <p:cNvPr id="208" name="Google Shape;208;g106a4f61958_0_1633"/>
          <p:cNvSpPr txBox="1"/>
          <p:nvPr/>
        </p:nvSpPr>
        <p:spPr>
          <a:xfrm>
            <a:off x="460425" y="455100"/>
            <a:ext cx="7703400" cy="1146000"/>
          </a:xfrm>
          <a:prstGeom prst="rect">
            <a:avLst/>
          </a:prstGeom>
          <a:noFill/>
          <a:ln>
            <a:noFill/>
          </a:ln>
        </p:spPr>
        <p:txBody>
          <a:bodyPr anchorCtr="0" anchor="t" bIns="0" lIns="0" spcFirstLastPara="1" rIns="0" wrap="square" tIns="0">
            <a:noAutofit/>
          </a:bodyPr>
          <a:lstStyle/>
          <a:p>
            <a:pPr indent="0" lvl="0" marL="0" marR="0" rtl="0" algn="l">
              <a:lnSpc>
                <a:spcPct val="140007"/>
              </a:lnSpc>
              <a:spcBef>
                <a:spcPts val="0"/>
              </a:spcBef>
              <a:spcAft>
                <a:spcPts val="0"/>
              </a:spcAft>
              <a:buNone/>
            </a:pPr>
            <a:r>
              <a:rPr lang="en-US" sz="5400">
                <a:solidFill>
                  <a:schemeClr val="lt1"/>
                </a:solidFill>
                <a:latin typeface="Times New Roman"/>
                <a:ea typeface="Times New Roman"/>
                <a:cs typeface="Times New Roman"/>
                <a:sym typeface="Times New Roman"/>
              </a:rPr>
              <a:t>Source Code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2" name="Shape 212"/>
        <p:cNvGrpSpPr/>
        <p:nvPr/>
      </p:nvGrpSpPr>
      <p:grpSpPr>
        <a:xfrm>
          <a:off x="0" y="0"/>
          <a:ext cx="0" cy="0"/>
          <a:chOff x="0" y="0"/>
          <a:chExt cx="0" cy="0"/>
        </a:xfrm>
      </p:grpSpPr>
      <p:sp>
        <p:nvSpPr>
          <p:cNvPr id="213" name="Google Shape;213;g107ccf0a5af_0_1"/>
          <p:cNvSpPr txBox="1"/>
          <p:nvPr/>
        </p:nvSpPr>
        <p:spPr>
          <a:xfrm>
            <a:off x="1148362" y="916261"/>
            <a:ext cx="8399400" cy="769500"/>
          </a:xfrm>
          <a:prstGeom prst="rect">
            <a:avLst/>
          </a:prstGeom>
          <a:noFill/>
          <a:ln>
            <a:noFill/>
          </a:ln>
        </p:spPr>
        <p:txBody>
          <a:bodyPr anchorCtr="0" anchor="t" bIns="0" lIns="0" spcFirstLastPara="1" rIns="0" wrap="square" tIns="0">
            <a:spAutoFit/>
          </a:bodyPr>
          <a:lstStyle/>
          <a:p>
            <a:pPr indent="0" lvl="0" marL="0" marR="0" rtl="0" algn="l">
              <a:lnSpc>
                <a:spcPct val="119993"/>
              </a:lnSpc>
              <a:spcBef>
                <a:spcPts val="0"/>
              </a:spcBef>
              <a:spcAft>
                <a:spcPts val="0"/>
              </a:spcAft>
              <a:buNone/>
            </a:pPr>
            <a:r>
              <a:rPr b="1" lang="en-US" sz="5000">
                <a:solidFill>
                  <a:srgbClr val="FFFFFF"/>
                </a:solidFill>
                <a:latin typeface="Times New Roman"/>
                <a:ea typeface="Times New Roman"/>
                <a:cs typeface="Times New Roman"/>
                <a:sym typeface="Times New Roman"/>
              </a:rPr>
              <a:t>Program Demonstration</a:t>
            </a:r>
            <a:endParaRPr sz="3400">
              <a:latin typeface="Times New Roman"/>
              <a:ea typeface="Times New Roman"/>
              <a:cs typeface="Times New Roman"/>
              <a:sym typeface="Times New Roman"/>
            </a:endParaRPr>
          </a:p>
        </p:txBody>
      </p:sp>
      <p:sp>
        <p:nvSpPr>
          <p:cNvPr id="214" name="Google Shape;214;g107ccf0a5af_0_1"/>
          <p:cNvSpPr txBox="1"/>
          <p:nvPr>
            <p:ph type="title"/>
          </p:nvPr>
        </p:nvSpPr>
        <p:spPr>
          <a:xfrm>
            <a:off x="596550" y="562650"/>
            <a:ext cx="15011400" cy="19092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Program Demonstration</a:t>
            </a:r>
            <a:endParaRPr>
              <a:latin typeface="Times New Roman"/>
              <a:ea typeface="Times New Roman"/>
              <a:cs typeface="Times New Roman"/>
              <a:sym typeface="Times New Roman"/>
            </a:endParaRPr>
          </a:p>
        </p:txBody>
      </p:sp>
      <p:sp>
        <p:nvSpPr>
          <p:cNvPr id="215" name="Google Shape;215;g107ccf0a5af_0_1"/>
          <p:cNvSpPr txBox="1"/>
          <p:nvPr/>
        </p:nvSpPr>
        <p:spPr>
          <a:xfrm>
            <a:off x="6924575" y="8902825"/>
            <a:ext cx="3725400" cy="677100"/>
          </a:xfrm>
          <a:prstGeom prst="rect">
            <a:avLst/>
          </a:prstGeom>
          <a:noFill/>
          <a:ln>
            <a:noFill/>
          </a:ln>
        </p:spPr>
        <p:txBody>
          <a:bodyPr anchorCtr="0" anchor="t" bIns="182850" lIns="182850" spcFirstLastPara="1" rIns="182850" wrap="square" tIns="182850">
            <a:spAutoFit/>
          </a:bodyPr>
          <a:lstStyle/>
          <a:p>
            <a:pPr indent="0" lvl="0" marL="0" rtl="0" algn="ctr">
              <a:spcBef>
                <a:spcPts val="0"/>
              </a:spcBef>
              <a:spcAft>
                <a:spcPts val="0"/>
              </a:spcAft>
              <a:buNone/>
            </a:pPr>
            <a:r>
              <a:rPr lang="en-US" sz="2000">
                <a:latin typeface="Times New Roman"/>
                <a:ea typeface="Times New Roman"/>
                <a:cs typeface="Times New Roman"/>
                <a:sym typeface="Times New Roman"/>
              </a:rPr>
              <a:t>https://youtu.be/iaVeo7KqMIY</a:t>
            </a:r>
            <a:endParaRPr sz="2000">
              <a:latin typeface="Times New Roman"/>
              <a:ea typeface="Times New Roman"/>
              <a:cs typeface="Times New Roman"/>
              <a:sym typeface="Times New Roman"/>
            </a:endParaRPr>
          </a:p>
        </p:txBody>
      </p:sp>
      <p:pic>
        <p:nvPicPr>
          <p:cNvPr id="216" name="Google Shape;216;g107ccf0a5af_0_1" title="Team Block’s Programming Demonstration">
            <a:hlinkClick r:id="rId3"/>
          </p:cNvPr>
          <p:cNvPicPr preferRelativeResize="0"/>
          <p:nvPr/>
        </p:nvPicPr>
        <p:blipFill>
          <a:blip r:embed="rId4">
            <a:alphaModFix/>
          </a:blip>
          <a:stretch>
            <a:fillRect/>
          </a:stretch>
        </p:blipFill>
        <p:spPr>
          <a:xfrm>
            <a:off x="4533949" y="1770151"/>
            <a:ext cx="8995699" cy="6746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