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96325" cy="30267275"/>
  <p:notesSz cx="6797675" cy="9928225"/>
  <p:defaultTextStyle>
    <a:defPPr>
      <a:defRPr lang="en-US"/>
    </a:defPPr>
    <a:lvl1pPr marL="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A4"/>
    <a:srgbClr val="663333"/>
    <a:srgbClr val="6F1807"/>
    <a:srgbClr val="6E0F08"/>
    <a:srgbClr val="98280A"/>
    <a:srgbClr val="CB1C0F"/>
    <a:srgbClr val="99150B"/>
    <a:srgbClr val="0055A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2340" y="66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9402475"/>
            <a:ext cx="18186876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8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336" y="1212097"/>
            <a:ext cx="4814173" cy="25825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16" y="1212097"/>
            <a:ext cx="14085914" cy="25825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750" y="28189541"/>
            <a:ext cx="21396325" cy="210789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1396325" cy="324643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144" y="108963"/>
            <a:ext cx="2514600" cy="290887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" y="-55226"/>
            <a:ext cx="214040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b="1" i="0" u="none" strike="noStrike" kern="1200" baseline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ASCE-IGS STUDENT POSTER COMPETITION</a:t>
            </a:r>
            <a:endParaRPr lang="en-US" sz="5000" dirty="0">
              <a:solidFill>
                <a:srgbClr val="C00000"/>
              </a:solidFill>
              <a:latin typeface="Palatino Linotype" pitchFamily="18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975276" y="832100"/>
            <a:ext cx="959968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 rot="5400000">
            <a:off x="-1634882" y="15652570"/>
            <a:ext cx="25014813" cy="59138"/>
          </a:xfrm>
          <a:prstGeom prst="rect">
            <a:avLst/>
          </a:prstGeom>
          <a:solidFill>
            <a:srgbClr val="CCCC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19449529"/>
            <a:ext cx="18186876" cy="6011417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12828565"/>
            <a:ext cx="18186876" cy="662096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16" y="7062367"/>
            <a:ext cx="9450044" cy="199750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6465" y="7062367"/>
            <a:ext cx="9450044" cy="199750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6775108"/>
            <a:ext cx="9453759" cy="282354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9598650"/>
            <a:ext cx="9453759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7" y="6775108"/>
            <a:ext cx="9457473" cy="282354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7" y="9598650"/>
            <a:ext cx="9457473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1205086"/>
            <a:ext cx="7039244" cy="512862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7" y="6333710"/>
            <a:ext cx="7039244" cy="2070365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21187093"/>
            <a:ext cx="12837795" cy="250125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2704437"/>
            <a:ext cx="12837795" cy="18160365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23688349"/>
            <a:ext cx="12837795" cy="355219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062367"/>
            <a:ext cx="19256693" cy="19975002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053282"/>
            <a:ext cx="4992476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28053282"/>
            <a:ext cx="6775503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053282"/>
            <a:ext cx="4992476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4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295214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295214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295214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295214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author1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9076" y="1417637"/>
            <a:ext cx="136550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6C0015"/>
                </a:solidFill>
              </a:rPr>
              <a:t>Title </a:t>
            </a:r>
            <a:r>
              <a:rPr lang="en-US" sz="6000" b="1" dirty="0">
                <a:solidFill>
                  <a:srgbClr val="6C0015"/>
                </a:solidFill>
              </a:rPr>
              <a:t>O</a:t>
            </a:r>
            <a:r>
              <a:rPr lang="en-US" sz="6000" b="1" dirty="0" smtClean="0">
                <a:solidFill>
                  <a:srgbClr val="6C0015"/>
                </a:solidFill>
              </a:rPr>
              <a:t>f The Research Study </a:t>
            </a:r>
          </a:p>
          <a:p>
            <a:pPr algn="ctr"/>
            <a:r>
              <a:rPr lang="en-US" sz="5000" dirty="0" smtClean="0">
                <a:solidFill>
                  <a:srgbClr val="002060"/>
                </a:solidFill>
              </a:rPr>
              <a:t>Author</a:t>
            </a:r>
            <a:r>
              <a:rPr lang="en-US" sz="5000" baseline="30000" dirty="0" smtClean="0">
                <a:solidFill>
                  <a:srgbClr val="002060"/>
                </a:solidFill>
              </a:rPr>
              <a:t>1</a:t>
            </a:r>
            <a:r>
              <a:rPr lang="en-US" sz="5000" dirty="0" smtClean="0">
                <a:solidFill>
                  <a:srgbClr val="002060"/>
                </a:solidFill>
              </a:rPr>
              <a:t>, Author</a:t>
            </a:r>
            <a:r>
              <a:rPr lang="en-US" sz="5000" baseline="30000" dirty="0" smtClean="0">
                <a:solidFill>
                  <a:srgbClr val="002060"/>
                </a:solidFill>
              </a:rPr>
              <a:t>2</a:t>
            </a:r>
            <a:r>
              <a:rPr lang="en-US" sz="5000" dirty="0" smtClean="0">
                <a:solidFill>
                  <a:srgbClr val="002060"/>
                </a:solidFill>
              </a:rPr>
              <a:t>, …</a:t>
            </a:r>
            <a:endParaRPr lang="en-US" sz="5000" i="1" baseline="30000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8749" y="3374012"/>
            <a:ext cx="10691813" cy="786825"/>
            <a:chOff x="158749" y="3374012"/>
            <a:chExt cx="10691813" cy="786825"/>
          </a:xfrm>
        </p:grpSpPr>
        <p:sp>
          <p:nvSpPr>
            <p:cNvPr id="4" name="Rectangle 3"/>
            <p:cNvSpPr/>
            <p:nvPr/>
          </p:nvSpPr>
          <p:spPr>
            <a:xfrm>
              <a:off x="158749" y="3374012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6374" y="3498484"/>
              <a:ext cx="2516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Introduction: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400" y="13352024"/>
            <a:ext cx="10691813" cy="786825"/>
            <a:chOff x="152400" y="13352024"/>
            <a:chExt cx="10691813" cy="786825"/>
          </a:xfrm>
        </p:grpSpPr>
        <p:sp>
          <p:nvSpPr>
            <p:cNvPr id="6" name="Rectangle 5"/>
            <p:cNvSpPr/>
            <p:nvPr/>
          </p:nvSpPr>
          <p:spPr>
            <a:xfrm>
              <a:off x="152400" y="13352024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2425" y="13453050"/>
              <a:ext cx="20778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Literature: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4258281"/>
            <a:ext cx="1053941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Give introduction to your topic and keep all the text in the bullet points and avoid writing in paragraph style.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Reader or listener should be able to get the gist of the project in introduction.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You can change the each section by adjusting background color and title. They are made to adjustable.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Headings need not be necessary as given in this document, they can be changed based on the project carried.</a:t>
            </a:r>
            <a:endParaRPr lang="en-US" sz="2500" b="1" dirty="0">
              <a:cs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58749" y="21276790"/>
            <a:ext cx="10691813" cy="786825"/>
            <a:chOff x="158749" y="21276790"/>
            <a:chExt cx="10691813" cy="786825"/>
          </a:xfrm>
        </p:grpSpPr>
        <p:sp>
          <p:nvSpPr>
            <p:cNvPr id="9" name="Rectangle 8"/>
            <p:cNvSpPr/>
            <p:nvPr/>
          </p:nvSpPr>
          <p:spPr>
            <a:xfrm>
              <a:off x="158749" y="21276790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774" y="21377816"/>
              <a:ext cx="1921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Methods: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865802" y="7220928"/>
            <a:ext cx="10424160" cy="786825"/>
            <a:chOff x="10795331" y="7220928"/>
            <a:chExt cx="10522267" cy="786825"/>
          </a:xfrm>
        </p:grpSpPr>
        <p:sp>
          <p:nvSpPr>
            <p:cNvPr id="12" name="Rectangle 11"/>
            <p:cNvSpPr/>
            <p:nvPr/>
          </p:nvSpPr>
          <p:spPr>
            <a:xfrm>
              <a:off x="10795331" y="7220928"/>
              <a:ext cx="10522267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9500" y="7339207"/>
              <a:ext cx="1781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Analysis: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844214" y="8007753"/>
            <a:ext cx="10325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Printing and Laminating</a:t>
            </a:r>
            <a:r>
              <a:rPr kumimoji="0" 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Once you have completed your poster, consider producing an A3 size draft print for checking the visual appearance and proof reading.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865802" y="11729940"/>
            <a:ext cx="10424160" cy="786825"/>
            <a:chOff x="10865802" y="11729940"/>
            <a:chExt cx="10424160" cy="786825"/>
          </a:xfrm>
        </p:grpSpPr>
        <p:sp>
          <p:nvSpPr>
            <p:cNvPr id="15" name="Rectangle 14"/>
            <p:cNvSpPr/>
            <p:nvPr/>
          </p:nvSpPr>
          <p:spPr>
            <a:xfrm>
              <a:off x="10865802" y="11729940"/>
              <a:ext cx="10424160" cy="786825"/>
            </a:xfrm>
            <a:prstGeom prst="rect">
              <a:avLst/>
            </a:prstGeom>
            <a:solidFill>
              <a:srgbClr val="CCCC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49025" y="11848219"/>
              <a:ext cx="1613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Results: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865802" y="18162249"/>
            <a:ext cx="10424160" cy="786825"/>
            <a:chOff x="10865802" y="18162249"/>
            <a:chExt cx="10424160" cy="786825"/>
          </a:xfrm>
        </p:grpSpPr>
        <p:sp>
          <p:nvSpPr>
            <p:cNvPr id="17" name="Rectangle 16"/>
            <p:cNvSpPr/>
            <p:nvPr/>
          </p:nvSpPr>
          <p:spPr>
            <a:xfrm>
              <a:off x="10865802" y="18162249"/>
              <a:ext cx="10424160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87125" y="18280528"/>
              <a:ext cx="24112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Conclusions: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865802" y="24405510"/>
            <a:ext cx="10424160" cy="786825"/>
            <a:chOff x="10865802" y="24405510"/>
            <a:chExt cx="10424160" cy="786825"/>
          </a:xfrm>
        </p:grpSpPr>
        <p:sp>
          <p:nvSpPr>
            <p:cNvPr id="19" name="Rectangle 18"/>
            <p:cNvSpPr/>
            <p:nvPr/>
          </p:nvSpPr>
          <p:spPr>
            <a:xfrm>
              <a:off x="10865802" y="24405510"/>
              <a:ext cx="10424160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138864" y="24523789"/>
              <a:ext cx="40800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Important References: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4900" y="28189541"/>
            <a:ext cx="34067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hlinkClick r:id="rId2"/>
              </a:rPr>
              <a:t>author1@email.com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hlinkClick r:id="rId2"/>
              </a:rPr>
              <a:t>author2@email.com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hlinkClick r:id="rId2"/>
              </a:rPr>
              <a:t>author3@email.com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aphicFrame>
        <p:nvGraphicFramePr>
          <p:cNvPr id="23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820390"/>
              </p:ext>
            </p:extLst>
          </p:nvPr>
        </p:nvGraphicFramePr>
        <p:xfrm>
          <a:off x="16065989" y="14440783"/>
          <a:ext cx="5017594" cy="3461483"/>
        </p:xfrm>
        <a:graphic>
          <a:graphicData uri="http://schemas.openxmlformats.org/drawingml/2006/table">
            <a:tbl>
              <a:tblPr firstRow="1" bandRow="1"/>
              <a:tblGrid>
                <a:gridCol w="83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751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Heading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Heading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Heading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53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790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4001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811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356</a:t>
                      </a: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856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290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853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134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238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15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875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976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180"/>
          <p:cNvSpPr txBox="1">
            <a:spLocks noChangeArrowheads="1"/>
          </p:cNvSpPr>
          <p:nvPr/>
        </p:nvSpPr>
        <p:spPr bwMode="auto">
          <a:xfrm>
            <a:off x="17492864" y="14037825"/>
            <a:ext cx="2922160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Table 1.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Label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24pt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2956" y="12708189"/>
            <a:ext cx="104460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Click here to insert your Conclusions text. Type it in or copy and paste from your Word document or other source.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71532" y="13897148"/>
            <a:ext cx="489398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You can change the size of the table and can adjust the text pattern.</a:t>
            </a:r>
          </a:p>
          <a:p>
            <a:pPr algn="just"/>
            <a:endParaRPr lang="en-US" sz="2500" b="1" dirty="0" smtClean="0"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Avoid changing font size and text style.</a:t>
            </a:r>
            <a:endParaRPr lang="en-US" sz="2500" b="1" dirty="0"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endParaRPr lang="en-US" sz="2500" b="1" dirty="0" smtClean="0"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Labeling for table has to be on the top of the table as shown.</a:t>
            </a:r>
            <a:endParaRPr lang="en-US" sz="2500" b="1" dirty="0">
              <a:cs typeface="Times New Roman" pitchFamily="18" charset="0"/>
            </a:endParaRPr>
          </a:p>
        </p:txBody>
      </p:sp>
      <p:pic>
        <p:nvPicPr>
          <p:cNvPr id="27" name="Picture 178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65" y="8380622"/>
            <a:ext cx="3783410" cy="2674640"/>
          </a:xfrm>
          <a:prstGeom prst="rect">
            <a:avLst/>
          </a:prstGeom>
          <a:noFill/>
          <a:ln w="9525">
            <a:solidFill>
              <a:srgbClr val="44546A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80"/>
          <p:cNvSpPr txBox="1">
            <a:spLocks noChangeArrowheads="1"/>
          </p:cNvSpPr>
          <p:nvPr/>
        </p:nvSpPr>
        <p:spPr bwMode="auto">
          <a:xfrm>
            <a:off x="6645088" y="11082680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Calibri" pitchFamily="34" charset="0"/>
              </a:rPr>
              <a:t>Figure 1.</a:t>
            </a:r>
            <a:r>
              <a:rPr lang="en-US" sz="2400" i="1" dirty="0">
                <a:latin typeface="Calibri" pitchFamily="34" charset="0"/>
              </a:rPr>
              <a:t> Label in 24pt Calibri.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5405" y="8744827"/>
            <a:ext cx="631508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Give introduction to your topic and keep all the text in the bullet points and avoid writing in paragraph style.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Reader or listener should be able to get the gist of the project in introduction.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14291313"/>
            <a:ext cx="105394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First…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The page size of this poster template is A1 </a:t>
            </a:r>
            <a:r>
              <a:rPr lang="en-US" sz="2500" b="1" dirty="0" smtClean="0">
                <a:cs typeface="Times New Roman" pitchFamily="18" charset="0"/>
              </a:rPr>
              <a:t>(84.1 x 59.4 cm</a:t>
            </a:r>
            <a:r>
              <a:rPr lang="en-US" sz="2500" b="1" dirty="0">
                <a:cs typeface="Times New Roman" pitchFamily="18" charset="0"/>
              </a:rPr>
              <a:t>), </a:t>
            </a:r>
            <a:r>
              <a:rPr lang="en-US" sz="2500" b="1" dirty="0" smtClean="0">
                <a:cs typeface="Times New Roman" pitchFamily="18" charset="0"/>
              </a:rPr>
              <a:t>portrait (vertical) </a:t>
            </a:r>
            <a:r>
              <a:rPr lang="en-US" sz="2500" b="1" dirty="0">
                <a:cs typeface="Times New Roman" pitchFamily="18" charset="0"/>
              </a:rPr>
              <a:t>format. Do not change this page </a:t>
            </a:r>
            <a:r>
              <a:rPr lang="en-US" sz="2500" b="1" dirty="0" smtClean="0">
                <a:cs typeface="Times New Roman" pitchFamily="18" charset="0"/>
              </a:rPr>
              <a:t>size. </a:t>
            </a: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Bear in mind you do not need to fill up the whole space allocated </a:t>
            </a:r>
            <a:r>
              <a:rPr lang="en-US" sz="2500" b="1" dirty="0" smtClean="0">
                <a:cs typeface="Times New Roman" pitchFamily="18" charset="0"/>
              </a:rPr>
              <a:t>in the template. </a:t>
            </a:r>
            <a:r>
              <a:rPr lang="en-US" sz="2500" b="1" dirty="0">
                <a:cs typeface="Times New Roman" pitchFamily="18" charset="0"/>
              </a:rPr>
              <a:t>Do not make your poster bigger than necessary just to fill that given size.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How </a:t>
            </a:r>
            <a:r>
              <a:rPr lang="en-US" sz="2500" b="1" dirty="0">
                <a:cs typeface="Times New Roman" pitchFamily="18" charset="0"/>
              </a:rPr>
              <a:t>to use this poster template</a:t>
            </a:r>
            <a:r>
              <a:rPr lang="en-US" sz="2500" b="1" dirty="0" smtClean="0">
                <a:cs typeface="Times New Roman" pitchFamily="18" charset="0"/>
              </a:rPr>
              <a:t>…</a:t>
            </a: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Simply highlight this text and replace it by typing in your own text, or copy and paste your text from a MS Word document or a PowerPoint slide presentation. </a:t>
            </a:r>
            <a:endParaRPr lang="en-US" sz="2500" b="1" dirty="0" smtClean="0">
              <a:cs typeface="Times New Roman" pitchFamily="18" charset="0"/>
            </a:endParaRP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The body text / font size should be between 24 and 32 </a:t>
            </a:r>
            <a:r>
              <a:rPr lang="en-US" sz="2500" b="1" dirty="0" smtClean="0">
                <a:cs typeface="Times New Roman" pitchFamily="18" charset="0"/>
              </a:rPr>
              <a:t>points</a:t>
            </a:r>
          </a:p>
          <a:p>
            <a:pPr algn="just"/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0885627" y="25312456"/>
            <a:ext cx="1028411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marR="0" lvl="0" indent="-28575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Begg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, J.E. 1980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. Morphological adaptations of leaves to water stress. Pages 33-43 in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Adaptation of Plants to Water and High Temperature Stress,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 edited by N.C. Turner &amp; P.J. Kramer. Wiley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Interscience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, New York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" charset="-128"/>
            </a:endParaRPr>
          </a:p>
          <a:p>
            <a:pPr marL="285750" marR="0" lvl="0" indent="-28575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World Health Organization. 1999.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Malarial mortality in Africa.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www.who.int/rbm/Presentations/MIP-RBM-final/sld005.htm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pitchFamily="1" charset="-128"/>
              </a:rPr>
              <a:t>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 (June 4, 2000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).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" charset="-128"/>
            </a:endParaRPr>
          </a:p>
          <a:p>
            <a:pPr marL="285750" marR="0" lvl="0" indent="-28575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The above are provided to illustrate format for articles, books, book chapters, and web sites (avoid web sites, though, if possible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).</a:t>
            </a:r>
          </a:p>
          <a:p>
            <a:pPr marL="285750" marR="0" lvl="0" indent="-28575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" charset="-128"/>
              </a:rPr>
              <a:t>If you have not referred any, you can remove this section.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780" y="22064618"/>
            <a:ext cx="10539413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Tips for making a successful poster</a:t>
            </a:r>
            <a:r>
              <a:rPr lang="en-US" sz="2500" b="1" dirty="0" smtClean="0">
                <a:cs typeface="Times New Roman" pitchFamily="18" charset="0"/>
              </a:rPr>
              <a:t>…</a:t>
            </a: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Re-write your </a:t>
            </a:r>
            <a:r>
              <a:rPr lang="en-US" sz="2500" b="1" dirty="0">
                <a:cs typeface="Times New Roman" pitchFamily="18" charset="0"/>
              </a:rPr>
              <a:t>paper into poster format </a:t>
            </a:r>
            <a:r>
              <a:rPr lang="en-US" sz="2500" b="1" dirty="0" err="1">
                <a:cs typeface="Times New Roman" pitchFamily="18" charset="0"/>
              </a:rPr>
              <a:t>ie</a:t>
            </a:r>
            <a:r>
              <a:rPr lang="en-US" sz="2500" b="1" dirty="0" smtClean="0">
                <a:cs typeface="Times New Roman" pitchFamily="18" charset="0"/>
              </a:rPr>
              <a:t>. Simplify </a:t>
            </a:r>
            <a:r>
              <a:rPr lang="en-US" sz="2500" b="1" dirty="0">
                <a:cs typeface="Times New Roman" pitchFamily="18" charset="0"/>
              </a:rPr>
              <a:t>everything, avoid data overkill</a:t>
            </a:r>
            <a:r>
              <a:rPr lang="en-US" sz="2500" b="1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Headings of more than 6 words should be in upper and lower case, not all capitals</a:t>
            </a:r>
            <a:r>
              <a:rPr lang="en-US" sz="2500" b="1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Never do whole sentences in capitals or underline to stress your point, use bold characters instead</a:t>
            </a:r>
            <a:r>
              <a:rPr lang="en-US" sz="2500" b="1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When laying out your poster leave breathing space around you text. Don’t overcrowd your poster</a:t>
            </a:r>
            <a:r>
              <a:rPr lang="en-US" sz="2500" b="1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Try using photographs or </a:t>
            </a:r>
            <a:r>
              <a:rPr lang="en-US" sz="2500" b="1" dirty="0" err="1" smtClean="0">
                <a:cs typeface="Times New Roman" pitchFamily="18" charset="0"/>
              </a:rPr>
              <a:t>colured</a:t>
            </a:r>
            <a:r>
              <a:rPr lang="en-US" sz="2500" b="1" dirty="0" smtClean="0">
                <a:cs typeface="Times New Roman" pitchFamily="18" charset="0"/>
              </a:rPr>
              <a:t> </a:t>
            </a:r>
            <a:r>
              <a:rPr lang="en-US" sz="2500" b="1" dirty="0">
                <a:cs typeface="Times New Roman" pitchFamily="18" charset="0"/>
              </a:rPr>
              <a:t>graphs. Avoid long numerical tables</a:t>
            </a:r>
            <a:r>
              <a:rPr lang="en-US" sz="2500" b="1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902094" y="5563305"/>
            <a:ext cx="1038693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Text can be continued from the previous section, if no section you can start the new section.</a:t>
            </a:r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-1634882" y="15652570"/>
            <a:ext cx="25014813" cy="59138"/>
          </a:xfrm>
          <a:prstGeom prst="rect">
            <a:avLst/>
          </a:prstGeom>
          <a:solidFill>
            <a:srgbClr val="CCCC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585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Palatino Linotype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</dc:creator>
  <cp:lastModifiedBy>Hari Prasad Chennarapu</cp:lastModifiedBy>
  <cp:revision>25</cp:revision>
  <cp:lastPrinted>2018-08-14T07:26:36Z</cp:lastPrinted>
  <dcterms:created xsi:type="dcterms:W3CDTF">2006-08-16T00:00:00Z</dcterms:created>
  <dcterms:modified xsi:type="dcterms:W3CDTF">2019-08-08T11:26:34Z</dcterms:modified>
</cp:coreProperties>
</file>