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93" r:id="rId4"/>
    <p:sldId id="258" r:id="rId5"/>
    <p:sldId id="294" r:id="rId6"/>
    <p:sldId id="279" r:id="rId7"/>
    <p:sldId id="280" r:id="rId8"/>
    <p:sldId id="260" r:id="rId9"/>
    <p:sldId id="284" r:id="rId10"/>
    <p:sldId id="291" r:id="rId11"/>
    <p:sldId id="290" r:id="rId12"/>
    <p:sldId id="282" r:id="rId13"/>
    <p:sldId id="292" r:id="rId14"/>
    <p:sldId id="295" r:id="rId15"/>
    <p:sldId id="261" r:id="rId16"/>
    <p:sldId id="296" r:id="rId17"/>
    <p:sldId id="263" r:id="rId18"/>
    <p:sldId id="297" r:id="rId19"/>
    <p:sldId id="281" r:id="rId20"/>
    <p:sldId id="264" r:id="rId21"/>
    <p:sldId id="265" r:id="rId22"/>
    <p:sldId id="298" r:id="rId23"/>
    <p:sldId id="266" r:id="rId24"/>
    <p:sldId id="272" r:id="rId25"/>
    <p:sldId id="267" r:id="rId26"/>
    <p:sldId id="300" r:id="rId27"/>
    <p:sldId id="299" r:id="rId28"/>
    <p:sldId id="30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7A2DFC-B576-4B89-B672-E13727972DB2}" v="1054" dt="2022-04-25T00:59:07.402"/>
    <p1510:client id="{B43504DD-A23C-B94D-95C3-19E9ABBC55F7}" v="297" dt="2022-04-25T16:28:20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Curry" userId="f9518ffa060f3629" providerId="Windows Live" clId="Web-{CC96A6B4-8DE3-4E02-914E-58B340074166}"/>
    <pc:docChg chg="modSld">
      <pc:chgData name="Michael Curry" userId="f9518ffa060f3629" providerId="Windows Live" clId="Web-{CC96A6B4-8DE3-4E02-914E-58B340074166}" dt="2022-03-31T17:37:37.171" v="134" actId="20577"/>
      <pc:docMkLst>
        <pc:docMk/>
      </pc:docMkLst>
      <pc:sldChg chg="modSp">
        <pc:chgData name="Michael Curry" userId="f9518ffa060f3629" providerId="Windows Live" clId="Web-{CC96A6B4-8DE3-4E02-914E-58B340074166}" dt="2022-03-31T17:37:37.171" v="134" actId="20577"/>
        <pc:sldMkLst>
          <pc:docMk/>
          <pc:sldMk cId="1214997796" sldId="260"/>
        </pc:sldMkLst>
        <pc:spChg chg="mod">
          <ac:chgData name="Michael Curry" userId="f9518ffa060f3629" providerId="Windows Live" clId="Web-{CC96A6B4-8DE3-4E02-914E-58B340074166}" dt="2022-03-31T17:37:37.171" v="134" actId="20577"/>
          <ac:spMkLst>
            <pc:docMk/>
            <pc:sldMk cId="1214997796" sldId="260"/>
            <ac:spMk id="7" creationId="{BB0995F1-96DE-534C-BD17-D8A7A803828E}"/>
          </ac:spMkLst>
        </pc:spChg>
      </pc:sldChg>
      <pc:sldChg chg="modSp">
        <pc:chgData name="Michael Curry" userId="f9518ffa060f3629" providerId="Windows Live" clId="Web-{CC96A6B4-8DE3-4E02-914E-58B340074166}" dt="2022-03-31T17:36:24.090" v="129" actId="20577"/>
        <pc:sldMkLst>
          <pc:docMk/>
          <pc:sldMk cId="2530034634" sldId="263"/>
        </pc:sldMkLst>
        <pc:spChg chg="mod">
          <ac:chgData name="Michael Curry" userId="f9518ffa060f3629" providerId="Windows Live" clId="Web-{CC96A6B4-8DE3-4E02-914E-58B340074166}" dt="2022-03-31T17:36:24.090" v="129" actId="20577"/>
          <ac:spMkLst>
            <pc:docMk/>
            <pc:sldMk cId="2530034634" sldId="263"/>
            <ac:spMk id="3" creationId="{8865628E-5BC0-BF49-A601-2F587E0EFD50}"/>
          </ac:spMkLst>
        </pc:spChg>
      </pc:sldChg>
      <pc:sldChg chg="modSp">
        <pc:chgData name="Michael Curry" userId="f9518ffa060f3629" providerId="Windows Live" clId="Web-{CC96A6B4-8DE3-4E02-914E-58B340074166}" dt="2022-03-31T17:36:40.356" v="131" actId="1076"/>
        <pc:sldMkLst>
          <pc:docMk/>
          <pc:sldMk cId="771737794" sldId="281"/>
        </pc:sldMkLst>
        <pc:spChg chg="mod">
          <ac:chgData name="Michael Curry" userId="f9518ffa060f3629" providerId="Windows Live" clId="Web-{CC96A6B4-8DE3-4E02-914E-58B340074166}" dt="2022-03-31T17:36:40.356" v="131" actId="1076"/>
          <ac:spMkLst>
            <pc:docMk/>
            <pc:sldMk cId="771737794" sldId="281"/>
            <ac:spMk id="3" creationId="{16D459A8-C31D-4D4A-9DDD-B93296291D67}"/>
          </ac:spMkLst>
        </pc:spChg>
      </pc:sldChg>
    </pc:docChg>
  </pc:docChgLst>
  <pc:docChgLst>
    <pc:chgData name="Michael Curry" userId="f9518ffa060f3629" providerId="LiveId" clId="{B43504DD-A23C-B94D-95C3-19E9ABBC55F7}"/>
    <pc:docChg chg="undo custSel addSld modSld sldOrd">
      <pc:chgData name="Michael Curry" userId="f9518ffa060f3629" providerId="LiveId" clId="{B43504DD-A23C-B94D-95C3-19E9ABBC55F7}" dt="2022-04-25T16:36:27.324" v="4935" actId="20577"/>
      <pc:docMkLst>
        <pc:docMk/>
      </pc:docMkLst>
      <pc:sldChg chg="modSp mod">
        <pc:chgData name="Michael Curry" userId="f9518ffa060f3629" providerId="LiveId" clId="{B43504DD-A23C-B94D-95C3-19E9ABBC55F7}" dt="2022-04-25T16:36:27.324" v="4935" actId="20577"/>
        <pc:sldMkLst>
          <pc:docMk/>
          <pc:sldMk cId="3729357991" sldId="256"/>
        </pc:sldMkLst>
        <pc:spChg chg="mod">
          <ac:chgData name="Michael Curry" userId="f9518ffa060f3629" providerId="LiveId" clId="{B43504DD-A23C-B94D-95C3-19E9ABBC55F7}" dt="2022-04-25T16:36:27.324" v="4935" actId="20577"/>
          <ac:spMkLst>
            <pc:docMk/>
            <pc:sldMk cId="3729357991" sldId="256"/>
            <ac:spMk id="3" creationId="{F29C4ADE-61C2-8842-87F6-EB30C4E4147A}"/>
          </ac:spMkLst>
        </pc:spChg>
      </pc:sldChg>
      <pc:sldChg chg="addSp modSp mod modAnim">
        <pc:chgData name="Michael Curry" userId="f9518ffa060f3629" providerId="LiveId" clId="{B43504DD-A23C-B94D-95C3-19E9ABBC55F7}" dt="2022-04-24T17:34:45.191" v="4499" actId="20577"/>
        <pc:sldMkLst>
          <pc:docMk/>
          <pc:sldMk cId="3228371819" sldId="257"/>
        </pc:sldMkLst>
        <pc:spChg chg="mod">
          <ac:chgData name="Michael Curry" userId="f9518ffa060f3629" providerId="LiveId" clId="{B43504DD-A23C-B94D-95C3-19E9ABBC55F7}" dt="2022-04-24T17:34:45.191" v="4499" actId="20577"/>
          <ac:spMkLst>
            <pc:docMk/>
            <pc:sldMk cId="3228371819" sldId="257"/>
            <ac:spMk id="2" creationId="{E15BF908-5050-2849-A192-ADB9ABBFFEEB}"/>
          </ac:spMkLst>
        </pc:spChg>
        <pc:spChg chg="mod">
          <ac:chgData name="Michael Curry" userId="f9518ffa060f3629" providerId="LiveId" clId="{B43504DD-A23C-B94D-95C3-19E9ABBC55F7}" dt="2022-04-24T16:24:36.726" v="2584" actId="20577"/>
          <ac:spMkLst>
            <pc:docMk/>
            <pc:sldMk cId="3228371819" sldId="257"/>
            <ac:spMk id="3" creationId="{B3C048C1-EA47-A041-9B69-ED1FDF11A941}"/>
          </ac:spMkLst>
        </pc:spChg>
        <pc:spChg chg="add mod">
          <ac:chgData name="Michael Curry" userId="f9518ffa060f3629" providerId="LiveId" clId="{B43504DD-A23C-B94D-95C3-19E9ABBC55F7}" dt="2022-04-21T17:45:23.554" v="431" actId="207"/>
          <ac:spMkLst>
            <pc:docMk/>
            <pc:sldMk cId="3228371819" sldId="257"/>
            <ac:spMk id="4" creationId="{264665E7-B308-E4C5-6C47-90A600AC9725}"/>
          </ac:spMkLst>
        </pc:spChg>
        <pc:grpChg chg="add">
          <ac:chgData name="Michael Curry" userId="f9518ffa060f3629" providerId="LiveId" clId="{B43504DD-A23C-B94D-95C3-19E9ABBC55F7}" dt="2022-04-24T16:15:51.306" v="2402" actId="164"/>
          <ac:grpSpMkLst>
            <pc:docMk/>
            <pc:sldMk cId="3228371819" sldId="257"/>
            <ac:grpSpMk id="6" creationId="{DE337639-D74D-2081-88B0-273FA9F60FB0}"/>
          </ac:grpSpMkLst>
        </pc:grpChg>
      </pc:sldChg>
      <pc:sldChg chg="addSp delSp modSp mod modAnim">
        <pc:chgData name="Michael Curry" userId="f9518ffa060f3629" providerId="LiveId" clId="{B43504DD-A23C-B94D-95C3-19E9ABBC55F7}" dt="2022-04-24T17:41:02.169" v="4509"/>
        <pc:sldMkLst>
          <pc:docMk/>
          <pc:sldMk cId="2552120313" sldId="258"/>
        </pc:sldMkLst>
        <pc:spChg chg="mod">
          <ac:chgData name="Michael Curry" userId="f9518ffa060f3629" providerId="LiveId" clId="{B43504DD-A23C-B94D-95C3-19E9ABBC55F7}" dt="2022-04-24T16:23:55.313" v="2580" actId="27636"/>
          <ac:spMkLst>
            <pc:docMk/>
            <pc:sldMk cId="2552120313" sldId="258"/>
            <ac:spMk id="3" creationId="{612AA178-90BA-6640-A3C9-227BE64325D1}"/>
          </ac:spMkLst>
        </pc:spChg>
        <pc:spChg chg="del mod">
          <ac:chgData name="Michael Curry" userId="f9518ffa060f3629" providerId="LiveId" clId="{B43504DD-A23C-B94D-95C3-19E9ABBC55F7}" dt="2022-04-24T16:07:34.324" v="1830" actId="21"/>
          <ac:spMkLst>
            <pc:docMk/>
            <pc:sldMk cId="2552120313" sldId="258"/>
            <ac:spMk id="6" creationId="{61995093-DFC0-4E2D-8A4E-6C9D8E1BCA6F}"/>
          </ac:spMkLst>
        </pc:spChg>
        <pc:spChg chg="del">
          <ac:chgData name="Michael Curry" userId="f9518ffa060f3629" providerId="LiveId" clId="{B43504DD-A23C-B94D-95C3-19E9ABBC55F7}" dt="2022-04-21T17:46:04.388" v="435" actId="478"/>
          <ac:spMkLst>
            <pc:docMk/>
            <pc:sldMk cId="2552120313" sldId="258"/>
            <ac:spMk id="7" creationId="{7D72833D-E5C2-A048-87A7-012ED6B972C7}"/>
          </ac:spMkLst>
        </pc:spChg>
        <pc:spChg chg="add del mod">
          <ac:chgData name="Michael Curry" userId="f9518ffa060f3629" providerId="LiveId" clId="{B43504DD-A23C-B94D-95C3-19E9ABBC55F7}" dt="2022-04-24T16:07:50.777" v="1838" actId="1076"/>
          <ac:spMkLst>
            <pc:docMk/>
            <pc:sldMk cId="2552120313" sldId="258"/>
            <ac:spMk id="9" creationId="{17C31E3D-8534-4F08-AB25-0629C9534E6F}"/>
          </ac:spMkLst>
        </pc:spChg>
        <pc:spChg chg="add del mod">
          <ac:chgData name="Michael Curry" userId="f9518ffa060f3629" providerId="LiveId" clId="{B43504DD-A23C-B94D-95C3-19E9ABBC55F7}" dt="2022-04-24T16:07:34.324" v="1830" actId="21"/>
          <ac:spMkLst>
            <pc:docMk/>
            <pc:sldMk cId="2552120313" sldId="258"/>
            <ac:spMk id="14" creationId="{79E533AF-C6F3-0299-5313-8A1CAA69CB9E}"/>
          </ac:spMkLst>
        </pc:spChg>
        <pc:spChg chg="add mod">
          <ac:chgData name="Michael Curry" userId="f9518ffa060f3629" providerId="LiveId" clId="{B43504DD-A23C-B94D-95C3-19E9ABBC55F7}" dt="2022-04-24T16:07:52.494" v="1841" actId="1076"/>
          <ac:spMkLst>
            <pc:docMk/>
            <pc:sldMk cId="2552120313" sldId="258"/>
            <ac:spMk id="18" creationId="{78C0D413-CD6B-E435-1C1F-05671A6B4EE0}"/>
          </ac:spMkLst>
        </pc:spChg>
        <pc:spChg chg="add mod">
          <ac:chgData name="Michael Curry" userId="f9518ffa060f3629" providerId="LiveId" clId="{B43504DD-A23C-B94D-95C3-19E9ABBC55F7}" dt="2022-04-24T16:07:52.494" v="1841" actId="1076"/>
          <ac:spMkLst>
            <pc:docMk/>
            <pc:sldMk cId="2552120313" sldId="258"/>
            <ac:spMk id="19" creationId="{9C6EFE52-46F2-55D6-301F-F52CFA72C5DF}"/>
          </ac:spMkLst>
        </pc:spChg>
        <pc:spChg chg="add mod">
          <ac:chgData name="Michael Curry" userId="f9518ffa060f3629" providerId="LiveId" clId="{B43504DD-A23C-B94D-95C3-19E9ABBC55F7}" dt="2022-04-24T16:08:56.290" v="1848" actId="207"/>
          <ac:spMkLst>
            <pc:docMk/>
            <pc:sldMk cId="2552120313" sldId="258"/>
            <ac:spMk id="21" creationId="{0993B717-8F07-A641-CAA9-5C15CF126AB9}"/>
          </ac:spMkLst>
        </pc:spChg>
        <pc:grpChg chg="add mod">
          <ac:chgData name="Michael Curry" userId="f9518ffa060f3629" providerId="LiveId" clId="{B43504DD-A23C-B94D-95C3-19E9ABBC55F7}" dt="2022-04-24T16:09:15.302" v="1854" actId="1076"/>
          <ac:grpSpMkLst>
            <pc:docMk/>
            <pc:sldMk cId="2552120313" sldId="258"/>
            <ac:grpSpMk id="7" creationId="{C95326DA-E4BE-294B-0AD3-1641CC6A5E55}"/>
          </ac:grpSpMkLst>
        </pc:grpChg>
        <pc:grpChg chg="add">
          <ac:chgData name="Michael Curry" userId="f9518ffa060f3629" providerId="LiveId" clId="{B43504DD-A23C-B94D-95C3-19E9ABBC55F7}" dt="2022-04-24T16:08:09.672" v="1843" actId="164"/>
          <ac:grpSpMkLst>
            <pc:docMk/>
            <pc:sldMk cId="2552120313" sldId="258"/>
            <ac:grpSpMk id="20" creationId="{7F0B2398-CF59-EA77-4603-AF717F6555FC}"/>
          </ac:grpSpMkLst>
        </pc:grpChg>
        <pc:grpChg chg="add mod">
          <ac:chgData name="Michael Curry" userId="f9518ffa060f3629" providerId="LiveId" clId="{B43504DD-A23C-B94D-95C3-19E9ABBC55F7}" dt="2022-04-24T16:09:10.851" v="1852" actId="1076"/>
          <ac:grpSpMkLst>
            <pc:docMk/>
            <pc:sldMk cId="2552120313" sldId="258"/>
            <ac:grpSpMk id="22" creationId="{103E9F10-0191-5A33-9230-146FCFEA0D5D}"/>
          </ac:grpSpMkLst>
        </pc:grpChg>
        <pc:picChg chg="del mod">
          <ac:chgData name="Michael Curry" userId="f9518ffa060f3629" providerId="LiveId" clId="{B43504DD-A23C-B94D-95C3-19E9ABBC55F7}" dt="2022-04-24T16:07:34.324" v="1830" actId="21"/>
          <ac:picMkLst>
            <pc:docMk/>
            <pc:sldMk cId="2552120313" sldId="258"/>
            <ac:picMk id="4" creationId="{459E67FC-F26D-4959-9E76-76B9DD39F908}"/>
          </ac:picMkLst>
        </pc:picChg>
        <pc:picChg chg="del mod">
          <ac:chgData name="Michael Curry" userId="f9518ffa060f3629" providerId="LiveId" clId="{B43504DD-A23C-B94D-95C3-19E9ABBC55F7}" dt="2022-04-24T16:07:34.324" v="1830" actId="21"/>
          <ac:picMkLst>
            <pc:docMk/>
            <pc:sldMk cId="2552120313" sldId="258"/>
            <ac:picMk id="5" creationId="{B4852BB6-CAC9-42A7-9827-70F5FECD875E}"/>
          </ac:picMkLst>
        </pc:picChg>
        <pc:picChg chg="mod">
          <ac:chgData name="Michael Curry" userId="f9518ffa060f3629" providerId="LiveId" clId="{B43504DD-A23C-B94D-95C3-19E9ABBC55F7}" dt="2022-04-24T16:09:08.469" v="1851" actId="1076"/>
          <ac:picMkLst>
            <pc:docMk/>
            <pc:sldMk cId="2552120313" sldId="258"/>
            <ac:picMk id="8" creationId="{215E4DAC-370D-48CD-B834-FCFB9638DB11}"/>
          </ac:picMkLst>
        </pc:picChg>
        <pc:picChg chg="mod">
          <ac:chgData name="Michael Curry" userId="f9518ffa060f3629" providerId="LiveId" clId="{B43504DD-A23C-B94D-95C3-19E9ABBC55F7}" dt="2022-04-24T16:07:51.258" v="1839" actId="1076"/>
          <ac:picMkLst>
            <pc:docMk/>
            <pc:sldMk cId="2552120313" sldId="258"/>
            <ac:picMk id="11" creationId="{23E36567-F204-4213-90A5-03344F06F499}"/>
          </ac:picMkLst>
        </pc:picChg>
        <pc:picChg chg="add mod">
          <ac:chgData name="Michael Curry" userId="f9518ffa060f3629" providerId="LiveId" clId="{B43504DD-A23C-B94D-95C3-19E9ABBC55F7}" dt="2022-04-24T16:09:12.469" v="1853" actId="1076"/>
          <ac:picMkLst>
            <pc:docMk/>
            <pc:sldMk cId="2552120313" sldId="258"/>
            <ac:picMk id="15" creationId="{84E45959-254B-ED95-6186-1DC855D3E1CB}"/>
          </ac:picMkLst>
        </pc:picChg>
        <pc:picChg chg="add mod">
          <ac:chgData name="Michael Curry" userId="f9518ffa060f3629" providerId="LiveId" clId="{B43504DD-A23C-B94D-95C3-19E9ABBC55F7}" dt="2022-04-24T16:07:52.494" v="1841" actId="1076"/>
          <ac:picMkLst>
            <pc:docMk/>
            <pc:sldMk cId="2552120313" sldId="258"/>
            <ac:picMk id="16" creationId="{65A8A0C9-96C0-D44F-588B-2D274C82495B}"/>
          </ac:picMkLst>
        </pc:picChg>
        <pc:picChg chg="add mod">
          <ac:chgData name="Michael Curry" userId="f9518ffa060f3629" providerId="LiveId" clId="{B43504DD-A23C-B94D-95C3-19E9ABBC55F7}" dt="2022-04-24T16:07:52.494" v="1841" actId="1076"/>
          <ac:picMkLst>
            <pc:docMk/>
            <pc:sldMk cId="2552120313" sldId="258"/>
            <ac:picMk id="17" creationId="{58200D95-A95F-83C7-085B-652BF683F79F}"/>
          </ac:picMkLst>
        </pc:picChg>
      </pc:sldChg>
      <pc:sldChg chg="modSp mod modAnim">
        <pc:chgData name="Michael Curry" userId="f9518ffa060f3629" providerId="LiveId" clId="{B43504DD-A23C-B94D-95C3-19E9ABBC55F7}" dt="2022-04-24T17:47:56.159" v="4530"/>
        <pc:sldMkLst>
          <pc:docMk/>
          <pc:sldMk cId="1214997796" sldId="260"/>
        </pc:sldMkLst>
        <pc:spChg chg="mod">
          <ac:chgData name="Michael Curry" userId="f9518ffa060f3629" providerId="LiveId" clId="{B43504DD-A23C-B94D-95C3-19E9ABBC55F7}" dt="2022-04-21T17:54:00.194" v="856" actId="20577"/>
          <ac:spMkLst>
            <pc:docMk/>
            <pc:sldMk cId="1214997796" sldId="260"/>
            <ac:spMk id="7" creationId="{BB0995F1-96DE-534C-BD17-D8A7A803828E}"/>
          </ac:spMkLst>
        </pc:spChg>
      </pc:sldChg>
      <pc:sldChg chg="modAnim">
        <pc:chgData name="Michael Curry" userId="f9518ffa060f3629" providerId="LiveId" clId="{B43504DD-A23C-B94D-95C3-19E9ABBC55F7}" dt="2022-04-25T16:18:43.779" v="4776"/>
        <pc:sldMkLst>
          <pc:docMk/>
          <pc:sldMk cId="3388366702" sldId="261"/>
        </pc:sldMkLst>
      </pc:sldChg>
      <pc:sldChg chg="addSp delSp modSp mod">
        <pc:chgData name="Michael Curry" userId="f9518ffa060f3629" providerId="LiveId" clId="{B43504DD-A23C-B94D-95C3-19E9ABBC55F7}" dt="2022-04-25T16:24:02.662" v="4790" actId="1076"/>
        <pc:sldMkLst>
          <pc:docMk/>
          <pc:sldMk cId="2530034634" sldId="263"/>
        </pc:sldMkLst>
        <pc:spChg chg="mod">
          <ac:chgData name="Michael Curry" userId="f9518ffa060f3629" providerId="LiveId" clId="{B43504DD-A23C-B94D-95C3-19E9ABBC55F7}" dt="2022-04-24T16:55:21.202" v="3734" actId="20577"/>
          <ac:spMkLst>
            <pc:docMk/>
            <pc:sldMk cId="2530034634" sldId="263"/>
            <ac:spMk id="2" creationId="{DD1D3266-C657-9549-A15B-B538B8003B4D}"/>
          </ac:spMkLst>
        </pc:spChg>
        <pc:spChg chg="mod">
          <ac:chgData name="Michael Curry" userId="f9518ffa060f3629" providerId="LiveId" clId="{B43504DD-A23C-B94D-95C3-19E9ABBC55F7}" dt="2022-04-24T16:56:23.863" v="3747" actId="20577"/>
          <ac:spMkLst>
            <pc:docMk/>
            <pc:sldMk cId="2530034634" sldId="263"/>
            <ac:spMk id="3" creationId="{8865628E-5BC0-BF49-A601-2F587E0EFD50}"/>
          </ac:spMkLst>
        </pc:spChg>
        <pc:spChg chg="del mod">
          <ac:chgData name="Michael Curry" userId="f9518ffa060f3629" providerId="LiveId" clId="{B43504DD-A23C-B94D-95C3-19E9ABBC55F7}" dt="2022-04-24T16:55:48.246" v="3741" actId="478"/>
          <ac:spMkLst>
            <pc:docMk/>
            <pc:sldMk cId="2530034634" sldId="263"/>
            <ac:spMk id="5" creationId="{118F0B44-A2CF-574A-907D-3D1A00F74C2A}"/>
          </ac:spMkLst>
        </pc:spChg>
        <pc:spChg chg="add mod">
          <ac:chgData name="Michael Curry" userId="f9518ffa060f3629" providerId="LiveId" clId="{B43504DD-A23C-B94D-95C3-19E9ABBC55F7}" dt="2022-04-24T16:56:47.253" v="3769" actId="1076"/>
          <ac:spMkLst>
            <pc:docMk/>
            <pc:sldMk cId="2530034634" sldId="263"/>
            <ac:spMk id="6" creationId="{9C093D5C-022F-131C-DCFB-7AB34D21DCC3}"/>
          </ac:spMkLst>
        </pc:spChg>
        <pc:spChg chg="add mod">
          <ac:chgData name="Michael Curry" userId="f9518ffa060f3629" providerId="LiveId" clId="{B43504DD-A23C-B94D-95C3-19E9ABBC55F7}" dt="2022-04-24T16:56:49.682" v="3770" actId="1076"/>
          <ac:spMkLst>
            <pc:docMk/>
            <pc:sldMk cId="2530034634" sldId="263"/>
            <ac:spMk id="7" creationId="{8C4FC8F3-864C-D1FD-8327-5D56BA5B7E4D}"/>
          </ac:spMkLst>
        </pc:spChg>
        <pc:spChg chg="mod">
          <ac:chgData name="Michael Curry" userId="f9518ffa060f3629" providerId="LiveId" clId="{B43504DD-A23C-B94D-95C3-19E9ABBC55F7}" dt="2022-04-25T16:24:02.662" v="4790" actId="1076"/>
          <ac:spMkLst>
            <pc:docMk/>
            <pc:sldMk cId="2530034634" sldId="263"/>
            <ac:spMk id="65" creationId="{F1954E20-4748-4286-A064-39764740C907}"/>
          </ac:spMkLst>
        </pc:spChg>
        <pc:spChg chg="mod">
          <ac:chgData name="Michael Curry" userId="f9518ffa060f3629" providerId="LiveId" clId="{B43504DD-A23C-B94D-95C3-19E9ABBC55F7}" dt="2022-04-25T16:23:58.264" v="4789" actId="1076"/>
          <ac:spMkLst>
            <pc:docMk/>
            <pc:sldMk cId="2530034634" sldId="263"/>
            <ac:spMk id="69" creationId="{F88B8898-1E00-4730-AFCE-1751AD9AE8B0}"/>
          </ac:spMkLst>
        </pc:spChg>
        <pc:spChg chg="mod">
          <ac:chgData name="Michael Curry" userId="f9518ffa060f3629" providerId="LiveId" clId="{B43504DD-A23C-B94D-95C3-19E9ABBC55F7}" dt="2022-04-25T16:23:50.525" v="4788" actId="1076"/>
          <ac:spMkLst>
            <pc:docMk/>
            <pc:sldMk cId="2530034634" sldId="263"/>
            <ac:spMk id="93" creationId="{6202362E-DF75-46D4-A515-F730C69A412B}"/>
          </ac:spMkLst>
        </pc:spChg>
        <pc:picChg chg="del mod">
          <ac:chgData name="Michael Curry" userId="f9518ffa060f3629" providerId="LiveId" clId="{B43504DD-A23C-B94D-95C3-19E9ABBC55F7}" dt="2022-04-24T16:55:45.892" v="3739" actId="478"/>
          <ac:picMkLst>
            <pc:docMk/>
            <pc:sldMk cId="2530034634" sldId="263"/>
            <ac:picMk id="4" creationId="{FB01ADA4-DEFE-2E46-90E1-22E51AA5B8C3}"/>
          </ac:picMkLst>
        </pc:picChg>
      </pc:sldChg>
      <pc:sldChg chg="addSp modSp mod modAnim">
        <pc:chgData name="Michael Curry" userId="f9518ffa060f3629" providerId="LiveId" clId="{B43504DD-A23C-B94D-95C3-19E9ABBC55F7}" dt="2022-04-25T16:25:34.074" v="4805"/>
        <pc:sldMkLst>
          <pc:docMk/>
          <pc:sldMk cId="3075657141" sldId="264"/>
        </pc:sldMkLst>
        <pc:spChg chg="add mod">
          <ac:chgData name="Michael Curry" userId="f9518ffa060f3629" providerId="LiveId" clId="{B43504DD-A23C-B94D-95C3-19E9ABBC55F7}" dt="2022-04-24T17:23:00.362" v="3991" actId="1076"/>
          <ac:spMkLst>
            <pc:docMk/>
            <pc:sldMk cId="3075657141" sldId="264"/>
            <ac:spMk id="7" creationId="{B92D2122-3B2E-CC1A-D519-1F9E029FACBD}"/>
          </ac:spMkLst>
        </pc:spChg>
      </pc:sldChg>
      <pc:sldChg chg="modAnim">
        <pc:chgData name="Michael Curry" userId="f9518ffa060f3629" providerId="LiveId" clId="{B43504DD-A23C-B94D-95C3-19E9ABBC55F7}" dt="2022-04-25T16:26:04.780" v="4807"/>
        <pc:sldMkLst>
          <pc:docMk/>
          <pc:sldMk cId="1673781811" sldId="265"/>
        </pc:sldMkLst>
      </pc:sldChg>
      <pc:sldChg chg="delSp mod">
        <pc:chgData name="Michael Curry" userId="f9518ffa060f3629" providerId="LiveId" clId="{B43504DD-A23C-B94D-95C3-19E9ABBC55F7}" dt="2022-04-24T16:59:34.266" v="3771" actId="478"/>
        <pc:sldMkLst>
          <pc:docMk/>
          <pc:sldMk cId="960881438" sldId="266"/>
        </pc:sldMkLst>
        <pc:spChg chg="del">
          <ac:chgData name="Michael Curry" userId="f9518ffa060f3629" providerId="LiveId" clId="{B43504DD-A23C-B94D-95C3-19E9ABBC55F7}" dt="2022-04-24T16:59:34.266" v="3771" actId="478"/>
          <ac:spMkLst>
            <pc:docMk/>
            <pc:sldMk cId="960881438" sldId="266"/>
            <ac:spMk id="11" creationId="{3C6C2774-20B8-8F47-8621-815C416AA2DE}"/>
          </ac:spMkLst>
        </pc:spChg>
      </pc:sldChg>
      <pc:sldChg chg="modSp mod modAnim">
        <pc:chgData name="Michael Curry" userId="f9518ffa060f3629" providerId="LiveId" clId="{B43504DD-A23C-B94D-95C3-19E9ABBC55F7}" dt="2022-04-25T16:27:10.673" v="4844" actId="20577"/>
        <pc:sldMkLst>
          <pc:docMk/>
          <pc:sldMk cId="926952192" sldId="267"/>
        </pc:sldMkLst>
        <pc:spChg chg="mod">
          <ac:chgData name="Michael Curry" userId="f9518ffa060f3629" providerId="LiveId" clId="{B43504DD-A23C-B94D-95C3-19E9ABBC55F7}" dt="2022-04-25T16:27:10.673" v="4844" actId="20577"/>
          <ac:spMkLst>
            <pc:docMk/>
            <pc:sldMk cId="926952192" sldId="267"/>
            <ac:spMk id="3" creationId="{282E6CBF-8B87-1741-9582-144F19A2557D}"/>
          </ac:spMkLst>
        </pc:spChg>
      </pc:sldChg>
      <pc:sldChg chg="modSp mod">
        <pc:chgData name="Michael Curry" userId="f9518ffa060f3629" providerId="LiveId" clId="{B43504DD-A23C-B94D-95C3-19E9ABBC55F7}" dt="2022-04-21T17:39:20.937" v="116" actId="20577"/>
        <pc:sldMkLst>
          <pc:docMk/>
          <pc:sldMk cId="3966308940" sldId="268"/>
        </pc:sldMkLst>
        <pc:spChg chg="mod">
          <ac:chgData name="Michael Curry" userId="f9518ffa060f3629" providerId="LiveId" clId="{B43504DD-A23C-B94D-95C3-19E9ABBC55F7}" dt="2022-04-21T17:39:20.937" v="116" actId="20577"/>
          <ac:spMkLst>
            <pc:docMk/>
            <pc:sldMk cId="3966308940" sldId="268"/>
            <ac:spMk id="3" creationId="{5B228726-F412-CF44-9DAD-C24C4E25B946}"/>
          </ac:spMkLst>
        </pc:spChg>
      </pc:sldChg>
      <pc:sldChg chg="modSp modAnim">
        <pc:chgData name="Michael Curry" userId="f9518ffa060f3629" providerId="LiveId" clId="{B43504DD-A23C-B94D-95C3-19E9ABBC55F7}" dt="2022-04-25T16:26:46.670" v="4811"/>
        <pc:sldMkLst>
          <pc:docMk/>
          <pc:sldMk cId="87302617" sldId="272"/>
        </pc:sldMkLst>
        <pc:spChg chg="mod">
          <ac:chgData name="Michael Curry" userId="f9518ffa060f3629" providerId="LiveId" clId="{B43504DD-A23C-B94D-95C3-19E9ABBC55F7}" dt="2022-04-25T16:26:42.403" v="4810" actId="5793"/>
          <ac:spMkLst>
            <pc:docMk/>
            <pc:sldMk cId="87302617" sldId="272"/>
            <ac:spMk id="3" creationId="{2DA34906-431A-4341-B66E-75108415EBFB}"/>
          </ac:spMkLst>
        </pc:spChg>
      </pc:sldChg>
      <pc:sldChg chg="modSp mod">
        <pc:chgData name="Michael Curry" userId="f9518ffa060f3629" providerId="LiveId" clId="{B43504DD-A23C-B94D-95C3-19E9ABBC55F7}" dt="2022-04-21T17:43:30.892" v="317" actId="20577"/>
        <pc:sldMkLst>
          <pc:docMk/>
          <pc:sldMk cId="2821639159" sldId="278"/>
        </pc:sldMkLst>
        <pc:spChg chg="mod">
          <ac:chgData name="Michael Curry" userId="f9518ffa060f3629" providerId="LiveId" clId="{B43504DD-A23C-B94D-95C3-19E9ABBC55F7}" dt="2022-04-21T17:43:13.743" v="219" actId="20577"/>
          <ac:spMkLst>
            <pc:docMk/>
            <pc:sldMk cId="2821639159" sldId="278"/>
            <ac:spMk id="2" creationId="{F545FF52-700C-7D45-B649-D210B65B32D7}"/>
          </ac:spMkLst>
        </pc:spChg>
        <pc:spChg chg="mod">
          <ac:chgData name="Michael Curry" userId="f9518ffa060f3629" providerId="LiveId" clId="{B43504DD-A23C-B94D-95C3-19E9ABBC55F7}" dt="2022-04-21T17:43:30.892" v="317" actId="20577"/>
          <ac:spMkLst>
            <pc:docMk/>
            <pc:sldMk cId="2821639159" sldId="278"/>
            <ac:spMk id="3" creationId="{C21362A0-C616-0B49-B152-1AC2C2D788B2}"/>
          </ac:spMkLst>
        </pc:spChg>
      </pc:sldChg>
      <pc:sldChg chg="modAnim">
        <pc:chgData name="Michael Curry" userId="f9518ffa060f3629" providerId="LiveId" clId="{B43504DD-A23C-B94D-95C3-19E9ABBC55F7}" dt="2022-04-24T17:44:17.866" v="4511"/>
        <pc:sldMkLst>
          <pc:docMk/>
          <pc:sldMk cId="2373272942" sldId="279"/>
        </pc:sldMkLst>
      </pc:sldChg>
      <pc:sldChg chg="modSp mod modAnim">
        <pc:chgData name="Michael Curry" userId="f9518ffa060f3629" providerId="LiveId" clId="{B43504DD-A23C-B94D-95C3-19E9ABBC55F7}" dt="2022-04-24T17:44:35.790" v="4529"/>
        <pc:sldMkLst>
          <pc:docMk/>
          <pc:sldMk cId="984157300" sldId="280"/>
        </pc:sldMkLst>
        <pc:spChg chg="mod">
          <ac:chgData name="Michael Curry" userId="f9518ffa060f3629" providerId="LiveId" clId="{B43504DD-A23C-B94D-95C3-19E9ABBC55F7}" dt="2022-04-24T17:44:30.273" v="4528" actId="20577"/>
          <ac:spMkLst>
            <pc:docMk/>
            <pc:sldMk cId="984157300" sldId="280"/>
            <ac:spMk id="3" creationId="{F04DAD3B-03E6-4818-B935-EB4809440B43}"/>
          </ac:spMkLst>
        </pc:spChg>
      </pc:sldChg>
      <pc:sldChg chg="modSp modAnim">
        <pc:chgData name="Michael Curry" userId="f9518ffa060f3629" providerId="LiveId" clId="{B43504DD-A23C-B94D-95C3-19E9ABBC55F7}" dt="2022-04-25T16:25:27.835" v="4804"/>
        <pc:sldMkLst>
          <pc:docMk/>
          <pc:sldMk cId="771737794" sldId="281"/>
        </pc:sldMkLst>
        <pc:spChg chg="mod">
          <ac:chgData name="Michael Curry" userId="f9518ffa060f3629" providerId="LiveId" clId="{B43504DD-A23C-B94D-95C3-19E9ABBC55F7}" dt="2022-04-21T17:37:32.550" v="15" actId="20577"/>
          <ac:spMkLst>
            <pc:docMk/>
            <pc:sldMk cId="771737794" sldId="281"/>
            <ac:spMk id="3" creationId="{16D459A8-C31D-4D4A-9DDD-B93296291D67}"/>
          </ac:spMkLst>
        </pc:spChg>
      </pc:sldChg>
      <pc:sldChg chg="modSp mod modAnim">
        <pc:chgData name="Michael Curry" userId="f9518ffa060f3629" providerId="LiveId" clId="{B43504DD-A23C-B94D-95C3-19E9ABBC55F7}" dt="2022-04-25T16:17:59.452" v="4773"/>
        <pc:sldMkLst>
          <pc:docMk/>
          <pc:sldMk cId="534971149" sldId="282"/>
        </pc:sldMkLst>
        <pc:spChg chg="mod">
          <ac:chgData name="Michael Curry" userId="f9518ffa060f3629" providerId="LiveId" clId="{B43504DD-A23C-B94D-95C3-19E9ABBC55F7}" dt="2022-04-25T16:16:04.490" v="4772" actId="20577"/>
          <ac:spMkLst>
            <pc:docMk/>
            <pc:sldMk cId="534971149" sldId="282"/>
            <ac:spMk id="3" creationId="{07244360-C38B-B547-B1DE-716DAAE5EC5E}"/>
          </ac:spMkLst>
        </pc:spChg>
      </pc:sldChg>
      <pc:sldChg chg="modSp mod ord modAnim">
        <pc:chgData name="Michael Curry" userId="f9518ffa060f3629" providerId="LiveId" clId="{B43504DD-A23C-B94D-95C3-19E9ABBC55F7}" dt="2022-04-25T16:08:39.936" v="4691" actId="207"/>
        <pc:sldMkLst>
          <pc:docMk/>
          <pc:sldMk cId="3393964307" sldId="284"/>
        </pc:sldMkLst>
        <pc:spChg chg="mod">
          <ac:chgData name="Michael Curry" userId="f9518ffa060f3629" providerId="LiveId" clId="{B43504DD-A23C-B94D-95C3-19E9ABBC55F7}" dt="2022-04-21T17:46:50.609" v="455" actId="20577"/>
          <ac:spMkLst>
            <pc:docMk/>
            <pc:sldMk cId="3393964307" sldId="284"/>
            <ac:spMk id="2" creationId="{EB969D6E-9524-5B42-A36F-93795042ABF5}"/>
          </ac:spMkLst>
        </pc:spChg>
        <pc:spChg chg="mod">
          <ac:chgData name="Michael Curry" userId="f9518ffa060f3629" providerId="LiveId" clId="{B43504DD-A23C-B94D-95C3-19E9ABBC55F7}" dt="2022-04-25T16:08:39.936" v="4691" actId="207"/>
          <ac:spMkLst>
            <pc:docMk/>
            <pc:sldMk cId="3393964307" sldId="284"/>
            <ac:spMk id="3" creationId="{CCCDFAEE-2BBE-E74E-83F7-11E9B6B38B16}"/>
          </ac:spMkLst>
        </pc:spChg>
      </pc:sldChg>
      <pc:sldChg chg="modSp new mod">
        <pc:chgData name="Michael Curry" userId="f9518ffa060f3629" providerId="LiveId" clId="{B43504DD-A23C-B94D-95C3-19E9ABBC55F7}" dt="2022-04-21T17:39:49.962" v="143" actId="20577"/>
        <pc:sldMkLst>
          <pc:docMk/>
          <pc:sldMk cId="1644736414" sldId="285"/>
        </pc:sldMkLst>
        <pc:spChg chg="mod">
          <ac:chgData name="Michael Curry" userId="f9518ffa060f3629" providerId="LiveId" clId="{B43504DD-A23C-B94D-95C3-19E9ABBC55F7}" dt="2022-04-21T17:39:49.962" v="143" actId="20577"/>
          <ac:spMkLst>
            <pc:docMk/>
            <pc:sldMk cId="1644736414" sldId="285"/>
            <ac:spMk id="2" creationId="{DF3C5CC3-08AF-0BB6-68E9-2966B8F2A648}"/>
          </ac:spMkLst>
        </pc:spChg>
      </pc:sldChg>
      <pc:sldChg chg="modSp new mod">
        <pc:chgData name="Michael Curry" userId="f9518ffa060f3629" providerId="LiveId" clId="{B43504DD-A23C-B94D-95C3-19E9ABBC55F7}" dt="2022-04-21T17:40:11.992" v="167" actId="20577"/>
        <pc:sldMkLst>
          <pc:docMk/>
          <pc:sldMk cId="3625142563" sldId="286"/>
        </pc:sldMkLst>
        <pc:spChg chg="mod">
          <ac:chgData name="Michael Curry" userId="f9518ffa060f3629" providerId="LiveId" clId="{B43504DD-A23C-B94D-95C3-19E9ABBC55F7}" dt="2022-04-21T17:40:11.992" v="167" actId="20577"/>
          <ac:spMkLst>
            <pc:docMk/>
            <pc:sldMk cId="3625142563" sldId="286"/>
            <ac:spMk id="2" creationId="{D0A4EADE-6D9A-FC12-3054-2092E0BB6621}"/>
          </ac:spMkLst>
        </pc:spChg>
      </pc:sldChg>
      <pc:sldChg chg="modSp new mod">
        <pc:chgData name="Michael Curry" userId="f9518ffa060f3629" providerId="LiveId" clId="{B43504DD-A23C-B94D-95C3-19E9ABBC55F7}" dt="2022-04-21T17:43:46.325" v="393" actId="20577"/>
        <pc:sldMkLst>
          <pc:docMk/>
          <pc:sldMk cId="1897642136" sldId="287"/>
        </pc:sldMkLst>
        <pc:spChg chg="mod">
          <ac:chgData name="Michael Curry" userId="f9518ffa060f3629" providerId="LiveId" clId="{B43504DD-A23C-B94D-95C3-19E9ABBC55F7}" dt="2022-04-21T17:43:39.865" v="360" actId="20577"/>
          <ac:spMkLst>
            <pc:docMk/>
            <pc:sldMk cId="1897642136" sldId="287"/>
            <ac:spMk id="2" creationId="{7C086203-A748-59F7-55BD-836B938525B5}"/>
          </ac:spMkLst>
        </pc:spChg>
        <pc:spChg chg="mod">
          <ac:chgData name="Michael Curry" userId="f9518ffa060f3629" providerId="LiveId" clId="{B43504DD-A23C-B94D-95C3-19E9ABBC55F7}" dt="2022-04-21T17:43:46.325" v="393" actId="20577"/>
          <ac:spMkLst>
            <pc:docMk/>
            <pc:sldMk cId="1897642136" sldId="287"/>
            <ac:spMk id="3" creationId="{D747BD63-CC0F-6E02-D95F-D481D24E7606}"/>
          </ac:spMkLst>
        </pc:spChg>
      </pc:sldChg>
      <pc:sldChg chg="modSp new mod">
        <pc:chgData name="Michael Curry" userId="f9518ffa060f3629" providerId="LiveId" clId="{B43504DD-A23C-B94D-95C3-19E9ABBC55F7}" dt="2022-04-21T17:43:50.148" v="405" actId="20577"/>
        <pc:sldMkLst>
          <pc:docMk/>
          <pc:sldMk cId="3708056911" sldId="288"/>
        </pc:sldMkLst>
        <pc:spChg chg="mod">
          <ac:chgData name="Michael Curry" userId="f9518ffa060f3629" providerId="LiveId" clId="{B43504DD-A23C-B94D-95C3-19E9ABBC55F7}" dt="2022-04-21T17:43:50.148" v="405" actId="20577"/>
          <ac:spMkLst>
            <pc:docMk/>
            <pc:sldMk cId="3708056911" sldId="288"/>
            <ac:spMk id="2" creationId="{1E4D2BFA-FAE6-6853-7728-B3D9CED9AB46}"/>
          </ac:spMkLst>
        </pc:spChg>
      </pc:sldChg>
      <pc:sldChg chg="modSp new mod">
        <pc:chgData name="Michael Curry" userId="f9518ffa060f3629" providerId="LiveId" clId="{B43504DD-A23C-B94D-95C3-19E9ABBC55F7}" dt="2022-04-21T17:44:01.076" v="424" actId="20577"/>
        <pc:sldMkLst>
          <pc:docMk/>
          <pc:sldMk cId="242112761" sldId="289"/>
        </pc:sldMkLst>
        <pc:spChg chg="mod">
          <ac:chgData name="Michael Curry" userId="f9518ffa060f3629" providerId="LiveId" clId="{B43504DD-A23C-B94D-95C3-19E9ABBC55F7}" dt="2022-04-21T17:44:01.076" v="424" actId="20577"/>
          <ac:spMkLst>
            <pc:docMk/>
            <pc:sldMk cId="242112761" sldId="289"/>
            <ac:spMk id="2" creationId="{26D8A42A-9FCB-E6D8-4AF1-84D016588F97}"/>
          </ac:spMkLst>
        </pc:spChg>
      </pc:sldChg>
      <pc:sldChg chg="addSp delSp modSp new mod">
        <pc:chgData name="Michael Curry" userId="f9518ffa060f3629" providerId="LiveId" clId="{B43504DD-A23C-B94D-95C3-19E9ABBC55F7}" dt="2022-04-24T16:31:43" v="2727" actId="1076"/>
        <pc:sldMkLst>
          <pc:docMk/>
          <pc:sldMk cId="1232379093" sldId="290"/>
        </pc:sldMkLst>
        <pc:spChg chg="mod">
          <ac:chgData name="Michael Curry" userId="f9518ffa060f3629" providerId="LiveId" clId="{B43504DD-A23C-B94D-95C3-19E9ABBC55F7}" dt="2022-04-21T17:47:39.597" v="501" actId="20577"/>
          <ac:spMkLst>
            <pc:docMk/>
            <pc:sldMk cId="1232379093" sldId="290"/>
            <ac:spMk id="2" creationId="{28F2B9F0-100D-D3DB-B9DE-DA34C5DAAB23}"/>
          </ac:spMkLst>
        </pc:spChg>
        <pc:spChg chg="del">
          <ac:chgData name="Michael Curry" userId="f9518ffa060f3629" providerId="LiveId" clId="{B43504DD-A23C-B94D-95C3-19E9ABBC55F7}" dt="2022-04-24T16:30:39.348" v="2715" actId="478"/>
          <ac:spMkLst>
            <pc:docMk/>
            <pc:sldMk cId="1232379093" sldId="290"/>
            <ac:spMk id="3" creationId="{5D69223C-F087-98EB-C72E-6E39F7376513}"/>
          </ac:spMkLst>
        </pc:spChg>
        <pc:spChg chg="add mod">
          <ac:chgData name="Michael Curry" userId="f9518ffa060f3629" providerId="LiveId" clId="{B43504DD-A23C-B94D-95C3-19E9ABBC55F7}" dt="2022-04-21T17:47:26.373" v="490"/>
          <ac:spMkLst>
            <pc:docMk/>
            <pc:sldMk cId="1232379093" sldId="290"/>
            <ac:spMk id="4" creationId="{A586F880-24CE-AB60-978F-BF0AF0F7F9B6}"/>
          </ac:spMkLst>
        </pc:spChg>
        <pc:spChg chg="add mod">
          <ac:chgData name="Michael Curry" userId="f9518ffa060f3629" providerId="LiveId" clId="{B43504DD-A23C-B94D-95C3-19E9ABBC55F7}" dt="2022-04-21T17:47:26.373" v="490"/>
          <ac:spMkLst>
            <pc:docMk/>
            <pc:sldMk cId="1232379093" sldId="290"/>
            <ac:spMk id="9" creationId="{8A5F5F24-19C2-ADB9-A18B-AC1FC93E2507}"/>
          </ac:spMkLst>
        </pc:spChg>
        <pc:spChg chg="add mod">
          <ac:chgData name="Michael Curry" userId="f9518ffa060f3629" providerId="LiveId" clId="{B43504DD-A23C-B94D-95C3-19E9ABBC55F7}" dt="2022-04-21T17:47:26.373" v="490"/>
          <ac:spMkLst>
            <pc:docMk/>
            <pc:sldMk cId="1232379093" sldId="290"/>
            <ac:spMk id="10" creationId="{F97D3AC2-F8D2-1F47-6EDF-8F6431825331}"/>
          </ac:spMkLst>
        </pc:spChg>
        <pc:spChg chg="add mod">
          <ac:chgData name="Michael Curry" userId="f9518ffa060f3629" providerId="LiveId" clId="{B43504DD-A23C-B94D-95C3-19E9ABBC55F7}" dt="2022-04-21T17:47:26.373" v="490"/>
          <ac:spMkLst>
            <pc:docMk/>
            <pc:sldMk cId="1232379093" sldId="290"/>
            <ac:spMk id="11" creationId="{B98FC5A0-67F1-0E1F-B862-7EFF2A3439EE}"/>
          </ac:spMkLst>
        </pc:spChg>
        <pc:picChg chg="add mod">
          <ac:chgData name="Michael Curry" userId="f9518ffa060f3629" providerId="LiveId" clId="{B43504DD-A23C-B94D-95C3-19E9ABBC55F7}" dt="2022-04-21T17:47:26.373" v="490"/>
          <ac:picMkLst>
            <pc:docMk/>
            <pc:sldMk cId="1232379093" sldId="290"/>
            <ac:picMk id="5" creationId="{B27F3507-E450-0D90-7014-7CC225C97566}"/>
          </ac:picMkLst>
        </pc:picChg>
        <pc:picChg chg="add mod">
          <ac:chgData name="Michael Curry" userId="f9518ffa060f3629" providerId="LiveId" clId="{B43504DD-A23C-B94D-95C3-19E9ABBC55F7}" dt="2022-04-21T17:47:26.373" v="490"/>
          <ac:picMkLst>
            <pc:docMk/>
            <pc:sldMk cId="1232379093" sldId="290"/>
            <ac:picMk id="6" creationId="{74311590-763E-26D0-4E52-411B8BC758C5}"/>
          </ac:picMkLst>
        </pc:picChg>
        <pc:picChg chg="add mod">
          <ac:chgData name="Michael Curry" userId="f9518ffa060f3629" providerId="LiveId" clId="{B43504DD-A23C-B94D-95C3-19E9ABBC55F7}" dt="2022-04-21T17:47:26.373" v="490"/>
          <ac:picMkLst>
            <pc:docMk/>
            <pc:sldMk cId="1232379093" sldId="290"/>
            <ac:picMk id="7" creationId="{2B734878-E123-1075-6640-D48AA0E001D3}"/>
          </ac:picMkLst>
        </pc:picChg>
        <pc:picChg chg="add mod">
          <ac:chgData name="Michael Curry" userId="f9518ffa060f3629" providerId="LiveId" clId="{B43504DD-A23C-B94D-95C3-19E9ABBC55F7}" dt="2022-04-21T17:47:26.373" v="490"/>
          <ac:picMkLst>
            <pc:docMk/>
            <pc:sldMk cId="1232379093" sldId="290"/>
            <ac:picMk id="8" creationId="{24F500E3-1FA9-DFD0-703E-85EE087403B6}"/>
          </ac:picMkLst>
        </pc:picChg>
        <pc:picChg chg="add del mod">
          <ac:chgData name="Michael Curry" userId="f9518ffa060f3629" providerId="LiveId" clId="{B43504DD-A23C-B94D-95C3-19E9ABBC55F7}" dt="2022-04-24T16:30:46.786" v="2718" actId="478"/>
          <ac:picMkLst>
            <pc:docMk/>
            <pc:sldMk cId="1232379093" sldId="290"/>
            <ac:picMk id="12" creationId="{31713B6C-FB66-007B-A7F3-CF7E8720CF43}"/>
          </ac:picMkLst>
        </pc:picChg>
        <pc:picChg chg="add mod">
          <ac:chgData name="Michael Curry" userId="f9518ffa060f3629" providerId="LiveId" clId="{B43504DD-A23C-B94D-95C3-19E9ABBC55F7}" dt="2022-04-24T16:31:43" v="2727" actId="1076"/>
          <ac:picMkLst>
            <pc:docMk/>
            <pc:sldMk cId="1232379093" sldId="290"/>
            <ac:picMk id="13" creationId="{30823C60-DB0F-66D4-B8F3-B33806526B60}"/>
          </ac:picMkLst>
        </pc:picChg>
      </pc:sldChg>
      <pc:sldChg chg="addSp delSp modSp add mod">
        <pc:chgData name="Michael Curry" userId="f9518ffa060f3629" providerId="LiveId" clId="{B43504DD-A23C-B94D-95C3-19E9ABBC55F7}" dt="2022-04-24T16:31:14.803" v="2723" actId="1076"/>
        <pc:sldMkLst>
          <pc:docMk/>
          <pc:sldMk cId="3117002846" sldId="291"/>
        </pc:sldMkLst>
        <pc:spChg chg="mod">
          <ac:chgData name="Michael Curry" userId="f9518ffa060f3629" providerId="LiveId" clId="{B43504DD-A23C-B94D-95C3-19E9ABBC55F7}" dt="2022-04-21T17:47:48.908" v="504" actId="20577"/>
          <ac:spMkLst>
            <pc:docMk/>
            <pc:sldMk cId="3117002846" sldId="291"/>
            <ac:spMk id="2" creationId="{28F2B9F0-100D-D3DB-B9DE-DA34C5DAAB23}"/>
          </ac:spMkLst>
        </pc:spChg>
        <pc:spChg chg="del">
          <ac:chgData name="Michael Curry" userId="f9518ffa060f3629" providerId="LiveId" clId="{B43504DD-A23C-B94D-95C3-19E9ABBC55F7}" dt="2022-04-24T16:29:51.182" v="2710" actId="478"/>
          <ac:spMkLst>
            <pc:docMk/>
            <pc:sldMk cId="3117002846" sldId="291"/>
            <ac:spMk id="3" creationId="{5D69223C-F087-98EB-C72E-6E39F7376513}"/>
          </ac:spMkLst>
        </pc:spChg>
        <pc:spChg chg="mod">
          <ac:chgData name="Michael Curry" userId="f9518ffa060f3629" providerId="LiveId" clId="{B43504DD-A23C-B94D-95C3-19E9ABBC55F7}" dt="2022-04-21T17:48:08.840" v="506" actId="14100"/>
          <ac:spMkLst>
            <pc:docMk/>
            <pc:sldMk cId="3117002846" sldId="291"/>
            <ac:spMk id="4" creationId="{A586F880-24CE-AB60-978F-BF0AF0F7F9B6}"/>
          </ac:spMkLst>
        </pc:spChg>
        <pc:spChg chg="del">
          <ac:chgData name="Michael Curry" userId="f9518ffa060f3629" providerId="LiveId" clId="{B43504DD-A23C-B94D-95C3-19E9ABBC55F7}" dt="2022-04-21T17:47:58.583" v="505" actId="478"/>
          <ac:spMkLst>
            <pc:docMk/>
            <pc:sldMk cId="3117002846" sldId="291"/>
            <ac:spMk id="10" creationId="{F97D3AC2-F8D2-1F47-6EDF-8F6431825331}"/>
          </ac:spMkLst>
        </pc:spChg>
        <pc:spChg chg="del">
          <ac:chgData name="Michael Curry" userId="f9518ffa060f3629" providerId="LiveId" clId="{B43504DD-A23C-B94D-95C3-19E9ABBC55F7}" dt="2022-04-21T17:47:58.583" v="505" actId="478"/>
          <ac:spMkLst>
            <pc:docMk/>
            <pc:sldMk cId="3117002846" sldId="291"/>
            <ac:spMk id="11" creationId="{B98FC5A0-67F1-0E1F-B862-7EFF2A3439EE}"/>
          </ac:spMkLst>
        </pc:spChg>
        <pc:picChg chg="add del mod">
          <ac:chgData name="Michael Curry" userId="f9518ffa060f3629" providerId="LiveId" clId="{B43504DD-A23C-B94D-95C3-19E9ABBC55F7}" dt="2022-04-24T16:30:48.732" v="2719" actId="478"/>
          <ac:picMkLst>
            <pc:docMk/>
            <pc:sldMk cId="3117002846" sldId="291"/>
            <ac:picMk id="5" creationId="{1AD6595C-42F4-531C-9F92-E3CA5D76BBF5}"/>
          </ac:picMkLst>
        </pc:picChg>
        <pc:picChg chg="del">
          <ac:chgData name="Michael Curry" userId="f9518ffa060f3629" providerId="LiveId" clId="{B43504DD-A23C-B94D-95C3-19E9ABBC55F7}" dt="2022-04-21T17:47:58.583" v="505" actId="478"/>
          <ac:picMkLst>
            <pc:docMk/>
            <pc:sldMk cId="3117002846" sldId="291"/>
            <ac:picMk id="5" creationId="{B27F3507-E450-0D90-7014-7CC225C97566}"/>
          </ac:picMkLst>
        </pc:picChg>
        <pc:picChg chg="add mod">
          <ac:chgData name="Michael Curry" userId="f9518ffa060f3629" providerId="LiveId" clId="{B43504DD-A23C-B94D-95C3-19E9ABBC55F7}" dt="2022-04-24T16:31:14.803" v="2723" actId="1076"/>
          <ac:picMkLst>
            <pc:docMk/>
            <pc:sldMk cId="3117002846" sldId="291"/>
            <ac:picMk id="6" creationId="{1E20EBFB-97BE-29A8-250B-C412CB68B3B2}"/>
          </ac:picMkLst>
        </pc:picChg>
        <pc:picChg chg="del">
          <ac:chgData name="Michael Curry" userId="f9518ffa060f3629" providerId="LiveId" clId="{B43504DD-A23C-B94D-95C3-19E9ABBC55F7}" dt="2022-04-21T17:47:58.583" v="505" actId="478"/>
          <ac:picMkLst>
            <pc:docMk/>
            <pc:sldMk cId="3117002846" sldId="291"/>
            <ac:picMk id="6" creationId="{74311590-763E-26D0-4E52-411B8BC758C5}"/>
          </ac:picMkLst>
        </pc:picChg>
        <pc:picChg chg="del">
          <ac:chgData name="Michael Curry" userId="f9518ffa060f3629" providerId="LiveId" clId="{B43504DD-A23C-B94D-95C3-19E9ABBC55F7}" dt="2022-04-21T17:47:58.583" v="505" actId="478"/>
          <ac:picMkLst>
            <pc:docMk/>
            <pc:sldMk cId="3117002846" sldId="291"/>
            <ac:picMk id="7" creationId="{2B734878-E123-1075-6640-D48AA0E001D3}"/>
          </ac:picMkLst>
        </pc:picChg>
      </pc:sldChg>
      <pc:sldChg chg="modSp new mod ord modAnim">
        <pc:chgData name="Michael Curry" userId="f9518ffa060f3629" providerId="LiveId" clId="{B43504DD-A23C-B94D-95C3-19E9ABBC55F7}" dt="2022-04-25T16:18:30.916" v="4774"/>
        <pc:sldMkLst>
          <pc:docMk/>
          <pc:sldMk cId="4102657511" sldId="292"/>
        </pc:sldMkLst>
        <pc:spChg chg="mod">
          <ac:chgData name="Michael Curry" userId="f9518ffa060f3629" providerId="LiveId" clId="{B43504DD-A23C-B94D-95C3-19E9ABBC55F7}" dt="2022-04-24T16:40:27.188" v="3073" actId="20577"/>
          <ac:spMkLst>
            <pc:docMk/>
            <pc:sldMk cId="4102657511" sldId="292"/>
            <ac:spMk id="2" creationId="{E53717B8-40DA-6DCC-F314-C3C8E3C203B7}"/>
          </ac:spMkLst>
        </pc:spChg>
        <pc:spChg chg="mod">
          <ac:chgData name="Michael Curry" userId="f9518ffa060f3629" providerId="LiveId" clId="{B43504DD-A23C-B94D-95C3-19E9ABBC55F7}" dt="2022-04-24T16:40:30.828" v="3076" actId="20577"/>
          <ac:spMkLst>
            <pc:docMk/>
            <pc:sldMk cId="4102657511" sldId="292"/>
            <ac:spMk id="3" creationId="{5BFD6684-D0D9-932A-04E5-CD6B1A451E62}"/>
          </ac:spMkLst>
        </pc:spChg>
      </pc:sldChg>
      <pc:sldChg chg="modSp new mod modAnim">
        <pc:chgData name="Michael Curry" userId="f9518ffa060f3629" providerId="LiveId" clId="{B43504DD-A23C-B94D-95C3-19E9ABBC55F7}" dt="2022-04-24T17:35:54.964" v="4500"/>
        <pc:sldMkLst>
          <pc:docMk/>
          <pc:sldMk cId="57291804" sldId="293"/>
        </pc:sldMkLst>
        <pc:spChg chg="mod">
          <ac:chgData name="Michael Curry" userId="f9518ffa060f3629" providerId="LiveId" clId="{B43504DD-A23C-B94D-95C3-19E9ABBC55F7}" dt="2022-04-24T16:02:07.718" v="1464" actId="20577"/>
          <ac:spMkLst>
            <pc:docMk/>
            <pc:sldMk cId="57291804" sldId="293"/>
            <ac:spMk id="2" creationId="{7EAA52B0-4BE4-2242-275F-83F31036131B}"/>
          </ac:spMkLst>
        </pc:spChg>
        <pc:spChg chg="mod">
          <ac:chgData name="Michael Curry" userId="f9518ffa060f3629" providerId="LiveId" clId="{B43504DD-A23C-B94D-95C3-19E9ABBC55F7}" dt="2022-04-24T16:24:54.056" v="2634" actId="313"/>
          <ac:spMkLst>
            <pc:docMk/>
            <pc:sldMk cId="57291804" sldId="293"/>
            <ac:spMk id="3" creationId="{11BA0673-3A1B-4E8D-84FA-4C99B3D481C3}"/>
          </ac:spMkLst>
        </pc:spChg>
      </pc:sldChg>
      <pc:sldChg chg="modSp new mod modAnim">
        <pc:chgData name="Michael Curry" userId="f9518ffa060f3629" providerId="LiveId" clId="{B43504DD-A23C-B94D-95C3-19E9ABBC55F7}" dt="2022-04-24T17:48:32.293" v="4596" actId="20577"/>
        <pc:sldMkLst>
          <pc:docMk/>
          <pc:sldMk cId="2445031294" sldId="294"/>
        </pc:sldMkLst>
        <pc:spChg chg="mod">
          <ac:chgData name="Michael Curry" userId="f9518ffa060f3629" providerId="LiveId" clId="{B43504DD-A23C-B94D-95C3-19E9ABBC55F7}" dt="2022-04-24T16:09:54.598" v="1944" actId="20577"/>
          <ac:spMkLst>
            <pc:docMk/>
            <pc:sldMk cId="2445031294" sldId="294"/>
            <ac:spMk id="2" creationId="{C3088F8F-9A6B-A8CC-32EA-4AD4AB1E2A9F}"/>
          </ac:spMkLst>
        </pc:spChg>
        <pc:spChg chg="mod">
          <ac:chgData name="Michael Curry" userId="f9518ffa060f3629" providerId="LiveId" clId="{B43504DD-A23C-B94D-95C3-19E9ABBC55F7}" dt="2022-04-24T17:48:32.293" v="4596" actId="20577"/>
          <ac:spMkLst>
            <pc:docMk/>
            <pc:sldMk cId="2445031294" sldId="294"/>
            <ac:spMk id="3" creationId="{4B3C03C6-4310-F3C7-E816-713C3B603AD0}"/>
          </ac:spMkLst>
        </pc:spChg>
      </pc:sldChg>
      <pc:sldChg chg="addSp modSp new mod modAnim">
        <pc:chgData name="Michael Curry" userId="f9518ffa060f3629" providerId="LiveId" clId="{B43504DD-A23C-B94D-95C3-19E9ABBC55F7}" dt="2022-04-25T16:18:36.464" v="4775"/>
        <pc:sldMkLst>
          <pc:docMk/>
          <pc:sldMk cId="2301343136" sldId="295"/>
        </pc:sldMkLst>
        <pc:spChg chg="mod">
          <ac:chgData name="Michael Curry" userId="f9518ffa060f3629" providerId="LiveId" clId="{B43504DD-A23C-B94D-95C3-19E9ABBC55F7}" dt="2022-04-24T16:27:27.615" v="2665" actId="20577"/>
          <ac:spMkLst>
            <pc:docMk/>
            <pc:sldMk cId="2301343136" sldId="295"/>
            <ac:spMk id="2" creationId="{4FE1956B-3299-8F22-1D55-F5F9FB684946}"/>
          </ac:spMkLst>
        </pc:spChg>
        <pc:spChg chg="mod">
          <ac:chgData name="Michael Curry" userId="f9518ffa060f3629" providerId="LiveId" clId="{B43504DD-A23C-B94D-95C3-19E9ABBC55F7}" dt="2022-04-24T16:33:35.520" v="2905" actId="20577"/>
          <ac:spMkLst>
            <pc:docMk/>
            <pc:sldMk cId="2301343136" sldId="295"/>
            <ac:spMk id="3" creationId="{D1745541-6B9A-F37C-D041-A4F59ED4256F}"/>
          </ac:spMkLst>
        </pc:spChg>
        <pc:picChg chg="add mod">
          <ac:chgData name="Michael Curry" userId="f9518ffa060f3629" providerId="LiveId" clId="{B43504DD-A23C-B94D-95C3-19E9ABBC55F7}" dt="2022-04-24T16:32:44.790" v="2729" actId="1076"/>
          <ac:picMkLst>
            <pc:docMk/>
            <pc:sldMk cId="2301343136" sldId="295"/>
            <ac:picMk id="4" creationId="{F47BFEA0-9616-B2D6-44C5-DA676B61DDDC}"/>
          </ac:picMkLst>
        </pc:picChg>
        <pc:picChg chg="add mod">
          <ac:chgData name="Michael Curry" userId="f9518ffa060f3629" providerId="LiveId" clId="{B43504DD-A23C-B94D-95C3-19E9ABBC55F7}" dt="2022-04-24T16:35:26.772" v="2908" actId="1076"/>
          <ac:picMkLst>
            <pc:docMk/>
            <pc:sldMk cId="2301343136" sldId="295"/>
            <ac:picMk id="5" creationId="{7B9D6EF2-AC22-6095-CEE4-D9235753D9D4}"/>
          </ac:picMkLst>
        </pc:picChg>
      </pc:sldChg>
      <pc:sldChg chg="modSp new mod modAnim">
        <pc:chgData name="Michael Curry" userId="f9518ffa060f3629" providerId="LiveId" clId="{B43504DD-A23C-B94D-95C3-19E9ABBC55F7}" dt="2022-04-25T16:25:46.051" v="4806"/>
        <pc:sldMkLst>
          <pc:docMk/>
          <pc:sldMk cId="1604094146" sldId="296"/>
        </pc:sldMkLst>
        <pc:spChg chg="mod">
          <ac:chgData name="Michael Curry" userId="f9518ffa060f3629" providerId="LiveId" clId="{B43504DD-A23C-B94D-95C3-19E9ABBC55F7}" dt="2022-04-24T16:42:36.317" v="3082" actId="20577"/>
          <ac:spMkLst>
            <pc:docMk/>
            <pc:sldMk cId="1604094146" sldId="296"/>
            <ac:spMk id="2" creationId="{2A33D0F2-FC33-5A46-F75D-AFB5D63E99C0}"/>
          </ac:spMkLst>
        </pc:spChg>
        <pc:spChg chg="mod">
          <ac:chgData name="Michael Curry" userId="f9518ffa060f3629" providerId="LiveId" clId="{B43504DD-A23C-B94D-95C3-19E9ABBC55F7}" dt="2022-04-24T16:55:08.471" v="3733" actId="20577"/>
          <ac:spMkLst>
            <pc:docMk/>
            <pc:sldMk cId="1604094146" sldId="296"/>
            <ac:spMk id="3" creationId="{00532788-BDF9-2FD1-B786-076D12379313}"/>
          </ac:spMkLst>
        </pc:spChg>
      </pc:sldChg>
      <pc:sldChg chg="delSp modSp new mod">
        <pc:chgData name="Michael Curry" userId="f9518ffa060f3629" providerId="LiveId" clId="{B43504DD-A23C-B94D-95C3-19E9ABBC55F7}" dt="2022-04-25T16:24:59.621" v="4802" actId="478"/>
        <pc:sldMkLst>
          <pc:docMk/>
          <pc:sldMk cId="1365651708" sldId="297"/>
        </pc:sldMkLst>
        <pc:spChg chg="mod">
          <ac:chgData name="Michael Curry" userId="f9518ffa060f3629" providerId="LiveId" clId="{B43504DD-A23C-B94D-95C3-19E9ABBC55F7}" dt="2022-04-24T16:56:29.135" v="3766" actId="20577"/>
          <ac:spMkLst>
            <pc:docMk/>
            <pc:sldMk cId="1365651708" sldId="297"/>
            <ac:spMk id="2" creationId="{9D2652E0-7BC2-4BB8-1C63-F2D751B90672}"/>
          </ac:spMkLst>
        </pc:spChg>
        <pc:spChg chg="mod">
          <ac:chgData name="Michael Curry" userId="f9518ffa060f3629" providerId="LiveId" clId="{B43504DD-A23C-B94D-95C3-19E9ABBC55F7}" dt="2022-04-24T17:26:57.915" v="4443" actId="27636"/>
          <ac:spMkLst>
            <pc:docMk/>
            <pc:sldMk cId="1365651708" sldId="297"/>
            <ac:spMk id="3" creationId="{1EBD10AE-A935-B17E-C43D-8B8F39FE0C4D}"/>
          </ac:spMkLst>
        </pc:spChg>
        <pc:spChg chg="mod">
          <ac:chgData name="Michael Curry" userId="f9518ffa060f3629" providerId="LiveId" clId="{B43504DD-A23C-B94D-95C3-19E9ABBC55F7}" dt="2022-04-25T16:24:24.789" v="4793" actId="255"/>
          <ac:spMkLst>
            <pc:docMk/>
            <pc:sldMk cId="1365651708" sldId="297"/>
            <ac:spMk id="61" creationId="{B87BFBBB-7280-4516-BAB0-780ABD182BD5}"/>
          </ac:spMkLst>
        </pc:spChg>
        <pc:spChg chg="mod">
          <ac:chgData name="Michael Curry" userId="f9518ffa060f3629" providerId="LiveId" clId="{B43504DD-A23C-B94D-95C3-19E9ABBC55F7}" dt="2022-04-25T16:24:36.718" v="4796" actId="1076"/>
          <ac:spMkLst>
            <pc:docMk/>
            <pc:sldMk cId="1365651708" sldId="297"/>
            <ac:spMk id="101" creationId="{04982A6A-5940-44F4-9907-20452A7F3B87}"/>
          </ac:spMkLst>
        </pc:spChg>
        <pc:spChg chg="mod">
          <ac:chgData name="Michael Curry" userId="f9518ffa060f3629" providerId="LiveId" clId="{B43504DD-A23C-B94D-95C3-19E9ABBC55F7}" dt="2022-04-25T16:24:33.020" v="4795" actId="1076"/>
          <ac:spMkLst>
            <pc:docMk/>
            <pc:sldMk cId="1365651708" sldId="297"/>
            <ac:spMk id="108" creationId="{7CA37702-6460-4A1C-BEA3-51763A0B9DC9}"/>
          </ac:spMkLst>
        </pc:spChg>
        <pc:spChg chg="mod">
          <ac:chgData name="Michael Curry" userId="f9518ffa060f3629" providerId="LiveId" clId="{B43504DD-A23C-B94D-95C3-19E9ABBC55F7}" dt="2022-04-25T16:24:29.763" v="4794" actId="1076"/>
          <ac:spMkLst>
            <pc:docMk/>
            <pc:sldMk cId="1365651708" sldId="297"/>
            <ac:spMk id="169" creationId="{361D061C-A2F2-462A-82E9-7907604648EE}"/>
          </ac:spMkLst>
        </pc:spChg>
        <pc:grpChg chg="del">
          <ac:chgData name="Michael Curry" userId="f9518ffa060f3629" providerId="LiveId" clId="{B43504DD-A23C-B94D-95C3-19E9ABBC55F7}" dt="2022-04-25T16:24:42.812" v="4797" actId="478"/>
          <ac:grpSpMkLst>
            <pc:docMk/>
            <pc:sldMk cId="1365651708" sldId="297"/>
            <ac:grpSpMk id="145" creationId="{66755287-892C-48AF-BCD2-706ADC4D2944}"/>
          </ac:grpSpMkLst>
        </pc:grpChg>
        <pc:inkChg chg="del">
          <ac:chgData name="Michael Curry" userId="f9518ffa060f3629" providerId="LiveId" clId="{B43504DD-A23C-B94D-95C3-19E9ABBC55F7}" dt="2022-04-25T16:24:56.420" v="4801" actId="478"/>
          <ac:inkMkLst>
            <pc:docMk/>
            <pc:sldMk cId="1365651708" sldId="297"/>
            <ac:inkMk id="129" creationId="{A11EC3B3-6B88-4776-AA8E-9F9E3282FC39}"/>
          </ac:inkMkLst>
        </pc:inkChg>
        <pc:inkChg chg="del">
          <ac:chgData name="Michael Curry" userId="f9518ffa060f3629" providerId="LiveId" clId="{B43504DD-A23C-B94D-95C3-19E9ABBC55F7}" dt="2022-04-25T16:24:51.780" v="4800" actId="478"/>
          <ac:inkMkLst>
            <pc:docMk/>
            <pc:sldMk cId="1365651708" sldId="297"/>
            <ac:inkMk id="130" creationId="{949A24D2-A541-45A6-837E-4530581ACBFD}"/>
          </ac:inkMkLst>
        </pc:inkChg>
        <pc:inkChg chg="del">
          <ac:chgData name="Michael Curry" userId="f9518ffa060f3629" providerId="LiveId" clId="{B43504DD-A23C-B94D-95C3-19E9ABBC55F7}" dt="2022-04-25T16:24:45.862" v="4798" actId="478"/>
          <ac:inkMkLst>
            <pc:docMk/>
            <pc:sldMk cId="1365651708" sldId="297"/>
            <ac:inkMk id="131" creationId="{7697F71A-9465-42BA-BAAB-DE762317A192}"/>
          </ac:inkMkLst>
        </pc:inkChg>
        <pc:inkChg chg="del">
          <ac:chgData name="Michael Curry" userId="f9518ffa060f3629" providerId="LiveId" clId="{B43504DD-A23C-B94D-95C3-19E9ABBC55F7}" dt="2022-04-25T16:24:59.621" v="4802" actId="478"/>
          <ac:inkMkLst>
            <pc:docMk/>
            <pc:sldMk cId="1365651708" sldId="297"/>
            <ac:inkMk id="132" creationId="{9BA82E48-5768-4DF1-B382-A7890424DCEF}"/>
          </ac:inkMkLst>
        </pc:inkChg>
        <pc:inkChg chg="del">
          <ac:chgData name="Michael Curry" userId="f9518ffa060f3629" providerId="LiveId" clId="{B43504DD-A23C-B94D-95C3-19E9ABBC55F7}" dt="2022-04-25T16:24:48.826" v="4799" actId="478"/>
          <ac:inkMkLst>
            <pc:docMk/>
            <pc:sldMk cId="1365651708" sldId="297"/>
            <ac:inkMk id="133" creationId="{88FF0073-BED5-400D-A0D3-B61E522FCF89}"/>
          </ac:inkMkLst>
        </pc:inkChg>
      </pc:sldChg>
      <pc:sldChg chg="addSp modSp new mod modAnim">
        <pc:chgData name="Michael Curry" userId="f9518ffa060f3629" providerId="LiveId" clId="{B43504DD-A23C-B94D-95C3-19E9ABBC55F7}" dt="2022-04-25T16:26:26.605" v="4808"/>
        <pc:sldMkLst>
          <pc:docMk/>
          <pc:sldMk cId="2826469154" sldId="298"/>
        </pc:sldMkLst>
        <pc:spChg chg="mod">
          <ac:chgData name="Michael Curry" userId="f9518ffa060f3629" providerId="LiveId" clId="{B43504DD-A23C-B94D-95C3-19E9ABBC55F7}" dt="2022-04-24T17:00:15.602" v="3810" actId="20577"/>
          <ac:spMkLst>
            <pc:docMk/>
            <pc:sldMk cId="2826469154" sldId="298"/>
            <ac:spMk id="2" creationId="{07A7CA7E-0956-AEC1-6066-29D914B120BD}"/>
          </ac:spMkLst>
        </pc:spChg>
        <pc:spChg chg="mod">
          <ac:chgData name="Michael Curry" userId="f9518ffa060f3629" providerId="LiveId" clId="{B43504DD-A23C-B94D-95C3-19E9ABBC55F7}" dt="2022-04-24T17:32:36.307" v="4457" actId="20577"/>
          <ac:spMkLst>
            <pc:docMk/>
            <pc:sldMk cId="2826469154" sldId="298"/>
            <ac:spMk id="3" creationId="{0C330C95-D85F-F991-5AEE-E122033D531C}"/>
          </ac:spMkLst>
        </pc:spChg>
        <pc:picChg chg="add mod">
          <ac:chgData name="Michael Curry" userId="f9518ffa060f3629" providerId="LiveId" clId="{B43504DD-A23C-B94D-95C3-19E9ABBC55F7}" dt="2022-04-24T17:32:06.647" v="4448" actId="1076"/>
          <ac:picMkLst>
            <pc:docMk/>
            <pc:sldMk cId="2826469154" sldId="298"/>
            <ac:picMk id="4" creationId="{6DF08FD4-BC6A-47A8-C9D3-A40AD199ADCF}"/>
          </ac:picMkLst>
        </pc:picChg>
      </pc:sldChg>
      <pc:sldChg chg="modSp new">
        <pc:chgData name="Michael Curry" userId="f9518ffa060f3629" providerId="LiveId" clId="{B43504DD-A23C-B94D-95C3-19E9ABBC55F7}" dt="2022-04-24T17:34:04.225" v="4461"/>
        <pc:sldMkLst>
          <pc:docMk/>
          <pc:sldMk cId="2733723243" sldId="299"/>
        </pc:sldMkLst>
        <pc:spChg chg="mod">
          <ac:chgData name="Michael Curry" userId="f9518ffa060f3629" providerId="LiveId" clId="{B43504DD-A23C-B94D-95C3-19E9ABBC55F7}" dt="2022-04-24T17:34:04.225" v="4461"/>
          <ac:spMkLst>
            <pc:docMk/>
            <pc:sldMk cId="2733723243" sldId="299"/>
            <ac:spMk id="3" creationId="{C6AA3291-AD45-551A-B7E4-0F0351F0322F}"/>
          </ac:spMkLst>
        </pc:spChg>
      </pc:sldChg>
      <pc:sldChg chg="addSp modSp mod">
        <pc:chgData name="Michael Curry" userId="f9518ffa060f3629" providerId="LiveId" clId="{B43504DD-A23C-B94D-95C3-19E9ABBC55F7}" dt="2022-04-25T16:28:27.479" v="4918" actId="1076"/>
        <pc:sldMkLst>
          <pc:docMk/>
          <pc:sldMk cId="2362969908" sldId="301"/>
        </pc:sldMkLst>
        <pc:spChg chg="mod">
          <ac:chgData name="Michael Curry" userId="f9518ffa060f3629" providerId="LiveId" clId="{B43504DD-A23C-B94D-95C3-19E9ABBC55F7}" dt="2022-04-25T16:27:56.339" v="4913" actId="20577"/>
          <ac:spMkLst>
            <pc:docMk/>
            <pc:sldMk cId="2362969908" sldId="301"/>
            <ac:spMk id="3" creationId="{81FD61FB-E0FB-40B3-9C2E-309952CEECEC}"/>
          </ac:spMkLst>
        </pc:spChg>
        <pc:picChg chg="add mod">
          <ac:chgData name="Michael Curry" userId="f9518ffa060f3629" providerId="LiveId" clId="{B43504DD-A23C-B94D-95C3-19E9ABBC55F7}" dt="2022-04-25T16:28:27.479" v="4918" actId="1076"/>
          <ac:picMkLst>
            <pc:docMk/>
            <pc:sldMk cId="2362969908" sldId="301"/>
            <ac:picMk id="4" creationId="{353F1B0D-A2E1-DB6A-7066-A6401D84ADF4}"/>
          </ac:picMkLst>
        </pc:picChg>
      </pc:sldChg>
    </pc:docChg>
  </pc:docChgLst>
  <pc:docChgLst>
    <pc:chgData name="Michael Curry" userId="f9518ffa060f3629" providerId="LiveId" clId="{67F1830E-62F3-468E-99CC-CFBA4440F652}"/>
    <pc:docChg chg="undo custSel addSld modSld">
      <pc:chgData name="Michael Curry" userId="f9518ffa060f3629" providerId="LiveId" clId="{67F1830E-62F3-468E-99CC-CFBA4440F652}" dt="2022-02-19T16:16:45.210" v="1932" actId="20577"/>
      <pc:docMkLst>
        <pc:docMk/>
      </pc:docMkLst>
      <pc:sldChg chg="addSp modSp mod">
        <pc:chgData name="Michael Curry" userId="f9518ffa060f3629" providerId="LiveId" clId="{67F1830E-62F3-468E-99CC-CFBA4440F652}" dt="2022-02-19T16:08:13.357" v="710" actId="20577"/>
        <pc:sldMkLst>
          <pc:docMk/>
          <pc:sldMk cId="3228371819" sldId="257"/>
        </pc:sldMkLst>
        <pc:spChg chg="mod">
          <ac:chgData name="Michael Curry" userId="f9518ffa060f3629" providerId="LiveId" clId="{67F1830E-62F3-468E-99CC-CFBA4440F652}" dt="2022-02-19T16:00:33.642" v="111" actId="1076"/>
          <ac:spMkLst>
            <pc:docMk/>
            <pc:sldMk cId="3228371819" sldId="257"/>
            <ac:spMk id="2" creationId="{E15BF908-5050-2849-A192-ADB9ABBFFEEB}"/>
          </ac:spMkLst>
        </pc:spChg>
        <pc:spChg chg="mod">
          <ac:chgData name="Michael Curry" userId="f9518ffa060f3629" providerId="LiveId" clId="{67F1830E-62F3-468E-99CC-CFBA4440F652}" dt="2022-02-19T16:08:13.357" v="710" actId="20577"/>
          <ac:spMkLst>
            <pc:docMk/>
            <pc:sldMk cId="3228371819" sldId="257"/>
            <ac:spMk id="3" creationId="{B3C048C1-EA47-A041-9B69-ED1FDF11A941}"/>
          </ac:spMkLst>
        </pc:spChg>
        <pc:spChg chg="add mod">
          <ac:chgData name="Michael Curry" userId="f9518ffa060f3629" providerId="LiveId" clId="{67F1830E-62F3-468E-99CC-CFBA4440F652}" dt="2022-02-19T16:00:29.497" v="109" actId="1076"/>
          <ac:spMkLst>
            <pc:docMk/>
            <pc:sldMk cId="3228371819" sldId="257"/>
            <ac:spMk id="10" creationId="{7AC8DE57-4A1E-4E85-8286-284938A0F9C6}"/>
          </ac:spMkLst>
        </pc:spChg>
        <pc:spChg chg="add mod">
          <ac:chgData name="Michael Curry" userId="f9518ffa060f3629" providerId="LiveId" clId="{67F1830E-62F3-468E-99CC-CFBA4440F652}" dt="2022-02-19T16:00:29.497" v="109" actId="1076"/>
          <ac:spMkLst>
            <pc:docMk/>
            <pc:sldMk cId="3228371819" sldId="257"/>
            <ac:spMk id="11" creationId="{47ACA395-57A8-48BD-8468-A29AF976E3C6}"/>
          </ac:spMkLst>
        </pc:spChg>
        <pc:spChg chg="add mod">
          <ac:chgData name="Michael Curry" userId="f9518ffa060f3629" providerId="LiveId" clId="{67F1830E-62F3-468E-99CC-CFBA4440F652}" dt="2022-02-19T16:00:29.497" v="109" actId="1076"/>
          <ac:spMkLst>
            <pc:docMk/>
            <pc:sldMk cId="3228371819" sldId="257"/>
            <ac:spMk id="12" creationId="{56B459A0-BC1A-49D5-AA7B-C217DA3E0561}"/>
          </ac:spMkLst>
        </pc:spChg>
        <pc:picChg chg="add mod">
          <ac:chgData name="Michael Curry" userId="f9518ffa060f3629" providerId="LiveId" clId="{67F1830E-62F3-468E-99CC-CFBA4440F652}" dt="2022-02-19T16:00:29.497" v="109" actId="1076"/>
          <ac:picMkLst>
            <pc:docMk/>
            <pc:sldMk cId="3228371819" sldId="257"/>
            <ac:picMk id="5" creationId="{6B70AA15-0BDF-49E8-ACB9-5B412908E4D3}"/>
          </ac:picMkLst>
        </pc:picChg>
        <pc:picChg chg="add mod">
          <ac:chgData name="Michael Curry" userId="f9518ffa060f3629" providerId="LiveId" clId="{67F1830E-62F3-468E-99CC-CFBA4440F652}" dt="2022-02-19T16:00:29.497" v="109" actId="1076"/>
          <ac:picMkLst>
            <pc:docMk/>
            <pc:sldMk cId="3228371819" sldId="257"/>
            <ac:picMk id="7" creationId="{557FD31D-4B32-45F1-9A10-6C1B6205256A}"/>
          </ac:picMkLst>
        </pc:picChg>
        <pc:picChg chg="add mod">
          <ac:chgData name="Michael Curry" userId="f9518ffa060f3629" providerId="LiveId" clId="{67F1830E-62F3-468E-99CC-CFBA4440F652}" dt="2022-02-19T16:00:29.497" v="109" actId="1076"/>
          <ac:picMkLst>
            <pc:docMk/>
            <pc:sldMk cId="3228371819" sldId="257"/>
            <ac:picMk id="8" creationId="{154F30FC-0A7F-460C-9B71-AD9064D6160D}"/>
          </ac:picMkLst>
        </pc:picChg>
        <pc:picChg chg="add mod">
          <ac:chgData name="Michael Curry" userId="f9518ffa060f3629" providerId="LiveId" clId="{67F1830E-62F3-468E-99CC-CFBA4440F652}" dt="2022-02-19T16:00:29.497" v="109" actId="1076"/>
          <ac:picMkLst>
            <pc:docMk/>
            <pc:sldMk cId="3228371819" sldId="257"/>
            <ac:picMk id="9" creationId="{267B7FC3-7441-4CE0-8D8D-E27E7153435A}"/>
          </ac:picMkLst>
        </pc:picChg>
      </pc:sldChg>
      <pc:sldChg chg="addSp modSp mod">
        <pc:chgData name="Michael Curry" userId="f9518ffa060f3629" providerId="LiveId" clId="{67F1830E-62F3-468E-99CC-CFBA4440F652}" dt="2022-02-19T16:07:31.321" v="523" actId="20577"/>
        <pc:sldMkLst>
          <pc:docMk/>
          <pc:sldMk cId="2552120313" sldId="258"/>
        </pc:sldMkLst>
        <pc:spChg chg="mod">
          <ac:chgData name="Michael Curry" userId="f9518ffa060f3629" providerId="LiveId" clId="{67F1830E-62F3-468E-99CC-CFBA4440F652}" dt="2022-02-19T16:06:10.195" v="165" actId="20577"/>
          <ac:spMkLst>
            <pc:docMk/>
            <pc:sldMk cId="2552120313" sldId="258"/>
            <ac:spMk id="2" creationId="{FC9F16D0-4311-7646-AD1E-557388FFBFBE}"/>
          </ac:spMkLst>
        </pc:spChg>
        <pc:spChg chg="mod">
          <ac:chgData name="Michael Curry" userId="f9518ffa060f3629" providerId="LiveId" clId="{67F1830E-62F3-468E-99CC-CFBA4440F652}" dt="2022-02-19T16:07:31.321" v="523" actId="20577"/>
          <ac:spMkLst>
            <pc:docMk/>
            <pc:sldMk cId="2552120313" sldId="258"/>
            <ac:spMk id="3" creationId="{612AA178-90BA-6640-A3C9-227BE64325D1}"/>
          </ac:spMkLst>
        </pc:spChg>
        <pc:spChg chg="add mod">
          <ac:chgData name="Michael Curry" userId="f9518ffa060f3629" providerId="LiveId" clId="{67F1830E-62F3-468E-99CC-CFBA4440F652}" dt="2022-02-19T16:01:54.338" v="125" actId="1076"/>
          <ac:spMkLst>
            <pc:docMk/>
            <pc:sldMk cId="2552120313" sldId="258"/>
            <ac:spMk id="6" creationId="{61995093-DFC0-4E2D-8A4E-6C9D8E1BCA6F}"/>
          </ac:spMkLst>
        </pc:spChg>
        <pc:spChg chg="add mod">
          <ac:chgData name="Michael Curry" userId="f9518ffa060f3629" providerId="LiveId" clId="{67F1830E-62F3-468E-99CC-CFBA4440F652}" dt="2022-02-19T16:06:36.963" v="172" actId="1076"/>
          <ac:spMkLst>
            <pc:docMk/>
            <pc:sldMk cId="2552120313" sldId="258"/>
            <ac:spMk id="9" creationId="{17C31E3D-8534-4F08-AB25-0629C9534E6F}"/>
          </ac:spMkLst>
        </pc:spChg>
        <pc:spChg chg="add mod">
          <ac:chgData name="Michael Curry" userId="f9518ffa060f3629" providerId="LiveId" clId="{67F1830E-62F3-468E-99CC-CFBA4440F652}" dt="2022-02-19T16:06:36.963" v="172" actId="1076"/>
          <ac:spMkLst>
            <pc:docMk/>
            <pc:sldMk cId="2552120313" sldId="258"/>
            <ac:spMk id="12" creationId="{69DE44F1-0603-41B0-AFFD-D01D4BD8ECF1}"/>
          </ac:spMkLst>
        </pc:spChg>
        <pc:spChg chg="add mod">
          <ac:chgData name="Michael Curry" userId="f9518ffa060f3629" providerId="LiveId" clId="{67F1830E-62F3-468E-99CC-CFBA4440F652}" dt="2022-02-19T16:06:36.963" v="172" actId="1076"/>
          <ac:spMkLst>
            <pc:docMk/>
            <pc:sldMk cId="2552120313" sldId="258"/>
            <ac:spMk id="13" creationId="{F72C74A2-EFC2-4F13-A7AD-3F99DBF9FAC5}"/>
          </ac:spMkLst>
        </pc:spChg>
        <pc:picChg chg="add mod">
          <ac:chgData name="Michael Curry" userId="f9518ffa060f3629" providerId="LiveId" clId="{67F1830E-62F3-468E-99CC-CFBA4440F652}" dt="2022-02-19T16:01:54.338" v="125" actId="1076"/>
          <ac:picMkLst>
            <pc:docMk/>
            <pc:sldMk cId="2552120313" sldId="258"/>
            <ac:picMk id="4" creationId="{459E67FC-F26D-4959-9E76-76B9DD39F908}"/>
          </ac:picMkLst>
        </pc:picChg>
        <pc:picChg chg="add mod">
          <ac:chgData name="Michael Curry" userId="f9518ffa060f3629" providerId="LiveId" clId="{67F1830E-62F3-468E-99CC-CFBA4440F652}" dt="2022-02-19T16:01:54.338" v="125" actId="1076"/>
          <ac:picMkLst>
            <pc:docMk/>
            <pc:sldMk cId="2552120313" sldId="258"/>
            <ac:picMk id="5" creationId="{B4852BB6-CAC9-42A7-9827-70F5FECD875E}"/>
          </ac:picMkLst>
        </pc:picChg>
        <pc:picChg chg="add mod">
          <ac:chgData name="Michael Curry" userId="f9518ffa060f3629" providerId="LiveId" clId="{67F1830E-62F3-468E-99CC-CFBA4440F652}" dt="2022-02-19T16:02:57.906" v="127" actId="1076"/>
          <ac:picMkLst>
            <pc:docMk/>
            <pc:sldMk cId="2552120313" sldId="258"/>
            <ac:picMk id="8" creationId="{215E4DAC-370D-48CD-B834-FCFB9638DB11}"/>
          </ac:picMkLst>
        </pc:picChg>
        <pc:picChg chg="add mod">
          <ac:chgData name="Michael Curry" userId="f9518ffa060f3629" providerId="LiveId" clId="{67F1830E-62F3-468E-99CC-CFBA4440F652}" dt="2022-02-19T16:06:36.963" v="172" actId="1076"/>
          <ac:picMkLst>
            <pc:docMk/>
            <pc:sldMk cId="2552120313" sldId="258"/>
            <ac:picMk id="10" creationId="{8F993FF4-2D20-48EC-A280-3EDB61015EAA}"/>
          </ac:picMkLst>
        </pc:picChg>
        <pc:picChg chg="add mod">
          <ac:chgData name="Michael Curry" userId="f9518ffa060f3629" providerId="LiveId" clId="{67F1830E-62F3-468E-99CC-CFBA4440F652}" dt="2022-02-19T16:06:36.963" v="172" actId="1076"/>
          <ac:picMkLst>
            <pc:docMk/>
            <pc:sldMk cId="2552120313" sldId="258"/>
            <ac:picMk id="11" creationId="{23E36567-F204-4213-90A5-03344F06F499}"/>
          </ac:picMkLst>
        </pc:picChg>
      </pc:sldChg>
      <pc:sldChg chg="modSp new mod">
        <pc:chgData name="Michael Curry" userId="f9518ffa060f3629" providerId="LiveId" clId="{67F1830E-62F3-468E-99CC-CFBA4440F652}" dt="2022-02-19T16:16:45.210" v="1932" actId="20577"/>
        <pc:sldMkLst>
          <pc:docMk/>
          <pc:sldMk cId="2373272942" sldId="279"/>
        </pc:sldMkLst>
        <pc:spChg chg="mod">
          <ac:chgData name="Michael Curry" userId="f9518ffa060f3629" providerId="LiveId" clId="{67F1830E-62F3-468E-99CC-CFBA4440F652}" dt="2022-02-19T16:12:47.643" v="1520" actId="20577"/>
          <ac:spMkLst>
            <pc:docMk/>
            <pc:sldMk cId="2373272942" sldId="279"/>
            <ac:spMk id="2" creationId="{E94BFB61-B681-4C47-AD4E-123924A383C6}"/>
          </ac:spMkLst>
        </pc:spChg>
        <pc:spChg chg="mod">
          <ac:chgData name="Michael Curry" userId="f9518ffa060f3629" providerId="LiveId" clId="{67F1830E-62F3-468E-99CC-CFBA4440F652}" dt="2022-02-19T16:16:45.210" v="1932" actId="20577"/>
          <ac:spMkLst>
            <pc:docMk/>
            <pc:sldMk cId="2373272942" sldId="279"/>
            <ac:spMk id="3" creationId="{42BFAD98-2D21-4AEC-87AE-DAE23F49ACB1}"/>
          </ac:spMkLst>
        </pc:spChg>
      </pc:sldChg>
      <pc:sldChg chg="modSp new mod">
        <pc:chgData name="Michael Curry" userId="f9518ffa060f3629" providerId="LiveId" clId="{67F1830E-62F3-468E-99CC-CFBA4440F652}" dt="2022-02-19T16:14:49.310" v="1904" actId="20577"/>
        <pc:sldMkLst>
          <pc:docMk/>
          <pc:sldMk cId="984157300" sldId="280"/>
        </pc:sldMkLst>
        <pc:spChg chg="mod">
          <ac:chgData name="Michael Curry" userId="f9518ffa060f3629" providerId="LiveId" clId="{67F1830E-62F3-468E-99CC-CFBA4440F652}" dt="2022-02-19T16:13:11.149" v="1542" actId="20577"/>
          <ac:spMkLst>
            <pc:docMk/>
            <pc:sldMk cId="984157300" sldId="280"/>
            <ac:spMk id="2" creationId="{2171C1A7-8A07-4E74-8CA1-2DD1174524D3}"/>
          </ac:spMkLst>
        </pc:spChg>
        <pc:spChg chg="mod">
          <ac:chgData name="Michael Curry" userId="f9518ffa060f3629" providerId="LiveId" clId="{67F1830E-62F3-468E-99CC-CFBA4440F652}" dt="2022-02-19T16:14:49.310" v="1904" actId="20577"/>
          <ac:spMkLst>
            <pc:docMk/>
            <pc:sldMk cId="984157300" sldId="280"/>
            <ac:spMk id="3" creationId="{F04DAD3B-03E6-4818-B935-EB4809440B43}"/>
          </ac:spMkLst>
        </pc:spChg>
      </pc:sldChg>
    </pc:docChg>
  </pc:docChgLst>
  <pc:docChgLst>
    <pc:chgData name="Michael Curry" userId="f9518ffa060f3629" providerId="LiveId" clId="{3F1A802B-70F5-AD4E-9DC8-7B2C0ED02C59}"/>
    <pc:docChg chg="undo custSel addSld delSld modSld">
      <pc:chgData name="Michael Curry" userId="f9518ffa060f3629" providerId="LiveId" clId="{3F1A802B-70F5-AD4E-9DC8-7B2C0ED02C59}" dt="2022-03-14T18:56:51.101" v="11825" actId="27636"/>
      <pc:docMkLst>
        <pc:docMk/>
      </pc:docMkLst>
      <pc:sldChg chg="modSp mod">
        <pc:chgData name="Michael Curry" userId="f9518ffa060f3629" providerId="LiveId" clId="{3F1A802B-70F5-AD4E-9DC8-7B2C0ED02C59}" dt="2022-02-28T20:07:33.477" v="7368" actId="20577"/>
        <pc:sldMkLst>
          <pc:docMk/>
          <pc:sldMk cId="3729357991" sldId="256"/>
        </pc:sldMkLst>
        <pc:spChg chg="mod">
          <ac:chgData name="Michael Curry" userId="f9518ffa060f3629" providerId="LiveId" clId="{3F1A802B-70F5-AD4E-9DC8-7B2C0ED02C59}" dt="2022-02-28T20:07:33.477" v="7368" actId="20577"/>
          <ac:spMkLst>
            <pc:docMk/>
            <pc:sldMk cId="3729357991" sldId="256"/>
            <ac:spMk id="3" creationId="{F29C4ADE-61C2-8842-87F6-EB30C4E4147A}"/>
          </ac:spMkLst>
        </pc:spChg>
      </pc:sldChg>
      <pc:sldChg chg="modSp mod">
        <pc:chgData name="Michael Curry" userId="f9518ffa060f3629" providerId="LiveId" clId="{3F1A802B-70F5-AD4E-9DC8-7B2C0ED02C59}" dt="2022-03-04T21:09:58.490" v="10900" actId="20577"/>
        <pc:sldMkLst>
          <pc:docMk/>
          <pc:sldMk cId="3228371819" sldId="257"/>
        </pc:sldMkLst>
        <pc:spChg chg="mod">
          <ac:chgData name="Michael Curry" userId="f9518ffa060f3629" providerId="LiveId" clId="{3F1A802B-70F5-AD4E-9DC8-7B2C0ED02C59}" dt="2022-02-28T20:07:40.274" v="7370" actId="1076"/>
          <ac:spMkLst>
            <pc:docMk/>
            <pc:sldMk cId="3228371819" sldId="257"/>
            <ac:spMk id="2" creationId="{E15BF908-5050-2849-A192-ADB9ABBFFEEB}"/>
          </ac:spMkLst>
        </pc:spChg>
        <pc:spChg chg="mod">
          <ac:chgData name="Michael Curry" userId="f9518ffa060f3629" providerId="LiveId" clId="{3F1A802B-70F5-AD4E-9DC8-7B2C0ED02C59}" dt="2022-02-28T20:07:45.028" v="7371" actId="1076"/>
          <ac:spMkLst>
            <pc:docMk/>
            <pc:sldMk cId="3228371819" sldId="257"/>
            <ac:spMk id="10" creationId="{7AC8DE57-4A1E-4E85-8286-284938A0F9C6}"/>
          </ac:spMkLst>
        </pc:spChg>
        <pc:spChg chg="mod">
          <ac:chgData name="Michael Curry" userId="f9518ffa060f3629" providerId="LiveId" clId="{3F1A802B-70F5-AD4E-9DC8-7B2C0ED02C59}" dt="2022-02-28T20:07:45.028" v="7371" actId="1076"/>
          <ac:spMkLst>
            <pc:docMk/>
            <pc:sldMk cId="3228371819" sldId="257"/>
            <ac:spMk id="11" creationId="{47ACA395-57A8-48BD-8468-A29AF976E3C6}"/>
          </ac:spMkLst>
        </pc:spChg>
        <pc:spChg chg="mod">
          <ac:chgData name="Michael Curry" userId="f9518ffa060f3629" providerId="LiveId" clId="{3F1A802B-70F5-AD4E-9DC8-7B2C0ED02C59}" dt="2022-03-04T21:09:58.490" v="10900" actId="20577"/>
          <ac:spMkLst>
            <pc:docMk/>
            <pc:sldMk cId="3228371819" sldId="257"/>
            <ac:spMk id="12" creationId="{56B459A0-BC1A-49D5-AA7B-C217DA3E0561}"/>
          </ac:spMkLst>
        </pc:spChg>
        <pc:picChg chg="mod">
          <ac:chgData name="Michael Curry" userId="f9518ffa060f3629" providerId="LiveId" clId="{3F1A802B-70F5-AD4E-9DC8-7B2C0ED02C59}" dt="2022-02-28T20:07:45.028" v="7371" actId="1076"/>
          <ac:picMkLst>
            <pc:docMk/>
            <pc:sldMk cId="3228371819" sldId="257"/>
            <ac:picMk id="5" creationId="{6B70AA15-0BDF-49E8-ACB9-5B412908E4D3}"/>
          </ac:picMkLst>
        </pc:picChg>
        <pc:picChg chg="mod">
          <ac:chgData name="Michael Curry" userId="f9518ffa060f3629" providerId="LiveId" clId="{3F1A802B-70F5-AD4E-9DC8-7B2C0ED02C59}" dt="2022-02-28T20:07:45.028" v="7371" actId="1076"/>
          <ac:picMkLst>
            <pc:docMk/>
            <pc:sldMk cId="3228371819" sldId="257"/>
            <ac:picMk id="7" creationId="{557FD31D-4B32-45F1-9A10-6C1B6205256A}"/>
          </ac:picMkLst>
        </pc:picChg>
        <pc:picChg chg="mod">
          <ac:chgData name="Michael Curry" userId="f9518ffa060f3629" providerId="LiveId" clId="{3F1A802B-70F5-AD4E-9DC8-7B2C0ED02C59}" dt="2022-02-28T20:07:45.028" v="7371" actId="1076"/>
          <ac:picMkLst>
            <pc:docMk/>
            <pc:sldMk cId="3228371819" sldId="257"/>
            <ac:picMk id="8" creationId="{154F30FC-0A7F-460C-9B71-AD9064D6160D}"/>
          </ac:picMkLst>
        </pc:picChg>
        <pc:picChg chg="mod">
          <ac:chgData name="Michael Curry" userId="f9518ffa060f3629" providerId="LiveId" clId="{3F1A802B-70F5-AD4E-9DC8-7B2C0ED02C59}" dt="2022-02-28T20:07:45.028" v="7371" actId="1076"/>
          <ac:picMkLst>
            <pc:docMk/>
            <pc:sldMk cId="3228371819" sldId="257"/>
            <ac:picMk id="9" creationId="{267B7FC3-7441-4CE0-8D8D-E27E7153435A}"/>
          </ac:picMkLst>
        </pc:picChg>
      </pc:sldChg>
      <pc:sldChg chg="addSp modSp mod">
        <pc:chgData name="Michael Curry" userId="f9518ffa060f3629" providerId="LiveId" clId="{3F1A802B-70F5-AD4E-9DC8-7B2C0ED02C59}" dt="2022-03-04T21:10:11.330" v="10901" actId="20577"/>
        <pc:sldMkLst>
          <pc:docMk/>
          <pc:sldMk cId="2552120313" sldId="258"/>
        </pc:sldMkLst>
        <pc:spChg chg="mod">
          <ac:chgData name="Michael Curry" userId="f9518ffa060f3629" providerId="LiveId" clId="{3F1A802B-70F5-AD4E-9DC8-7B2C0ED02C59}" dt="2022-03-04T21:10:11.330" v="10901" actId="20577"/>
          <ac:spMkLst>
            <pc:docMk/>
            <pc:sldMk cId="2552120313" sldId="258"/>
            <ac:spMk id="3" creationId="{612AA178-90BA-6640-A3C9-227BE64325D1}"/>
          </ac:spMkLst>
        </pc:spChg>
        <pc:spChg chg="add mod">
          <ac:chgData name="Michael Curry" userId="f9518ffa060f3629" providerId="LiveId" clId="{3F1A802B-70F5-AD4E-9DC8-7B2C0ED02C59}" dt="2022-02-28T20:12:46.992" v="7507" actId="1076"/>
          <ac:spMkLst>
            <pc:docMk/>
            <pc:sldMk cId="2552120313" sldId="258"/>
            <ac:spMk id="7" creationId="{7D72833D-E5C2-A048-87A7-012ED6B972C7}"/>
          </ac:spMkLst>
        </pc:spChg>
      </pc:sldChg>
      <pc:sldChg chg="del mod modShow">
        <pc:chgData name="Michael Curry" userId="f9518ffa060f3629" providerId="LiveId" clId="{3F1A802B-70F5-AD4E-9DC8-7B2C0ED02C59}" dt="2022-03-04T20:52:37.729" v="9553" actId="2696"/>
        <pc:sldMkLst>
          <pc:docMk/>
          <pc:sldMk cId="738551572" sldId="259"/>
        </pc:sldMkLst>
      </pc:sldChg>
      <pc:sldChg chg="addSp delSp modSp mod setBg">
        <pc:chgData name="Michael Curry" userId="f9518ffa060f3629" providerId="LiveId" clId="{3F1A802B-70F5-AD4E-9DC8-7B2C0ED02C59}" dt="2022-03-14T18:54:49.487" v="11763" actId="15"/>
        <pc:sldMkLst>
          <pc:docMk/>
          <pc:sldMk cId="1214997796" sldId="260"/>
        </pc:sldMkLst>
        <pc:spChg chg="mod">
          <ac:chgData name="Michael Curry" userId="f9518ffa060f3629" providerId="LiveId" clId="{3F1A802B-70F5-AD4E-9DC8-7B2C0ED02C59}" dt="2022-02-28T19:58:16.519" v="7072" actId="26606"/>
          <ac:spMkLst>
            <pc:docMk/>
            <pc:sldMk cId="1214997796" sldId="260"/>
            <ac:spMk id="2" creationId="{EDDD0E1F-18C5-6C4D-8EBC-98916A3FFE41}"/>
          </ac:spMkLst>
        </pc:spChg>
        <pc:spChg chg="del mod ord">
          <ac:chgData name="Michael Curry" userId="f9518ffa060f3629" providerId="LiveId" clId="{3F1A802B-70F5-AD4E-9DC8-7B2C0ED02C59}" dt="2022-03-14T18:43:14.371" v="10905" actId="478"/>
          <ac:spMkLst>
            <pc:docMk/>
            <pc:sldMk cId="1214997796" sldId="260"/>
            <ac:spMk id="3" creationId="{07244360-C38B-B547-B1DE-716DAAE5EC5E}"/>
          </ac:spMkLst>
        </pc:spChg>
        <pc:spChg chg="add del mod">
          <ac:chgData name="Michael Curry" userId="f9518ffa060f3629" providerId="LiveId" clId="{3F1A802B-70F5-AD4E-9DC8-7B2C0ED02C59}" dt="2022-03-14T18:43:14.371" v="10905" actId="478"/>
          <ac:spMkLst>
            <pc:docMk/>
            <pc:sldMk cId="1214997796" sldId="260"/>
            <ac:spMk id="5" creationId="{2D05C612-A95A-C54A-A9FC-96769364DC2C}"/>
          </ac:spMkLst>
        </pc:spChg>
        <pc:spChg chg="add mod">
          <ac:chgData name="Michael Curry" userId="f9518ffa060f3629" providerId="LiveId" clId="{3F1A802B-70F5-AD4E-9DC8-7B2C0ED02C59}" dt="2022-03-14T18:54:49.487" v="11763" actId="15"/>
          <ac:spMkLst>
            <pc:docMk/>
            <pc:sldMk cId="1214997796" sldId="260"/>
            <ac:spMk id="7" creationId="{BB0995F1-96DE-534C-BD17-D8A7A803828E}"/>
          </ac:spMkLst>
        </pc:spChg>
        <pc:spChg chg="add del mod">
          <ac:chgData name="Michael Curry" userId="f9518ffa060f3629" providerId="LiveId" clId="{3F1A802B-70F5-AD4E-9DC8-7B2C0ED02C59}" dt="2022-03-14T18:43:14.371" v="10905" actId="478"/>
          <ac:spMkLst>
            <pc:docMk/>
            <pc:sldMk cId="1214997796" sldId="260"/>
            <ac:spMk id="8" creationId="{3414B760-526D-B242-BF9F-D4CBF524671B}"/>
          </ac:spMkLst>
        </pc:spChg>
        <pc:spChg chg="add">
          <ac:chgData name="Michael Curry" userId="f9518ffa060f3629" providerId="LiveId" clId="{3F1A802B-70F5-AD4E-9DC8-7B2C0ED02C59}" dt="2022-02-28T19:58:16.519" v="7072" actId="26606"/>
          <ac:spMkLst>
            <pc:docMk/>
            <pc:sldMk cId="1214997796" sldId="260"/>
            <ac:spMk id="9" creationId="{FF9B822F-893E-44C8-963C-64F50ACECBB2}"/>
          </ac:spMkLst>
        </pc:spChg>
        <pc:spChg chg="add del mod">
          <ac:chgData name="Michael Curry" userId="f9518ffa060f3629" providerId="LiveId" clId="{3F1A802B-70F5-AD4E-9DC8-7B2C0ED02C59}" dt="2022-03-14T18:45:15.407" v="11010"/>
          <ac:spMkLst>
            <pc:docMk/>
            <pc:sldMk cId="1214997796" sldId="260"/>
            <ac:spMk id="10" creationId="{0ED014DC-B185-914A-894A-CF4BDA922A62}"/>
          </ac:spMkLst>
        </pc:spChg>
        <pc:spChg chg="add">
          <ac:chgData name="Michael Curry" userId="f9518ffa060f3629" providerId="LiveId" clId="{3F1A802B-70F5-AD4E-9DC8-7B2C0ED02C59}" dt="2022-02-28T19:58:16.519" v="7072" actId="26606"/>
          <ac:spMkLst>
            <pc:docMk/>
            <pc:sldMk cId="1214997796" sldId="260"/>
            <ac:spMk id="11" creationId="{EBF87945-A001-489F-9D9B-7D9435F0B9CA}"/>
          </ac:spMkLst>
        </pc:spChg>
        <pc:picChg chg="add del mod">
          <ac:chgData name="Michael Curry" userId="f9518ffa060f3629" providerId="LiveId" clId="{3F1A802B-70F5-AD4E-9DC8-7B2C0ED02C59}" dt="2022-03-14T18:43:10.413" v="10904" actId="478"/>
          <ac:picMkLst>
            <pc:docMk/>
            <pc:sldMk cId="1214997796" sldId="260"/>
            <ac:picMk id="4" creationId="{E30EB3AC-1FC1-8242-AEF5-72232EEBF720}"/>
          </ac:picMkLst>
        </pc:picChg>
      </pc:sldChg>
      <pc:sldChg chg="addSp delSp modSp mod setBg">
        <pc:chgData name="Michael Curry" userId="f9518ffa060f3629" providerId="LiveId" clId="{3F1A802B-70F5-AD4E-9DC8-7B2C0ED02C59}" dt="2022-02-28T19:52:16.742" v="6865" actId="26606"/>
        <pc:sldMkLst>
          <pc:docMk/>
          <pc:sldMk cId="3388366702" sldId="261"/>
        </pc:sldMkLst>
        <pc:spChg chg="mod">
          <ac:chgData name="Michael Curry" userId="f9518ffa060f3629" providerId="LiveId" clId="{3F1A802B-70F5-AD4E-9DC8-7B2C0ED02C59}" dt="2022-02-28T19:52:16.742" v="6865" actId="26606"/>
          <ac:spMkLst>
            <pc:docMk/>
            <pc:sldMk cId="3388366702" sldId="261"/>
            <ac:spMk id="2" creationId="{DB109B14-7603-6A4F-8579-903C0A7C4C37}"/>
          </ac:spMkLst>
        </pc:spChg>
        <pc:spChg chg="mod">
          <ac:chgData name="Michael Curry" userId="f9518ffa060f3629" providerId="LiveId" clId="{3F1A802B-70F5-AD4E-9DC8-7B2C0ED02C59}" dt="2022-02-28T19:52:16.742" v="6865" actId="26606"/>
          <ac:spMkLst>
            <pc:docMk/>
            <pc:sldMk cId="3388366702" sldId="261"/>
            <ac:spMk id="3" creationId="{A446EEA3-51F4-BF45-AB12-FC0B061A168D}"/>
          </ac:spMkLst>
        </pc:spChg>
        <pc:spChg chg="add">
          <ac:chgData name="Michael Curry" userId="f9518ffa060f3629" providerId="LiveId" clId="{3F1A802B-70F5-AD4E-9DC8-7B2C0ED02C59}" dt="2022-02-28T19:52:16.742" v="6865" actId="26606"/>
          <ac:spMkLst>
            <pc:docMk/>
            <pc:sldMk cId="3388366702" sldId="261"/>
            <ac:spMk id="8" creationId="{99899462-FC16-43B0-966B-FCA263450716}"/>
          </ac:spMkLst>
        </pc:spChg>
        <pc:spChg chg="add del">
          <ac:chgData name="Michael Curry" userId="f9518ffa060f3629" providerId="LiveId" clId="{3F1A802B-70F5-AD4E-9DC8-7B2C0ED02C59}" dt="2022-02-28T19:52:12.619" v="6864" actId="26606"/>
          <ac:spMkLst>
            <pc:docMk/>
            <pc:sldMk cId="3388366702" sldId="261"/>
            <ac:spMk id="11" creationId="{6ECA6DCB-B7E1-40A9-9524-540C6DA40B1B}"/>
          </ac:spMkLst>
        </pc:spChg>
        <pc:spChg chg="add del">
          <ac:chgData name="Michael Curry" userId="f9518ffa060f3629" providerId="LiveId" clId="{3F1A802B-70F5-AD4E-9DC8-7B2C0ED02C59}" dt="2022-02-28T19:52:12.619" v="6864" actId="26606"/>
          <ac:spMkLst>
            <pc:docMk/>
            <pc:sldMk cId="3388366702" sldId="261"/>
            <ac:spMk id="17" creationId="{3873B707-463F-40B0-8227-E8CC6C67EB25}"/>
          </ac:spMkLst>
        </pc:spChg>
        <pc:spChg chg="add del">
          <ac:chgData name="Michael Curry" userId="f9518ffa060f3629" providerId="LiveId" clId="{3F1A802B-70F5-AD4E-9DC8-7B2C0ED02C59}" dt="2022-02-28T19:52:12.619" v="6864" actId="26606"/>
          <ac:spMkLst>
            <pc:docMk/>
            <pc:sldMk cId="3388366702" sldId="261"/>
            <ac:spMk id="19" creationId="{C13237C8-E62C-4F0D-A318-BD6FB6C2D138}"/>
          </ac:spMkLst>
        </pc:spChg>
        <pc:spChg chg="add del">
          <ac:chgData name="Michael Curry" userId="f9518ffa060f3629" providerId="LiveId" clId="{3F1A802B-70F5-AD4E-9DC8-7B2C0ED02C59}" dt="2022-02-28T19:52:12.619" v="6864" actId="26606"/>
          <ac:spMkLst>
            <pc:docMk/>
            <pc:sldMk cId="3388366702" sldId="261"/>
            <ac:spMk id="21" creationId="{19C9EAEA-39D0-4B0E-A0EB-51E7B26740B1}"/>
          </ac:spMkLst>
        </pc:spChg>
        <pc:spChg chg="add del">
          <ac:chgData name="Michael Curry" userId="f9518ffa060f3629" providerId="LiveId" clId="{3F1A802B-70F5-AD4E-9DC8-7B2C0ED02C59}" dt="2022-02-28T19:52:12.619" v="6864" actId="26606"/>
          <ac:spMkLst>
            <pc:docMk/>
            <pc:sldMk cId="3388366702" sldId="261"/>
            <ac:spMk id="23" creationId="{8CB5D2D7-DF65-4E86-BFBA-FFB9B5ACEB64}"/>
          </ac:spMkLst>
        </pc:spChg>
        <pc:grpChg chg="add del">
          <ac:chgData name="Michael Curry" userId="f9518ffa060f3629" providerId="LiveId" clId="{3F1A802B-70F5-AD4E-9DC8-7B2C0ED02C59}" dt="2022-02-28T19:52:12.619" v="6864" actId="26606"/>
          <ac:grpSpMkLst>
            <pc:docMk/>
            <pc:sldMk cId="3388366702" sldId="261"/>
            <ac:grpSpMk id="13" creationId="{1DE889C7-FAD6-4397-98E2-05D503484459}"/>
          </ac:grpSpMkLst>
        </pc:grpChg>
        <pc:picChg chg="add del mod">
          <ac:chgData name="Michael Curry" userId="f9518ffa060f3629" providerId="LiveId" clId="{3F1A802B-70F5-AD4E-9DC8-7B2C0ED02C59}" dt="2022-02-28T19:50:31.705" v="6583" actId="478"/>
          <ac:picMkLst>
            <pc:docMk/>
            <pc:sldMk cId="3388366702" sldId="261"/>
            <ac:picMk id="4" creationId="{D951484E-581F-9540-96C0-75FAFB9BFA43}"/>
          </ac:picMkLst>
        </pc:picChg>
        <pc:picChg chg="add mod ord">
          <ac:chgData name="Michael Curry" userId="f9518ffa060f3629" providerId="LiveId" clId="{3F1A802B-70F5-AD4E-9DC8-7B2C0ED02C59}" dt="2022-02-28T19:52:16.742" v="6865" actId="26606"/>
          <ac:picMkLst>
            <pc:docMk/>
            <pc:sldMk cId="3388366702" sldId="261"/>
            <ac:picMk id="5" creationId="{1463F375-529F-1749-B7F9-7F1F8822B677}"/>
          </ac:picMkLst>
        </pc:picChg>
        <pc:picChg chg="add mod">
          <ac:chgData name="Michael Curry" userId="f9518ffa060f3629" providerId="LiveId" clId="{3F1A802B-70F5-AD4E-9DC8-7B2C0ED02C59}" dt="2022-02-28T19:52:16.742" v="6865" actId="26606"/>
          <ac:picMkLst>
            <pc:docMk/>
            <pc:sldMk cId="3388366702" sldId="261"/>
            <ac:picMk id="6" creationId="{180D3FB2-C021-484B-8335-85A8977CC005}"/>
          </ac:picMkLst>
        </pc:picChg>
        <pc:cxnChg chg="add">
          <ac:chgData name="Michael Curry" userId="f9518ffa060f3629" providerId="LiveId" clId="{3F1A802B-70F5-AD4E-9DC8-7B2C0ED02C59}" dt="2022-02-28T19:52:16.742" v="6865" actId="26606"/>
          <ac:cxnSpMkLst>
            <pc:docMk/>
            <pc:sldMk cId="3388366702" sldId="261"/>
            <ac:cxnSpMk id="9" creationId="{AAFEA932-2DF1-410C-A00A-7A1E7DBF7511}"/>
          </ac:cxnSpMkLst>
        </pc:cxnChg>
      </pc:sldChg>
      <pc:sldChg chg="modSp new del mod">
        <pc:chgData name="Michael Curry" userId="f9518ffa060f3629" providerId="LiveId" clId="{3F1A802B-70F5-AD4E-9DC8-7B2C0ED02C59}" dt="2022-02-28T20:08:26.113" v="7372" actId="2696"/>
        <pc:sldMkLst>
          <pc:docMk/>
          <pc:sldMk cId="1021052679" sldId="262"/>
        </pc:sldMkLst>
        <pc:spChg chg="mod">
          <ac:chgData name="Michael Curry" userId="f9518ffa060f3629" providerId="LiveId" clId="{3F1A802B-70F5-AD4E-9DC8-7B2C0ED02C59}" dt="2022-02-18T17:27:25.271" v="583" actId="20577"/>
          <ac:spMkLst>
            <pc:docMk/>
            <pc:sldMk cId="1021052679" sldId="262"/>
            <ac:spMk id="2" creationId="{BC8C2CBA-34B7-7348-82C2-BD39BD25C52B}"/>
          </ac:spMkLst>
        </pc:spChg>
        <pc:spChg chg="mod">
          <ac:chgData name="Michael Curry" userId="f9518ffa060f3629" providerId="LiveId" clId="{3F1A802B-70F5-AD4E-9DC8-7B2C0ED02C59}" dt="2022-02-28T20:02:03.716" v="7296" actId="20577"/>
          <ac:spMkLst>
            <pc:docMk/>
            <pc:sldMk cId="1021052679" sldId="262"/>
            <ac:spMk id="3" creationId="{789F38A4-BE7F-8D4D-873D-9C67F70C25C6}"/>
          </ac:spMkLst>
        </pc:spChg>
      </pc:sldChg>
      <pc:sldChg chg="addSp modSp new mod">
        <pc:chgData name="Michael Curry" userId="f9518ffa060f3629" providerId="LiveId" clId="{3F1A802B-70F5-AD4E-9DC8-7B2C0ED02C59}" dt="2022-03-14T18:50:13.418" v="11453" actId="20577"/>
        <pc:sldMkLst>
          <pc:docMk/>
          <pc:sldMk cId="2530034634" sldId="263"/>
        </pc:sldMkLst>
        <pc:spChg chg="mod">
          <ac:chgData name="Michael Curry" userId="f9518ffa060f3629" providerId="LiveId" clId="{3F1A802B-70F5-AD4E-9DC8-7B2C0ED02C59}" dt="2022-03-04T20:24:54.506" v="7872" actId="20577"/>
          <ac:spMkLst>
            <pc:docMk/>
            <pc:sldMk cId="2530034634" sldId="263"/>
            <ac:spMk id="2" creationId="{DD1D3266-C657-9549-A15B-B538B8003B4D}"/>
          </ac:spMkLst>
        </pc:spChg>
        <pc:spChg chg="mod">
          <ac:chgData name="Michael Curry" userId="f9518ffa060f3629" providerId="LiveId" clId="{3F1A802B-70F5-AD4E-9DC8-7B2C0ED02C59}" dt="2022-03-14T18:50:13.418" v="11453" actId="20577"/>
          <ac:spMkLst>
            <pc:docMk/>
            <pc:sldMk cId="2530034634" sldId="263"/>
            <ac:spMk id="3" creationId="{8865628E-5BC0-BF49-A601-2F587E0EFD50}"/>
          </ac:spMkLst>
        </pc:spChg>
        <pc:spChg chg="add mod">
          <ac:chgData name="Michael Curry" userId="f9518ffa060f3629" providerId="LiveId" clId="{3F1A802B-70F5-AD4E-9DC8-7B2C0ED02C59}" dt="2022-03-04T20:22:37.512" v="7761" actId="1076"/>
          <ac:spMkLst>
            <pc:docMk/>
            <pc:sldMk cId="2530034634" sldId="263"/>
            <ac:spMk id="5" creationId="{118F0B44-A2CF-574A-907D-3D1A00F74C2A}"/>
          </ac:spMkLst>
        </pc:spChg>
        <pc:picChg chg="add mod">
          <ac:chgData name="Michael Curry" userId="f9518ffa060f3629" providerId="LiveId" clId="{3F1A802B-70F5-AD4E-9DC8-7B2C0ED02C59}" dt="2022-03-04T20:22:16.565" v="7715" actId="1076"/>
          <ac:picMkLst>
            <pc:docMk/>
            <pc:sldMk cId="2530034634" sldId="263"/>
            <ac:picMk id="4" creationId="{FB01ADA4-DEFE-2E46-90E1-22E51AA5B8C3}"/>
          </ac:picMkLst>
        </pc:picChg>
      </pc:sldChg>
      <pc:sldChg chg="addSp modSp new mod setBg">
        <pc:chgData name="Michael Curry" userId="f9518ffa060f3629" providerId="LiveId" clId="{3F1A802B-70F5-AD4E-9DC8-7B2C0ED02C59}" dt="2022-03-04T20:33:50.018" v="8423" actId="20577"/>
        <pc:sldMkLst>
          <pc:docMk/>
          <pc:sldMk cId="3075657141" sldId="264"/>
        </pc:sldMkLst>
        <pc:spChg chg="mod">
          <ac:chgData name="Michael Curry" userId="f9518ffa060f3629" providerId="LiveId" clId="{3F1A802B-70F5-AD4E-9DC8-7B2C0ED02C59}" dt="2022-03-04T20:33:42.782" v="8387" actId="20577"/>
          <ac:spMkLst>
            <pc:docMk/>
            <pc:sldMk cId="3075657141" sldId="264"/>
            <ac:spMk id="2" creationId="{6DDE99D0-B73A-C149-98DA-6C463503A573}"/>
          </ac:spMkLst>
        </pc:spChg>
        <pc:spChg chg="mod ord">
          <ac:chgData name="Michael Curry" userId="f9518ffa060f3629" providerId="LiveId" clId="{3F1A802B-70F5-AD4E-9DC8-7B2C0ED02C59}" dt="2022-03-04T20:33:50.018" v="8423" actId="20577"/>
          <ac:spMkLst>
            <pc:docMk/>
            <pc:sldMk cId="3075657141" sldId="264"/>
            <ac:spMk id="3" creationId="{458F3789-12B9-F748-8E6A-3BFB593272D9}"/>
          </ac:spMkLst>
        </pc:spChg>
        <pc:spChg chg="add">
          <ac:chgData name="Michael Curry" userId="f9518ffa060f3629" providerId="LiveId" clId="{3F1A802B-70F5-AD4E-9DC8-7B2C0ED02C59}" dt="2022-02-28T20:06:46.609" v="7299" actId="26606"/>
          <ac:spMkLst>
            <pc:docMk/>
            <pc:sldMk cId="3075657141" sldId="264"/>
            <ac:spMk id="9" creationId="{FF9B822F-893E-44C8-963C-64F50ACECBB2}"/>
          </ac:spMkLst>
        </pc:spChg>
        <pc:spChg chg="add">
          <ac:chgData name="Michael Curry" userId="f9518ffa060f3629" providerId="LiveId" clId="{3F1A802B-70F5-AD4E-9DC8-7B2C0ED02C59}" dt="2022-02-28T20:06:46.609" v="7299" actId="26606"/>
          <ac:spMkLst>
            <pc:docMk/>
            <pc:sldMk cId="3075657141" sldId="264"/>
            <ac:spMk id="11" creationId="{EBF87945-A001-489F-9D9B-7D9435F0B9CA}"/>
          </ac:spMkLst>
        </pc:spChg>
        <pc:picChg chg="add mod">
          <ac:chgData name="Michael Curry" userId="f9518ffa060f3629" providerId="LiveId" clId="{3F1A802B-70F5-AD4E-9DC8-7B2C0ED02C59}" dt="2022-02-28T20:06:46.609" v="7299" actId="26606"/>
          <ac:picMkLst>
            <pc:docMk/>
            <pc:sldMk cId="3075657141" sldId="264"/>
            <ac:picMk id="4" creationId="{483A54DC-D8C9-B84E-879C-2CA40615B08D}"/>
          </ac:picMkLst>
        </pc:picChg>
      </pc:sldChg>
      <pc:sldChg chg="modSp new mod">
        <pc:chgData name="Michael Curry" userId="f9518ffa060f3629" providerId="LiveId" clId="{3F1A802B-70F5-AD4E-9DC8-7B2C0ED02C59}" dt="2022-03-04T20:56:07.223" v="9894" actId="20577"/>
        <pc:sldMkLst>
          <pc:docMk/>
          <pc:sldMk cId="1673781811" sldId="265"/>
        </pc:sldMkLst>
        <pc:spChg chg="mod">
          <ac:chgData name="Michael Curry" userId="f9518ffa060f3629" providerId="LiveId" clId="{3F1A802B-70F5-AD4E-9DC8-7B2C0ED02C59}" dt="2022-02-18T17:31:34.719" v="1164" actId="20577"/>
          <ac:spMkLst>
            <pc:docMk/>
            <pc:sldMk cId="1673781811" sldId="265"/>
            <ac:spMk id="2" creationId="{C5AAF7E1-2351-1146-8B1E-D04875047218}"/>
          </ac:spMkLst>
        </pc:spChg>
        <pc:spChg chg="mod">
          <ac:chgData name="Michael Curry" userId="f9518ffa060f3629" providerId="LiveId" clId="{3F1A802B-70F5-AD4E-9DC8-7B2C0ED02C59}" dt="2022-03-04T20:56:07.223" v="9894" actId="20577"/>
          <ac:spMkLst>
            <pc:docMk/>
            <pc:sldMk cId="1673781811" sldId="265"/>
            <ac:spMk id="3" creationId="{46E03B59-036E-AA4D-895A-BDFC2DACBC05}"/>
          </ac:spMkLst>
        </pc:spChg>
      </pc:sldChg>
      <pc:sldChg chg="addSp delSp modSp new mod">
        <pc:chgData name="Michael Curry" userId="f9518ffa060f3629" providerId="LiveId" clId="{3F1A802B-70F5-AD4E-9DC8-7B2C0ED02C59}" dt="2022-03-04T21:06:48.207" v="10624" actId="1076"/>
        <pc:sldMkLst>
          <pc:docMk/>
          <pc:sldMk cId="960881438" sldId="266"/>
        </pc:sldMkLst>
        <pc:spChg chg="mod">
          <ac:chgData name="Michael Curry" userId="f9518ffa060f3629" providerId="LiveId" clId="{3F1A802B-70F5-AD4E-9DC8-7B2C0ED02C59}" dt="2022-02-18T17:35:39.896" v="1562" actId="20577"/>
          <ac:spMkLst>
            <pc:docMk/>
            <pc:sldMk cId="960881438" sldId="266"/>
            <ac:spMk id="2" creationId="{E39A4254-E844-F54E-830A-08AFF0B74A7C}"/>
          </ac:spMkLst>
        </pc:spChg>
        <pc:spChg chg="del mod">
          <ac:chgData name="Michael Curry" userId="f9518ffa060f3629" providerId="LiveId" clId="{3F1A802B-70F5-AD4E-9DC8-7B2C0ED02C59}" dt="2022-03-04T20:57:07.325" v="9896" actId="478"/>
          <ac:spMkLst>
            <pc:docMk/>
            <pc:sldMk cId="960881438" sldId="266"/>
            <ac:spMk id="3" creationId="{F959E5F4-A6A2-EC41-8A58-7B7DA506FD60}"/>
          </ac:spMkLst>
        </pc:spChg>
        <pc:spChg chg="add mod">
          <ac:chgData name="Michael Curry" userId="f9518ffa060f3629" providerId="LiveId" clId="{3F1A802B-70F5-AD4E-9DC8-7B2C0ED02C59}" dt="2022-03-04T21:00:21.891" v="10170" actId="1076"/>
          <ac:spMkLst>
            <pc:docMk/>
            <pc:sldMk cId="960881438" sldId="266"/>
            <ac:spMk id="5" creationId="{975EF896-CD14-E245-9C1B-7B4FB52DBAE6}"/>
          </ac:spMkLst>
        </pc:spChg>
        <pc:spChg chg="add mod">
          <ac:chgData name="Michael Curry" userId="f9518ffa060f3629" providerId="LiveId" clId="{3F1A802B-70F5-AD4E-9DC8-7B2C0ED02C59}" dt="2022-03-04T21:00:13.269" v="10169" actId="20577"/>
          <ac:spMkLst>
            <pc:docMk/>
            <pc:sldMk cId="960881438" sldId="266"/>
            <ac:spMk id="6" creationId="{3A8B39A5-5C70-484A-A250-C63B3E32C075}"/>
          </ac:spMkLst>
        </pc:spChg>
        <pc:spChg chg="add del mod">
          <ac:chgData name="Michael Curry" userId="f9518ffa060f3629" providerId="LiveId" clId="{3F1A802B-70F5-AD4E-9DC8-7B2C0ED02C59}" dt="2022-03-04T20:59:11.460" v="10111"/>
          <ac:spMkLst>
            <pc:docMk/>
            <pc:sldMk cId="960881438" sldId="266"/>
            <ac:spMk id="7" creationId="{C36BDD68-D82A-D844-ACF6-4A9F2C451539}"/>
          </ac:spMkLst>
        </pc:spChg>
        <pc:spChg chg="add mod">
          <ac:chgData name="Michael Curry" userId="f9518ffa060f3629" providerId="LiveId" clId="{3F1A802B-70F5-AD4E-9DC8-7B2C0ED02C59}" dt="2022-03-04T20:59:22.915" v="10118" actId="20577"/>
          <ac:spMkLst>
            <pc:docMk/>
            <pc:sldMk cId="960881438" sldId="266"/>
            <ac:spMk id="8" creationId="{65CFE7F6-95BF-CF41-8431-DF4236F58173}"/>
          </ac:spMkLst>
        </pc:spChg>
        <pc:spChg chg="add mod">
          <ac:chgData name="Michael Curry" userId="f9518ffa060f3629" providerId="LiveId" clId="{3F1A802B-70F5-AD4E-9DC8-7B2C0ED02C59}" dt="2022-03-04T21:00:07.515" v="10150" actId="1076"/>
          <ac:spMkLst>
            <pc:docMk/>
            <pc:sldMk cId="960881438" sldId="266"/>
            <ac:spMk id="9" creationId="{EC5DFEAB-4132-8E41-830F-480127737631}"/>
          </ac:spMkLst>
        </pc:spChg>
        <pc:spChg chg="add mod">
          <ac:chgData name="Michael Curry" userId="f9518ffa060f3629" providerId="LiveId" clId="{3F1A802B-70F5-AD4E-9DC8-7B2C0ED02C59}" dt="2022-03-04T21:05:29.599" v="10404"/>
          <ac:spMkLst>
            <pc:docMk/>
            <pc:sldMk cId="960881438" sldId="266"/>
            <ac:spMk id="10" creationId="{2ABE064F-4F6E-034D-BFDA-7AC5C8C99BE3}"/>
          </ac:spMkLst>
        </pc:spChg>
        <pc:spChg chg="add mod">
          <ac:chgData name="Michael Curry" userId="f9518ffa060f3629" providerId="LiveId" clId="{3F1A802B-70F5-AD4E-9DC8-7B2C0ED02C59}" dt="2022-03-04T21:06:48.207" v="10624" actId="1076"/>
          <ac:spMkLst>
            <pc:docMk/>
            <pc:sldMk cId="960881438" sldId="266"/>
            <ac:spMk id="11" creationId="{3C6C2774-20B8-8F47-8621-815C416AA2DE}"/>
          </ac:spMkLst>
        </pc:spChg>
        <pc:spChg chg="add del mod">
          <ac:chgData name="Michael Curry" userId="f9518ffa060f3629" providerId="LiveId" clId="{3F1A802B-70F5-AD4E-9DC8-7B2C0ED02C59}" dt="2022-03-04T21:05:28.035" v="10403" actId="478"/>
          <ac:spMkLst>
            <pc:docMk/>
            <pc:sldMk cId="960881438" sldId="266"/>
            <ac:spMk id="12" creationId="{E6D8C0D9-DC9F-C04D-987D-8AE77FAE5C6C}"/>
          </ac:spMkLst>
        </pc:spChg>
        <pc:spChg chg="add mod">
          <ac:chgData name="Michael Curry" userId="f9518ffa060f3629" providerId="LiveId" clId="{3F1A802B-70F5-AD4E-9DC8-7B2C0ED02C59}" dt="2022-03-04T21:06:22.528" v="10492" actId="1076"/>
          <ac:spMkLst>
            <pc:docMk/>
            <pc:sldMk cId="960881438" sldId="266"/>
            <ac:spMk id="13" creationId="{34C891A3-0BFA-8747-BCD8-A1F7548524B0}"/>
          </ac:spMkLst>
        </pc:spChg>
        <pc:spChg chg="add del mod">
          <ac:chgData name="Michael Curry" userId="f9518ffa060f3629" providerId="LiveId" clId="{3F1A802B-70F5-AD4E-9DC8-7B2C0ED02C59}" dt="2022-03-04T21:06:03.817" v="10425"/>
          <ac:spMkLst>
            <pc:docMk/>
            <pc:sldMk cId="960881438" sldId="266"/>
            <ac:spMk id="14" creationId="{5D1B8BB3-80AE-CD4B-980E-67E697AA6A7C}"/>
          </ac:spMkLst>
        </pc:spChg>
        <pc:spChg chg="add del mod">
          <ac:chgData name="Michael Curry" userId="f9518ffa060f3629" providerId="LiveId" clId="{3F1A802B-70F5-AD4E-9DC8-7B2C0ED02C59}" dt="2022-03-04T21:06:05.316" v="10427"/>
          <ac:spMkLst>
            <pc:docMk/>
            <pc:sldMk cId="960881438" sldId="266"/>
            <ac:spMk id="15" creationId="{715292D3-D022-9247-B674-671320AE11A2}"/>
          </ac:spMkLst>
        </pc:spChg>
        <pc:spChg chg="add mod">
          <ac:chgData name="Michael Curry" userId="f9518ffa060f3629" providerId="LiveId" clId="{3F1A802B-70F5-AD4E-9DC8-7B2C0ED02C59}" dt="2022-03-04T21:06:45.462" v="10623" actId="14100"/>
          <ac:spMkLst>
            <pc:docMk/>
            <pc:sldMk cId="960881438" sldId="266"/>
            <ac:spMk id="16" creationId="{90D04EA5-FA0E-CF45-AFE1-4395B93D4FB2}"/>
          </ac:spMkLst>
        </pc:spChg>
        <pc:picChg chg="add mod">
          <ac:chgData name="Michael Curry" userId="f9518ffa060f3629" providerId="LiveId" clId="{3F1A802B-70F5-AD4E-9DC8-7B2C0ED02C59}" dt="2022-03-04T20:57:14.968" v="9898" actId="1076"/>
          <ac:picMkLst>
            <pc:docMk/>
            <pc:sldMk cId="960881438" sldId="266"/>
            <ac:picMk id="4" creationId="{3D978727-7D33-424F-BF11-9CFFE44EC546}"/>
          </ac:picMkLst>
        </pc:picChg>
      </pc:sldChg>
      <pc:sldChg chg="modSp new mod">
        <pc:chgData name="Michael Curry" userId="f9518ffa060f3629" providerId="LiveId" clId="{3F1A802B-70F5-AD4E-9DC8-7B2C0ED02C59}" dt="2022-03-04T21:08:48.179" v="10871" actId="20577"/>
        <pc:sldMkLst>
          <pc:docMk/>
          <pc:sldMk cId="926952192" sldId="267"/>
        </pc:sldMkLst>
        <pc:spChg chg="mod">
          <ac:chgData name="Michael Curry" userId="f9518ffa060f3629" providerId="LiveId" clId="{3F1A802B-70F5-AD4E-9DC8-7B2C0ED02C59}" dt="2022-02-18T17:38:52.435" v="1970" actId="20577"/>
          <ac:spMkLst>
            <pc:docMk/>
            <pc:sldMk cId="926952192" sldId="267"/>
            <ac:spMk id="2" creationId="{4CAFE127-AB7F-7E4C-B4B2-31C4A9AD5CD3}"/>
          </ac:spMkLst>
        </pc:spChg>
        <pc:spChg chg="mod">
          <ac:chgData name="Michael Curry" userId="f9518ffa060f3629" providerId="LiveId" clId="{3F1A802B-70F5-AD4E-9DC8-7B2C0ED02C59}" dt="2022-03-04T21:08:48.179" v="10871" actId="20577"/>
          <ac:spMkLst>
            <pc:docMk/>
            <pc:sldMk cId="926952192" sldId="267"/>
            <ac:spMk id="3" creationId="{282E6CBF-8B87-1741-9582-144F19A2557D}"/>
          </ac:spMkLst>
        </pc:spChg>
      </pc:sldChg>
      <pc:sldChg chg="addSp modSp new mod setBg">
        <pc:chgData name="Michael Curry" userId="f9518ffa060f3629" providerId="LiveId" clId="{3F1A802B-70F5-AD4E-9DC8-7B2C0ED02C59}" dt="2022-03-04T21:09:01.039" v="10898" actId="20577"/>
        <pc:sldMkLst>
          <pc:docMk/>
          <pc:sldMk cId="3966308940" sldId="268"/>
        </pc:sldMkLst>
        <pc:spChg chg="mod">
          <ac:chgData name="Michael Curry" userId="f9518ffa060f3629" providerId="LiveId" clId="{3F1A802B-70F5-AD4E-9DC8-7B2C0ED02C59}" dt="2022-03-04T20:35:22.199" v="8571" actId="26606"/>
          <ac:spMkLst>
            <pc:docMk/>
            <pc:sldMk cId="3966308940" sldId="268"/>
            <ac:spMk id="2" creationId="{D262DD6E-39D5-F14D-8F63-4884094E2487}"/>
          </ac:spMkLst>
        </pc:spChg>
        <pc:spChg chg="mod">
          <ac:chgData name="Michael Curry" userId="f9518ffa060f3629" providerId="LiveId" clId="{3F1A802B-70F5-AD4E-9DC8-7B2C0ED02C59}" dt="2022-03-04T21:09:01.039" v="10898" actId="20577"/>
          <ac:spMkLst>
            <pc:docMk/>
            <pc:sldMk cId="3966308940" sldId="268"/>
            <ac:spMk id="3" creationId="{5B228726-F412-CF44-9DAD-C24C4E25B946}"/>
          </ac:spMkLst>
        </pc:spChg>
        <pc:spChg chg="add">
          <ac:chgData name="Michael Curry" userId="f9518ffa060f3629" providerId="LiveId" clId="{3F1A802B-70F5-AD4E-9DC8-7B2C0ED02C59}" dt="2022-03-04T20:35:22.199" v="8571" actId="26606"/>
          <ac:spMkLst>
            <pc:docMk/>
            <pc:sldMk cId="3966308940" sldId="268"/>
            <ac:spMk id="9" creationId="{2B566528-1B12-4246-9431-5C2D7D081168}"/>
          </ac:spMkLst>
        </pc:spChg>
        <pc:grpChg chg="add">
          <ac:chgData name="Michael Curry" userId="f9518ffa060f3629" providerId="LiveId" clId="{3F1A802B-70F5-AD4E-9DC8-7B2C0ED02C59}" dt="2022-03-04T20:35:22.199" v="8571" actId="26606"/>
          <ac:grpSpMkLst>
            <pc:docMk/>
            <pc:sldMk cId="3966308940" sldId="268"/>
            <ac:grpSpMk id="11" creationId="{828A5161-06F1-46CF-8AD7-844680A59E13}"/>
          </ac:grpSpMkLst>
        </pc:grpChg>
        <pc:grpChg chg="add">
          <ac:chgData name="Michael Curry" userId="f9518ffa060f3629" providerId="LiveId" clId="{3F1A802B-70F5-AD4E-9DC8-7B2C0ED02C59}" dt="2022-03-04T20:35:22.199" v="8571" actId="26606"/>
          <ac:grpSpMkLst>
            <pc:docMk/>
            <pc:sldMk cId="3966308940" sldId="268"/>
            <ac:grpSpMk id="15" creationId="{5995D10D-E9C9-47DB-AE7E-801FEF38F5C9}"/>
          </ac:grpSpMkLst>
        </pc:grpChg>
        <pc:picChg chg="add mod">
          <ac:chgData name="Michael Curry" userId="f9518ffa060f3629" providerId="LiveId" clId="{3F1A802B-70F5-AD4E-9DC8-7B2C0ED02C59}" dt="2022-03-04T20:35:22.199" v="8571" actId="26606"/>
          <ac:picMkLst>
            <pc:docMk/>
            <pc:sldMk cId="3966308940" sldId="268"/>
            <ac:picMk id="4" creationId="{27492BE6-1F74-2446-8BF0-C30C2B23A927}"/>
          </ac:picMkLst>
        </pc:picChg>
      </pc:sldChg>
      <pc:sldChg chg="modSp new mod">
        <pc:chgData name="Michael Curry" userId="f9518ffa060f3629" providerId="LiveId" clId="{3F1A802B-70F5-AD4E-9DC8-7B2C0ED02C59}" dt="2022-03-14T18:56:51.101" v="11825" actId="27636"/>
        <pc:sldMkLst>
          <pc:docMk/>
          <pc:sldMk cId="418609080" sldId="269"/>
        </pc:sldMkLst>
        <pc:spChg chg="mod">
          <ac:chgData name="Michael Curry" userId="f9518ffa060f3629" providerId="LiveId" clId="{3F1A802B-70F5-AD4E-9DC8-7B2C0ED02C59}" dt="2022-02-18T17:43:01.704" v="2864" actId="5793"/>
          <ac:spMkLst>
            <pc:docMk/>
            <pc:sldMk cId="418609080" sldId="269"/>
            <ac:spMk id="2" creationId="{01C0C2EB-C52B-1B44-8989-555D6EBA8372}"/>
          </ac:spMkLst>
        </pc:spChg>
        <pc:spChg chg="mod">
          <ac:chgData name="Michael Curry" userId="f9518ffa060f3629" providerId="LiveId" clId="{3F1A802B-70F5-AD4E-9DC8-7B2C0ED02C59}" dt="2022-03-14T18:56:51.101" v="11825" actId="27636"/>
          <ac:spMkLst>
            <pc:docMk/>
            <pc:sldMk cId="418609080" sldId="269"/>
            <ac:spMk id="3" creationId="{351F2D44-8008-094D-8A7B-EF0F190E9523}"/>
          </ac:spMkLst>
        </pc:spChg>
      </pc:sldChg>
      <pc:sldChg chg="addSp modSp new mod setBg">
        <pc:chgData name="Michael Curry" userId="f9518ffa060f3629" providerId="LiveId" clId="{3F1A802B-70F5-AD4E-9DC8-7B2C0ED02C59}" dt="2022-03-04T20:46:17.914" v="9371" actId="20577"/>
        <pc:sldMkLst>
          <pc:docMk/>
          <pc:sldMk cId="1099547065" sldId="270"/>
        </pc:sldMkLst>
        <pc:spChg chg="mod">
          <ac:chgData name="Michael Curry" userId="f9518ffa060f3629" providerId="LiveId" clId="{3F1A802B-70F5-AD4E-9DC8-7B2C0ED02C59}" dt="2022-03-04T20:46:17.914" v="9371" actId="20577"/>
          <ac:spMkLst>
            <pc:docMk/>
            <pc:sldMk cId="1099547065" sldId="270"/>
            <ac:spMk id="2" creationId="{5E4FF39B-BDAF-B94D-96EF-B157D4640DB0}"/>
          </ac:spMkLst>
        </pc:spChg>
        <pc:spChg chg="mod">
          <ac:chgData name="Michael Curry" userId="f9518ffa060f3629" providerId="LiveId" clId="{3F1A802B-70F5-AD4E-9DC8-7B2C0ED02C59}" dt="2022-03-04T20:46:14.417" v="9361" actId="26606"/>
          <ac:spMkLst>
            <pc:docMk/>
            <pc:sldMk cId="1099547065" sldId="270"/>
            <ac:spMk id="3" creationId="{49C9E508-9ECF-E042-B31B-ED6E6ECDA794}"/>
          </ac:spMkLst>
        </pc:spChg>
        <pc:spChg chg="add">
          <ac:chgData name="Michael Curry" userId="f9518ffa060f3629" providerId="LiveId" clId="{3F1A802B-70F5-AD4E-9DC8-7B2C0ED02C59}" dt="2022-03-04T20:46:14.417" v="9361" actId="26606"/>
          <ac:spMkLst>
            <pc:docMk/>
            <pc:sldMk cId="1099547065" sldId="270"/>
            <ac:spMk id="9" creationId="{81AEB8A9-B768-4E30-BA55-D919E6687343}"/>
          </ac:spMkLst>
        </pc:spChg>
        <pc:picChg chg="add mod">
          <ac:chgData name="Michael Curry" userId="f9518ffa060f3629" providerId="LiveId" clId="{3F1A802B-70F5-AD4E-9DC8-7B2C0ED02C59}" dt="2022-03-04T20:46:14.417" v="9361" actId="26606"/>
          <ac:picMkLst>
            <pc:docMk/>
            <pc:sldMk cId="1099547065" sldId="270"/>
            <ac:picMk id="4" creationId="{1D678622-C28B-3448-8847-69A641DD59C1}"/>
          </ac:picMkLst>
        </pc:picChg>
      </pc:sldChg>
      <pc:sldChg chg="addSp modSp new mod setBg">
        <pc:chgData name="Michael Curry" userId="f9518ffa060f3629" providerId="LiveId" clId="{3F1A802B-70F5-AD4E-9DC8-7B2C0ED02C59}" dt="2022-03-04T20:48:40.290" v="9552" actId="20577"/>
        <pc:sldMkLst>
          <pc:docMk/>
          <pc:sldMk cId="659093261" sldId="271"/>
        </pc:sldMkLst>
        <pc:spChg chg="mod">
          <ac:chgData name="Michael Curry" userId="f9518ffa060f3629" providerId="LiveId" clId="{3F1A802B-70F5-AD4E-9DC8-7B2C0ED02C59}" dt="2022-03-04T20:48:40.290" v="9552" actId="20577"/>
          <ac:spMkLst>
            <pc:docMk/>
            <pc:sldMk cId="659093261" sldId="271"/>
            <ac:spMk id="2" creationId="{12B61355-A362-3249-8A28-7226C5F50E7E}"/>
          </ac:spMkLst>
        </pc:spChg>
        <pc:spChg chg="mod">
          <ac:chgData name="Michael Curry" userId="f9518ffa060f3629" providerId="LiveId" clId="{3F1A802B-70F5-AD4E-9DC8-7B2C0ED02C59}" dt="2022-03-04T20:48:33.726" v="9542" actId="26606"/>
          <ac:spMkLst>
            <pc:docMk/>
            <pc:sldMk cId="659093261" sldId="271"/>
            <ac:spMk id="3" creationId="{F3D1AAE3-DE5C-2840-AA83-D9AF0E260B28}"/>
          </ac:spMkLst>
        </pc:spChg>
        <pc:spChg chg="add">
          <ac:chgData name="Michael Curry" userId="f9518ffa060f3629" providerId="LiveId" clId="{3F1A802B-70F5-AD4E-9DC8-7B2C0ED02C59}" dt="2022-03-04T20:48:33.726" v="9542" actId="26606"/>
          <ac:spMkLst>
            <pc:docMk/>
            <pc:sldMk cId="659093261" sldId="271"/>
            <ac:spMk id="9" creationId="{81AEB8A9-B768-4E30-BA55-D919E6687343}"/>
          </ac:spMkLst>
        </pc:spChg>
        <pc:picChg chg="add mod">
          <ac:chgData name="Michael Curry" userId="f9518ffa060f3629" providerId="LiveId" clId="{3F1A802B-70F5-AD4E-9DC8-7B2C0ED02C59}" dt="2022-03-04T20:48:33.726" v="9542" actId="26606"/>
          <ac:picMkLst>
            <pc:docMk/>
            <pc:sldMk cId="659093261" sldId="271"/>
            <ac:picMk id="4" creationId="{23FD7640-07A5-AF48-8518-D77214552612}"/>
          </ac:picMkLst>
        </pc:picChg>
      </pc:sldChg>
      <pc:sldChg chg="modSp new mod">
        <pc:chgData name="Michael Curry" userId="f9518ffa060f3629" providerId="LiveId" clId="{3F1A802B-70F5-AD4E-9DC8-7B2C0ED02C59}" dt="2022-03-04T20:42:29.383" v="9213" actId="20577"/>
        <pc:sldMkLst>
          <pc:docMk/>
          <pc:sldMk cId="87302617" sldId="272"/>
        </pc:sldMkLst>
        <pc:spChg chg="mod">
          <ac:chgData name="Michael Curry" userId="f9518ffa060f3629" providerId="LiveId" clId="{3F1A802B-70F5-AD4E-9DC8-7B2C0ED02C59}" dt="2022-03-04T20:42:29.383" v="9213" actId="20577"/>
          <ac:spMkLst>
            <pc:docMk/>
            <pc:sldMk cId="87302617" sldId="272"/>
            <ac:spMk id="2" creationId="{AD7D0386-D1C9-9148-8DD3-C7C129DDF96D}"/>
          </ac:spMkLst>
        </pc:spChg>
        <pc:spChg chg="mod">
          <ac:chgData name="Michael Curry" userId="f9518ffa060f3629" providerId="LiveId" clId="{3F1A802B-70F5-AD4E-9DC8-7B2C0ED02C59}" dt="2022-03-04T20:42:22.304" v="9181" actId="20577"/>
          <ac:spMkLst>
            <pc:docMk/>
            <pc:sldMk cId="87302617" sldId="272"/>
            <ac:spMk id="3" creationId="{2DA34906-431A-4341-B66E-75108415EBFB}"/>
          </ac:spMkLst>
        </pc:spChg>
      </pc:sldChg>
      <pc:sldChg chg="modSp new mod">
        <pc:chgData name="Michael Curry" userId="f9518ffa060f3629" providerId="LiveId" clId="{3F1A802B-70F5-AD4E-9DC8-7B2C0ED02C59}" dt="2022-03-04T21:00:59.951" v="10241" actId="20577"/>
        <pc:sldMkLst>
          <pc:docMk/>
          <pc:sldMk cId="3236147063" sldId="273"/>
        </pc:sldMkLst>
        <pc:spChg chg="mod">
          <ac:chgData name="Michael Curry" userId="f9518ffa060f3629" providerId="LiveId" clId="{3F1A802B-70F5-AD4E-9DC8-7B2C0ED02C59}" dt="2022-03-04T20:36:22.981" v="8636" actId="20577"/>
          <ac:spMkLst>
            <pc:docMk/>
            <pc:sldMk cId="3236147063" sldId="273"/>
            <ac:spMk id="2" creationId="{BEB6B726-2F7A-084F-8449-0C42001B3ABC}"/>
          </ac:spMkLst>
        </pc:spChg>
        <pc:spChg chg="mod">
          <ac:chgData name="Michael Curry" userId="f9518ffa060f3629" providerId="LiveId" clId="{3F1A802B-70F5-AD4E-9DC8-7B2C0ED02C59}" dt="2022-03-04T21:00:59.951" v="10241" actId="20577"/>
          <ac:spMkLst>
            <pc:docMk/>
            <pc:sldMk cId="3236147063" sldId="273"/>
            <ac:spMk id="3" creationId="{F4D07312-04AD-4847-91AD-2310CFBD46F8}"/>
          </ac:spMkLst>
        </pc:spChg>
      </pc:sldChg>
      <pc:sldChg chg="modSp new mod">
        <pc:chgData name="Michael Curry" userId="f9518ffa060f3629" providerId="LiveId" clId="{3F1A802B-70F5-AD4E-9DC8-7B2C0ED02C59}" dt="2022-03-04T21:01:27.179" v="10383" actId="20577"/>
        <pc:sldMkLst>
          <pc:docMk/>
          <pc:sldMk cId="1371739512" sldId="274"/>
        </pc:sldMkLst>
        <pc:spChg chg="mod">
          <ac:chgData name="Michael Curry" userId="f9518ffa060f3629" providerId="LiveId" clId="{3F1A802B-70F5-AD4E-9DC8-7B2C0ED02C59}" dt="2022-02-18T17:53:47.978" v="4469" actId="20577"/>
          <ac:spMkLst>
            <pc:docMk/>
            <pc:sldMk cId="1371739512" sldId="274"/>
            <ac:spMk id="2" creationId="{33CF4AD5-074F-5F46-8624-047F878847EE}"/>
          </ac:spMkLst>
        </pc:spChg>
        <pc:spChg chg="mod">
          <ac:chgData name="Michael Curry" userId="f9518ffa060f3629" providerId="LiveId" clId="{3F1A802B-70F5-AD4E-9DC8-7B2C0ED02C59}" dt="2022-03-04T21:01:27.179" v="10383" actId="20577"/>
          <ac:spMkLst>
            <pc:docMk/>
            <pc:sldMk cId="1371739512" sldId="274"/>
            <ac:spMk id="3" creationId="{7AF1D26F-7A25-3643-97B1-438927482869}"/>
          </ac:spMkLst>
        </pc:spChg>
      </pc:sldChg>
      <pc:sldChg chg="modSp new mod">
        <pc:chgData name="Michael Curry" userId="f9518ffa060f3629" providerId="LiveId" clId="{3F1A802B-70F5-AD4E-9DC8-7B2C0ED02C59}" dt="2022-03-04T20:36:36.106" v="8647" actId="20577"/>
        <pc:sldMkLst>
          <pc:docMk/>
          <pc:sldMk cId="3098578337" sldId="275"/>
        </pc:sldMkLst>
        <pc:spChg chg="mod">
          <ac:chgData name="Michael Curry" userId="f9518ffa060f3629" providerId="LiveId" clId="{3F1A802B-70F5-AD4E-9DC8-7B2C0ED02C59}" dt="2022-02-18T18:00:33.916" v="4691" actId="20577"/>
          <ac:spMkLst>
            <pc:docMk/>
            <pc:sldMk cId="3098578337" sldId="275"/>
            <ac:spMk id="2" creationId="{DF372435-163A-324D-A644-B7FA4E7F92D3}"/>
          </ac:spMkLst>
        </pc:spChg>
        <pc:spChg chg="mod">
          <ac:chgData name="Michael Curry" userId="f9518ffa060f3629" providerId="LiveId" clId="{3F1A802B-70F5-AD4E-9DC8-7B2C0ED02C59}" dt="2022-03-04T20:36:36.106" v="8647" actId="20577"/>
          <ac:spMkLst>
            <pc:docMk/>
            <pc:sldMk cId="3098578337" sldId="275"/>
            <ac:spMk id="3" creationId="{1F8E4E32-73C0-3C41-825B-7AFA992C30F4}"/>
          </ac:spMkLst>
        </pc:spChg>
      </pc:sldChg>
      <pc:sldChg chg="modSp new mod">
        <pc:chgData name="Michael Curry" userId="f9518ffa060f3629" providerId="LiveId" clId="{3F1A802B-70F5-AD4E-9DC8-7B2C0ED02C59}" dt="2022-02-18T18:04:59.711" v="5083" actId="20577"/>
        <pc:sldMkLst>
          <pc:docMk/>
          <pc:sldMk cId="2874991754" sldId="276"/>
        </pc:sldMkLst>
        <pc:spChg chg="mod">
          <ac:chgData name="Michael Curry" userId="f9518ffa060f3629" providerId="LiveId" clId="{3F1A802B-70F5-AD4E-9DC8-7B2C0ED02C59}" dt="2022-02-18T18:01:58.940" v="4941" actId="20577"/>
          <ac:spMkLst>
            <pc:docMk/>
            <pc:sldMk cId="2874991754" sldId="276"/>
            <ac:spMk id="2" creationId="{2F46788A-4042-D14D-AEF0-D3498454B58D}"/>
          </ac:spMkLst>
        </pc:spChg>
        <pc:spChg chg="mod">
          <ac:chgData name="Michael Curry" userId="f9518ffa060f3629" providerId="LiveId" clId="{3F1A802B-70F5-AD4E-9DC8-7B2C0ED02C59}" dt="2022-02-18T18:04:59.711" v="5083" actId="20577"/>
          <ac:spMkLst>
            <pc:docMk/>
            <pc:sldMk cId="2874991754" sldId="276"/>
            <ac:spMk id="3" creationId="{549284FC-132A-D249-96E7-A7A3EBD60B13}"/>
          </ac:spMkLst>
        </pc:spChg>
      </pc:sldChg>
      <pc:sldChg chg="modSp new mod">
        <pc:chgData name="Michael Curry" userId="f9518ffa060f3629" providerId="LiveId" clId="{3F1A802B-70F5-AD4E-9DC8-7B2C0ED02C59}" dt="2022-02-18T18:12:12.453" v="6218" actId="20577"/>
        <pc:sldMkLst>
          <pc:docMk/>
          <pc:sldMk cId="3707455637" sldId="277"/>
        </pc:sldMkLst>
        <pc:spChg chg="mod">
          <ac:chgData name="Michael Curry" userId="f9518ffa060f3629" providerId="LiveId" clId="{3F1A802B-70F5-AD4E-9DC8-7B2C0ED02C59}" dt="2022-02-18T18:09:06.159" v="5350" actId="20577"/>
          <ac:spMkLst>
            <pc:docMk/>
            <pc:sldMk cId="3707455637" sldId="277"/>
            <ac:spMk id="2" creationId="{1F8F3C8F-D699-7A46-B864-ADE9DB07F41E}"/>
          </ac:spMkLst>
        </pc:spChg>
        <pc:spChg chg="mod">
          <ac:chgData name="Michael Curry" userId="f9518ffa060f3629" providerId="LiveId" clId="{3F1A802B-70F5-AD4E-9DC8-7B2C0ED02C59}" dt="2022-02-18T18:12:12.453" v="6218" actId="20577"/>
          <ac:spMkLst>
            <pc:docMk/>
            <pc:sldMk cId="3707455637" sldId="277"/>
            <ac:spMk id="3" creationId="{6473472D-E6E3-0B4A-8DA8-1468C765B19C}"/>
          </ac:spMkLst>
        </pc:spChg>
      </pc:sldChg>
      <pc:sldChg chg="modSp new mod">
        <pc:chgData name="Michael Curry" userId="f9518ffa060f3629" providerId="LiveId" clId="{3F1A802B-70F5-AD4E-9DC8-7B2C0ED02C59}" dt="2022-03-04T20:52:50.728" v="9560" actId="20577"/>
        <pc:sldMkLst>
          <pc:docMk/>
          <pc:sldMk cId="2821639159" sldId="278"/>
        </pc:sldMkLst>
        <pc:spChg chg="mod">
          <ac:chgData name="Michael Curry" userId="f9518ffa060f3629" providerId="LiveId" clId="{3F1A802B-70F5-AD4E-9DC8-7B2C0ED02C59}" dt="2022-02-18T18:38:19.686" v="6465" actId="20577"/>
          <ac:spMkLst>
            <pc:docMk/>
            <pc:sldMk cId="2821639159" sldId="278"/>
            <ac:spMk id="2" creationId="{F545FF52-700C-7D45-B649-D210B65B32D7}"/>
          </ac:spMkLst>
        </pc:spChg>
        <pc:spChg chg="mod">
          <ac:chgData name="Michael Curry" userId="f9518ffa060f3629" providerId="LiveId" clId="{3F1A802B-70F5-AD4E-9DC8-7B2C0ED02C59}" dt="2022-03-04T20:52:50.728" v="9560" actId="20577"/>
          <ac:spMkLst>
            <pc:docMk/>
            <pc:sldMk cId="2821639159" sldId="278"/>
            <ac:spMk id="3" creationId="{C21362A0-C616-0B49-B152-1AC2C2D788B2}"/>
          </ac:spMkLst>
        </pc:spChg>
      </pc:sldChg>
      <pc:sldChg chg="modSp mod">
        <pc:chgData name="Michael Curry" userId="f9518ffa060f3629" providerId="LiveId" clId="{3F1A802B-70F5-AD4E-9DC8-7B2C0ED02C59}" dt="2022-03-04T21:08:10.811" v="10770" actId="20577"/>
        <pc:sldMkLst>
          <pc:docMk/>
          <pc:sldMk cId="2373272942" sldId="279"/>
        </pc:sldMkLst>
        <pc:spChg chg="mod">
          <ac:chgData name="Michael Curry" userId="f9518ffa060f3629" providerId="LiveId" clId="{3F1A802B-70F5-AD4E-9DC8-7B2C0ED02C59}" dt="2022-03-04T21:08:10.811" v="10770" actId="20577"/>
          <ac:spMkLst>
            <pc:docMk/>
            <pc:sldMk cId="2373272942" sldId="279"/>
            <ac:spMk id="3" creationId="{42BFAD98-2D21-4AEC-87AE-DAE23F49ACB1}"/>
          </ac:spMkLst>
        </pc:spChg>
      </pc:sldChg>
      <pc:sldChg chg="modSp mod">
        <pc:chgData name="Michael Curry" userId="f9518ffa060f3629" providerId="LiveId" clId="{3F1A802B-70F5-AD4E-9DC8-7B2C0ED02C59}" dt="2022-03-04T20:55:03.173" v="9740" actId="20577"/>
        <pc:sldMkLst>
          <pc:docMk/>
          <pc:sldMk cId="984157300" sldId="280"/>
        </pc:sldMkLst>
        <pc:spChg chg="mod">
          <ac:chgData name="Michael Curry" userId="f9518ffa060f3629" providerId="LiveId" clId="{3F1A802B-70F5-AD4E-9DC8-7B2C0ED02C59}" dt="2022-03-04T20:55:03.173" v="9740" actId="20577"/>
          <ac:spMkLst>
            <pc:docMk/>
            <pc:sldMk cId="984157300" sldId="280"/>
            <ac:spMk id="3" creationId="{F04DAD3B-03E6-4818-B935-EB4809440B43}"/>
          </ac:spMkLst>
        </pc:spChg>
      </pc:sldChg>
      <pc:sldChg chg="addSp delSp modSp new mod setBg">
        <pc:chgData name="Michael Curry" userId="f9518ffa060f3629" providerId="LiveId" clId="{3F1A802B-70F5-AD4E-9DC8-7B2C0ED02C59}" dt="2022-03-04T20:55:47.533" v="9824" actId="1076"/>
        <pc:sldMkLst>
          <pc:docMk/>
          <pc:sldMk cId="771737794" sldId="281"/>
        </pc:sldMkLst>
        <pc:spChg chg="mod">
          <ac:chgData name="Michael Curry" userId="f9518ffa060f3629" providerId="LiveId" clId="{3F1A802B-70F5-AD4E-9DC8-7B2C0ED02C59}" dt="2022-03-04T20:33:16.132" v="8332" actId="26606"/>
          <ac:spMkLst>
            <pc:docMk/>
            <pc:sldMk cId="771737794" sldId="281"/>
            <ac:spMk id="2" creationId="{8940B4F1-591E-D543-BADF-11B2386A8A27}"/>
          </ac:spMkLst>
        </pc:spChg>
        <pc:spChg chg="mod ord">
          <ac:chgData name="Michael Curry" userId="f9518ffa060f3629" providerId="LiveId" clId="{3F1A802B-70F5-AD4E-9DC8-7B2C0ED02C59}" dt="2022-03-04T20:33:16.132" v="8332" actId="26606"/>
          <ac:spMkLst>
            <pc:docMk/>
            <pc:sldMk cId="771737794" sldId="281"/>
            <ac:spMk id="3" creationId="{16D459A8-C31D-4D4A-9DDD-B93296291D67}"/>
          </ac:spMkLst>
        </pc:spChg>
        <pc:spChg chg="add mod">
          <ac:chgData name="Michael Curry" userId="f9518ffa060f3629" providerId="LiveId" clId="{3F1A802B-70F5-AD4E-9DC8-7B2C0ED02C59}" dt="2022-03-04T20:55:47.533" v="9824" actId="1076"/>
          <ac:spMkLst>
            <pc:docMk/>
            <pc:sldMk cId="771737794" sldId="281"/>
            <ac:spMk id="5" creationId="{C52CB033-BB13-5440-9FED-1E89C8EA1C79}"/>
          </ac:spMkLst>
        </pc:spChg>
        <pc:spChg chg="add del">
          <ac:chgData name="Michael Curry" userId="f9518ffa060f3629" providerId="LiveId" clId="{3F1A802B-70F5-AD4E-9DC8-7B2C0ED02C59}" dt="2022-03-04T20:33:16.109" v="8331" actId="26606"/>
          <ac:spMkLst>
            <pc:docMk/>
            <pc:sldMk cId="771737794" sldId="281"/>
            <ac:spMk id="9" creationId="{743AA782-23D1-4521-8CAD-47662984AA08}"/>
          </ac:spMkLst>
        </pc:spChg>
        <pc:spChg chg="add del">
          <ac:chgData name="Michael Curry" userId="f9518ffa060f3629" providerId="LiveId" clId="{3F1A802B-70F5-AD4E-9DC8-7B2C0ED02C59}" dt="2022-03-04T20:33:16.109" v="8331" actId="26606"/>
          <ac:spMkLst>
            <pc:docMk/>
            <pc:sldMk cId="771737794" sldId="281"/>
            <ac:spMk id="11" creationId="{650D18FE-0824-4A46-B22C-A86B52E5780A}"/>
          </ac:spMkLst>
        </pc:spChg>
        <pc:picChg chg="add mod">
          <ac:chgData name="Michael Curry" userId="f9518ffa060f3629" providerId="LiveId" clId="{3F1A802B-70F5-AD4E-9DC8-7B2C0ED02C59}" dt="2022-03-04T20:33:23.586" v="8334" actId="1076"/>
          <ac:picMkLst>
            <pc:docMk/>
            <pc:sldMk cId="771737794" sldId="281"/>
            <ac:picMk id="4" creationId="{87A2D010-B19B-CD49-9ADB-9A4E0494E8D5}"/>
          </ac:picMkLst>
        </pc:picChg>
        <pc:cxnChg chg="add">
          <ac:chgData name="Michael Curry" userId="f9518ffa060f3629" providerId="LiveId" clId="{3F1A802B-70F5-AD4E-9DC8-7B2C0ED02C59}" dt="2022-03-04T20:33:16.132" v="8332" actId="26606"/>
          <ac:cxnSpMkLst>
            <pc:docMk/>
            <pc:sldMk cId="771737794" sldId="281"/>
            <ac:cxnSpMk id="13" creationId="{39B7FDC9-F0CE-43A7-9F2A-83DD09DC3453}"/>
          </ac:cxnSpMkLst>
        </pc:cxnChg>
      </pc:sldChg>
      <pc:sldChg chg="addSp delSp modSp add mod setBg delDesignElem">
        <pc:chgData name="Michael Curry" userId="f9518ffa060f3629" providerId="LiveId" clId="{3F1A802B-70F5-AD4E-9DC8-7B2C0ED02C59}" dt="2022-03-14T18:54:18.098" v="11699"/>
        <pc:sldMkLst>
          <pc:docMk/>
          <pc:sldMk cId="534971149" sldId="282"/>
        </pc:sldMkLst>
        <pc:spChg chg="mod">
          <ac:chgData name="Michael Curry" userId="f9518ffa060f3629" providerId="LiveId" clId="{3F1A802B-70F5-AD4E-9DC8-7B2C0ED02C59}" dt="2022-03-14T18:54:08.683" v="11697" actId="20577"/>
          <ac:spMkLst>
            <pc:docMk/>
            <pc:sldMk cId="534971149" sldId="282"/>
            <ac:spMk id="2" creationId="{EDDD0E1F-18C5-6C4D-8EBC-98916A3FFE41}"/>
          </ac:spMkLst>
        </pc:spChg>
        <pc:spChg chg="add del mod">
          <ac:chgData name="Michael Curry" userId="f9518ffa060f3629" providerId="LiveId" clId="{3F1A802B-70F5-AD4E-9DC8-7B2C0ED02C59}" dt="2022-03-14T18:54:18.098" v="11699"/>
          <ac:spMkLst>
            <pc:docMk/>
            <pc:sldMk cId="534971149" sldId="282"/>
            <ac:spMk id="6" creationId="{397BBEEC-AC53-F543-9D7D-996C8511119E}"/>
          </ac:spMkLst>
        </pc:spChg>
        <pc:spChg chg="del">
          <ac:chgData name="Michael Curry" userId="f9518ffa060f3629" providerId="LiveId" clId="{3F1A802B-70F5-AD4E-9DC8-7B2C0ED02C59}" dt="2022-03-14T18:43:08.032" v="10903"/>
          <ac:spMkLst>
            <pc:docMk/>
            <pc:sldMk cId="534971149" sldId="282"/>
            <ac:spMk id="9" creationId="{FF9B822F-893E-44C8-963C-64F50ACECBB2}"/>
          </ac:spMkLst>
        </pc:spChg>
        <pc:spChg chg="del">
          <ac:chgData name="Michael Curry" userId="f9518ffa060f3629" providerId="LiveId" clId="{3F1A802B-70F5-AD4E-9DC8-7B2C0ED02C59}" dt="2022-03-14T18:43:08.032" v="10903"/>
          <ac:spMkLst>
            <pc:docMk/>
            <pc:sldMk cId="534971149" sldId="282"/>
            <ac:spMk id="11" creationId="{EBF87945-A001-489F-9D9B-7D9435F0B9CA}"/>
          </ac:spMkLst>
        </pc:spChg>
      </pc:sldChg>
      <pc:sldChg chg="modSp new del mod">
        <pc:chgData name="Michael Curry" userId="f9518ffa060f3629" providerId="LiveId" clId="{3F1A802B-70F5-AD4E-9DC8-7B2C0ED02C59}" dt="2022-03-14T18:54:21.675" v="11700" actId="2696"/>
        <pc:sldMkLst>
          <pc:docMk/>
          <pc:sldMk cId="2444997622" sldId="283"/>
        </pc:sldMkLst>
        <pc:spChg chg="mod">
          <ac:chgData name="Michael Curry" userId="f9518ffa060f3629" providerId="LiveId" clId="{3F1A802B-70F5-AD4E-9DC8-7B2C0ED02C59}" dt="2022-03-14T18:45:26.534" v="11027" actId="20577"/>
          <ac:spMkLst>
            <pc:docMk/>
            <pc:sldMk cId="2444997622" sldId="283"/>
            <ac:spMk id="2" creationId="{EA5EEF34-796A-8545-AAEC-6F4D7A76A634}"/>
          </ac:spMkLst>
        </pc:spChg>
        <pc:spChg chg="mod">
          <ac:chgData name="Michael Curry" userId="f9518ffa060f3629" providerId="LiveId" clId="{3F1A802B-70F5-AD4E-9DC8-7B2C0ED02C59}" dt="2022-03-14T18:46:46.299" v="11404" actId="20577"/>
          <ac:spMkLst>
            <pc:docMk/>
            <pc:sldMk cId="2444997622" sldId="283"/>
            <ac:spMk id="3" creationId="{21A992C3-145F-884B-8946-5821FAA86E36}"/>
          </ac:spMkLst>
        </pc:spChg>
      </pc:sldChg>
      <pc:sldChg chg="modSp new mod">
        <pc:chgData name="Michael Curry" userId="f9518ffa060f3629" providerId="LiveId" clId="{3F1A802B-70F5-AD4E-9DC8-7B2C0ED02C59}" dt="2022-03-14T18:53:21.230" v="11506" actId="20577"/>
        <pc:sldMkLst>
          <pc:docMk/>
          <pc:sldMk cId="3393964307" sldId="284"/>
        </pc:sldMkLst>
        <pc:spChg chg="mod">
          <ac:chgData name="Michael Curry" userId="f9518ffa060f3629" providerId="LiveId" clId="{3F1A802B-70F5-AD4E-9DC8-7B2C0ED02C59}" dt="2022-03-14T18:53:21.230" v="11506" actId="20577"/>
          <ac:spMkLst>
            <pc:docMk/>
            <pc:sldMk cId="3393964307" sldId="284"/>
            <ac:spMk id="2" creationId="{EB969D6E-9524-5B42-A36F-93795042ABF5}"/>
          </ac:spMkLst>
        </pc:spChg>
        <pc:spChg chg="mod">
          <ac:chgData name="Michael Curry" userId="f9518ffa060f3629" providerId="LiveId" clId="{3F1A802B-70F5-AD4E-9DC8-7B2C0ED02C59}" dt="2022-03-14T18:53:19.753" v="11505" actId="20577"/>
          <ac:spMkLst>
            <pc:docMk/>
            <pc:sldMk cId="3393964307" sldId="284"/>
            <ac:spMk id="3" creationId="{CCCDFAEE-2BBE-E74E-83F7-11E9B6B38B16}"/>
          </ac:spMkLst>
        </pc:spChg>
      </pc:sldChg>
    </pc:docChg>
  </pc:docChgLst>
  <pc:docChgLst>
    <pc:chgData name="Michael Curry" userId="f9518ffa060f3629" providerId="LiveId" clId="{1E7A2DFC-B576-4B89-B672-E13727972DB2}"/>
    <pc:docChg chg="undo custSel addSld delSld modSld">
      <pc:chgData name="Michael Curry" userId="f9518ffa060f3629" providerId="LiveId" clId="{1E7A2DFC-B576-4B89-B672-E13727972DB2}" dt="2022-04-25T00:59:07.402" v="1047" actId="20577"/>
      <pc:docMkLst>
        <pc:docMk/>
      </pc:docMkLst>
      <pc:sldChg chg="modSp mod">
        <pc:chgData name="Michael Curry" userId="f9518ffa060f3629" providerId="LiveId" clId="{1E7A2DFC-B576-4B89-B672-E13727972DB2}" dt="2022-04-25T00:40:19.513" v="581" actId="20577"/>
        <pc:sldMkLst>
          <pc:docMk/>
          <pc:sldMk cId="3729357991" sldId="256"/>
        </pc:sldMkLst>
        <pc:spChg chg="mod">
          <ac:chgData name="Michael Curry" userId="f9518ffa060f3629" providerId="LiveId" clId="{1E7A2DFC-B576-4B89-B672-E13727972DB2}" dt="2022-04-25T00:40:13.712" v="566" actId="1076"/>
          <ac:spMkLst>
            <pc:docMk/>
            <pc:sldMk cId="3729357991" sldId="256"/>
            <ac:spMk id="2" creationId="{AD410519-544B-5846-BF3D-989557A932C6}"/>
          </ac:spMkLst>
        </pc:spChg>
        <pc:spChg chg="mod">
          <ac:chgData name="Michael Curry" userId="f9518ffa060f3629" providerId="LiveId" clId="{1E7A2DFC-B576-4B89-B672-E13727972DB2}" dt="2022-04-25T00:40:19.513" v="581" actId="20577"/>
          <ac:spMkLst>
            <pc:docMk/>
            <pc:sldMk cId="3729357991" sldId="256"/>
            <ac:spMk id="3" creationId="{F29C4ADE-61C2-8842-87F6-EB30C4E4147A}"/>
          </ac:spMkLst>
        </pc:spChg>
      </pc:sldChg>
      <pc:sldChg chg="addSp delSp modSp mod">
        <pc:chgData name="Michael Curry" userId="f9518ffa060f3629" providerId="LiveId" clId="{1E7A2DFC-B576-4B89-B672-E13727972DB2}" dt="2022-04-24T23:05:39.699" v="187" actId="34122"/>
        <pc:sldMkLst>
          <pc:docMk/>
          <pc:sldMk cId="2530034634" sldId="263"/>
        </pc:sldMkLst>
        <pc:spChg chg="add">
          <ac:chgData name="Michael Curry" userId="f9518ffa060f3629" providerId="LiveId" clId="{1E7A2DFC-B576-4B89-B672-E13727972DB2}" dt="2022-04-24T23:05:09.394" v="165" actId="34122"/>
          <ac:spMkLst>
            <pc:docMk/>
            <pc:sldMk cId="2530034634" sldId="263"/>
            <ac:spMk id="65" creationId="{F1954E20-4748-4286-A064-39764740C907}"/>
          </ac:spMkLst>
        </pc:spChg>
        <pc:spChg chg="add">
          <ac:chgData name="Michael Curry" userId="f9518ffa060f3629" providerId="LiveId" clId="{1E7A2DFC-B576-4B89-B672-E13727972DB2}" dt="2022-04-24T23:05:18.215" v="166" actId="34122"/>
          <ac:spMkLst>
            <pc:docMk/>
            <pc:sldMk cId="2530034634" sldId="263"/>
            <ac:spMk id="69" creationId="{F88B8898-1E00-4730-AFCE-1751AD9AE8B0}"/>
          </ac:spMkLst>
        </pc:spChg>
        <pc:spChg chg="add">
          <ac:chgData name="Michael Curry" userId="f9518ffa060f3629" providerId="LiveId" clId="{1E7A2DFC-B576-4B89-B672-E13727972DB2}" dt="2022-04-24T23:05:39.699" v="187" actId="34122"/>
          <ac:spMkLst>
            <pc:docMk/>
            <pc:sldMk cId="2530034634" sldId="263"/>
            <ac:spMk id="93" creationId="{6202362E-DF75-46D4-A515-F730C69A412B}"/>
          </ac:spMkLst>
        </pc:spChg>
        <pc:grpChg chg="mod">
          <ac:chgData name="Michael Curry" userId="f9518ffa060f3629" providerId="LiveId" clId="{1E7A2DFC-B576-4B89-B672-E13727972DB2}" dt="2022-04-24T22:50:21.951" v="59"/>
          <ac:grpSpMkLst>
            <pc:docMk/>
            <pc:sldMk cId="2530034634" sldId="263"/>
            <ac:grpSpMk id="14" creationId="{D31F5496-53CE-4429-BFCD-86AE13B3B485}"/>
          </ac:grpSpMkLst>
        </pc:grpChg>
        <pc:grpChg chg="del mod">
          <ac:chgData name="Michael Curry" userId="f9518ffa060f3629" providerId="LiveId" clId="{1E7A2DFC-B576-4B89-B672-E13727972DB2}" dt="2022-04-24T23:05:09.394" v="165" actId="34122"/>
          <ac:grpSpMkLst>
            <pc:docMk/>
            <pc:sldMk cId="2530034634" sldId="263"/>
            <ac:grpSpMk id="28" creationId="{18C51FE2-4D8C-4124-9F14-B6E6F019D18A}"/>
          </ac:grpSpMkLst>
        </pc:grpChg>
        <pc:grpChg chg="del mod">
          <ac:chgData name="Michael Curry" userId="f9518ffa060f3629" providerId="LiveId" clId="{1E7A2DFC-B576-4B89-B672-E13727972DB2}" dt="2022-04-24T23:04:57.484" v="158"/>
          <ac:grpSpMkLst>
            <pc:docMk/>
            <pc:sldMk cId="2530034634" sldId="263"/>
            <ac:grpSpMk id="31" creationId="{A6AC5AC0-B67A-40C1-A452-677DA4C9BD51}"/>
          </ac:grpSpMkLst>
        </pc:grpChg>
        <pc:grpChg chg="del mod">
          <ac:chgData name="Michael Curry" userId="f9518ffa060f3629" providerId="LiveId" clId="{1E7A2DFC-B576-4B89-B672-E13727972DB2}" dt="2022-04-24T23:05:00.371" v="164"/>
          <ac:grpSpMkLst>
            <pc:docMk/>
            <pc:sldMk cId="2530034634" sldId="263"/>
            <ac:grpSpMk id="36" creationId="{637C7FE4-C840-45A8-A823-18764E2250C5}"/>
          </ac:grpSpMkLst>
        </pc:grpChg>
        <pc:grpChg chg="del mod">
          <ac:chgData name="Michael Curry" userId="f9518ffa060f3629" providerId="LiveId" clId="{1E7A2DFC-B576-4B89-B672-E13727972DB2}" dt="2022-04-24T23:05:18.215" v="166" actId="34122"/>
          <ac:grpSpMkLst>
            <pc:docMk/>
            <pc:sldMk cId="2530034634" sldId="263"/>
            <ac:grpSpMk id="42" creationId="{5265E1C2-683B-4D9E-A7AB-B8CFCF1BEC3A}"/>
          </ac:grpSpMkLst>
        </pc:grpChg>
        <pc:grpChg chg="del mod">
          <ac:chgData name="Michael Curry" userId="f9518ffa060f3629" providerId="LiveId" clId="{1E7A2DFC-B576-4B89-B672-E13727972DB2}" dt="2022-04-24T23:05:26.937" v="176"/>
          <ac:grpSpMkLst>
            <pc:docMk/>
            <pc:sldMk cId="2530034634" sldId="263"/>
            <ac:grpSpMk id="47" creationId="{D76C75DA-8AE7-44C7-B2A3-2AB60CB9FCFA}"/>
          </ac:grpSpMkLst>
        </pc:grpChg>
        <pc:grpChg chg="del mod">
          <ac:chgData name="Michael Curry" userId="f9518ffa060f3629" providerId="LiveId" clId="{1E7A2DFC-B576-4B89-B672-E13727972DB2}" dt="2022-04-24T23:05:28.227" v="179"/>
          <ac:grpSpMkLst>
            <pc:docMk/>
            <pc:sldMk cId="2530034634" sldId="263"/>
            <ac:grpSpMk id="52" creationId="{C5B1ED8E-BA32-4D06-9CD3-3ED64980E7C0}"/>
          </ac:grpSpMkLst>
        </pc:grpChg>
        <pc:grpChg chg="del mod">
          <ac:chgData name="Michael Curry" userId="f9518ffa060f3629" providerId="LiveId" clId="{1E7A2DFC-B576-4B89-B672-E13727972DB2}" dt="2022-04-24T23:05:32.684" v="186"/>
          <ac:grpSpMkLst>
            <pc:docMk/>
            <pc:sldMk cId="2530034634" sldId="263"/>
            <ac:grpSpMk id="55" creationId="{468A41F0-DAE6-4C54-B971-213E87E5859C}"/>
          </ac:grpSpMkLst>
        </pc:grpChg>
        <pc:grpChg chg="del mod">
          <ac:chgData name="Michael Curry" userId="f9518ffa060f3629" providerId="LiveId" clId="{1E7A2DFC-B576-4B89-B672-E13727972DB2}" dt="2022-04-24T23:05:39.699" v="187" actId="34122"/>
          <ac:grpSpMkLst>
            <pc:docMk/>
            <pc:sldMk cId="2530034634" sldId="263"/>
            <ac:grpSpMk id="62" creationId="{6B58AEBE-8387-4D70-B350-6CB52F171707}"/>
          </ac:grpSpMkLst>
        </pc:grpChg>
        <pc:inkChg chg="add">
          <ac:chgData name="Michael Curry" userId="f9518ffa060f3629" providerId="LiveId" clId="{1E7A2DFC-B576-4B89-B672-E13727972DB2}" dt="2022-04-24T22:49:54.675" v="51" actId="9405"/>
          <ac:inkMkLst>
            <pc:docMk/>
            <pc:sldMk cId="2530034634" sldId="263"/>
            <ac:inkMk id="4" creationId="{AA508574-034C-4826-8EB6-A1CF25869710}"/>
          </ac:inkMkLst>
        </pc:inkChg>
        <pc:inkChg chg="add">
          <ac:chgData name="Michael Curry" userId="f9518ffa060f3629" providerId="LiveId" clId="{1E7A2DFC-B576-4B89-B672-E13727972DB2}" dt="2022-04-24T22:49:57.112" v="52" actId="9405"/>
          <ac:inkMkLst>
            <pc:docMk/>
            <pc:sldMk cId="2530034634" sldId="263"/>
            <ac:inkMk id="5" creationId="{18E78D7F-F55F-48B0-861E-F33353217780}"/>
          </ac:inkMkLst>
        </pc:inkChg>
        <pc:inkChg chg="add">
          <ac:chgData name="Michael Curry" userId="f9518ffa060f3629" providerId="LiveId" clId="{1E7A2DFC-B576-4B89-B672-E13727972DB2}" dt="2022-04-24T22:50:03.147" v="53" actId="9405"/>
          <ac:inkMkLst>
            <pc:docMk/>
            <pc:sldMk cId="2530034634" sldId="263"/>
            <ac:inkMk id="8" creationId="{9D671717-8347-448D-BFCB-29905B6B9DDD}"/>
          </ac:inkMkLst>
        </pc:inkChg>
        <pc:inkChg chg="add">
          <ac:chgData name="Michael Curry" userId="f9518ffa060f3629" providerId="LiveId" clId="{1E7A2DFC-B576-4B89-B672-E13727972DB2}" dt="2022-04-24T22:50:04.855" v="54" actId="9405"/>
          <ac:inkMkLst>
            <pc:docMk/>
            <pc:sldMk cId="2530034634" sldId="263"/>
            <ac:inkMk id="9" creationId="{1271CDEE-A728-47CD-8A06-0364D74B0C01}"/>
          </ac:inkMkLst>
        </pc:inkChg>
        <pc:inkChg chg="add">
          <ac:chgData name="Michael Curry" userId="f9518ffa060f3629" providerId="LiveId" clId="{1E7A2DFC-B576-4B89-B672-E13727972DB2}" dt="2022-04-24T22:50:06.770" v="55" actId="9405"/>
          <ac:inkMkLst>
            <pc:docMk/>
            <pc:sldMk cId="2530034634" sldId="263"/>
            <ac:inkMk id="10" creationId="{94659333-4646-4F13-92F8-D78CFCF4110F}"/>
          </ac:inkMkLst>
        </pc:inkChg>
        <pc:inkChg chg="add">
          <ac:chgData name="Michael Curry" userId="f9518ffa060f3629" providerId="LiveId" clId="{1E7A2DFC-B576-4B89-B672-E13727972DB2}" dt="2022-04-24T22:50:08.312" v="56" actId="9405"/>
          <ac:inkMkLst>
            <pc:docMk/>
            <pc:sldMk cId="2530034634" sldId="263"/>
            <ac:inkMk id="11" creationId="{6513D6F4-E918-4250-A688-5299C095FAE0}"/>
          </ac:inkMkLst>
        </pc:inkChg>
        <pc:inkChg chg="add mod">
          <ac:chgData name="Michael Curry" userId="f9518ffa060f3629" providerId="LiveId" clId="{1E7A2DFC-B576-4B89-B672-E13727972DB2}" dt="2022-04-24T22:50:21.951" v="59"/>
          <ac:inkMkLst>
            <pc:docMk/>
            <pc:sldMk cId="2530034634" sldId="263"/>
            <ac:inkMk id="12" creationId="{EB808763-39C8-41ED-BF99-E502C259F409}"/>
          </ac:inkMkLst>
        </pc:inkChg>
        <pc:inkChg chg="add mod">
          <ac:chgData name="Michael Curry" userId="f9518ffa060f3629" providerId="LiveId" clId="{1E7A2DFC-B576-4B89-B672-E13727972DB2}" dt="2022-04-24T22:50:21.951" v="59"/>
          <ac:inkMkLst>
            <pc:docMk/>
            <pc:sldMk cId="2530034634" sldId="263"/>
            <ac:inkMk id="13" creationId="{8003BABF-029A-4DD4-B131-DEB6141A313C}"/>
          </ac:inkMkLst>
        </pc:inkChg>
        <pc:inkChg chg="add">
          <ac:chgData name="Michael Curry" userId="f9518ffa060f3629" providerId="LiveId" clId="{1E7A2DFC-B576-4B89-B672-E13727972DB2}" dt="2022-04-24T22:50:39.204" v="60" actId="9405"/>
          <ac:inkMkLst>
            <pc:docMk/>
            <pc:sldMk cId="2530034634" sldId="263"/>
            <ac:inkMk id="15" creationId="{749060EF-5012-49B4-967A-D3D25055666D}"/>
          </ac:inkMkLst>
        </pc:inkChg>
        <pc:inkChg chg="add">
          <ac:chgData name="Michael Curry" userId="f9518ffa060f3629" providerId="LiveId" clId="{1E7A2DFC-B576-4B89-B672-E13727972DB2}" dt="2022-04-24T22:50:40.794" v="61" actId="9405"/>
          <ac:inkMkLst>
            <pc:docMk/>
            <pc:sldMk cId="2530034634" sldId="263"/>
            <ac:inkMk id="16" creationId="{56D8EEB2-0FEB-4E8F-BA76-CA09635ED3DC}"/>
          </ac:inkMkLst>
        </pc:inkChg>
        <pc:inkChg chg="add">
          <ac:chgData name="Michael Curry" userId="f9518ffa060f3629" providerId="LiveId" clId="{1E7A2DFC-B576-4B89-B672-E13727972DB2}" dt="2022-04-24T22:50:45.480" v="62" actId="9405"/>
          <ac:inkMkLst>
            <pc:docMk/>
            <pc:sldMk cId="2530034634" sldId="263"/>
            <ac:inkMk id="17" creationId="{B45F68BA-F98F-42E8-9EA4-F6A4EEE36F28}"/>
          </ac:inkMkLst>
        </pc:inkChg>
        <pc:inkChg chg="add">
          <ac:chgData name="Michael Curry" userId="f9518ffa060f3629" providerId="LiveId" clId="{1E7A2DFC-B576-4B89-B672-E13727972DB2}" dt="2022-04-24T22:50:48.312" v="63" actId="9405"/>
          <ac:inkMkLst>
            <pc:docMk/>
            <pc:sldMk cId="2530034634" sldId="263"/>
            <ac:inkMk id="18" creationId="{1C03156A-E3A6-4BB9-AA71-D370DB34DD59}"/>
          </ac:inkMkLst>
        </pc:inkChg>
        <pc:inkChg chg="add del mod topLvl">
          <ac:chgData name="Michael Curry" userId="f9518ffa060f3629" providerId="LiveId" clId="{1E7A2DFC-B576-4B89-B672-E13727972DB2}" dt="2022-04-24T23:05:09.394" v="165" actId="34122"/>
          <ac:inkMkLst>
            <pc:docMk/>
            <pc:sldMk cId="2530034634" sldId="263"/>
            <ac:inkMk id="19" creationId="{3A87EF1D-4DF1-4544-9953-22B186995A6F}"/>
          </ac:inkMkLst>
        </pc:inkChg>
        <pc:inkChg chg="add del mod topLvl">
          <ac:chgData name="Michael Curry" userId="f9518ffa060f3629" providerId="LiveId" clId="{1E7A2DFC-B576-4B89-B672-E13727972DB2}" dt="2022-04-24T23:05:09.394" v="165" actId="34122"/>
          <ac:inkMkLst>
            <pc:docMk/>
            <pc:sldMk cId="2530034634" sldId="263"/>
            <ac:inkMk id="20" creationId="{087EF1E6-9835-4DC1-81D1-2DEEBC1F7B75}"/>
          </ac:inkMkLst>
        </pc:inkChg>
        <pc:inkChg chg="add del mod">
          <ac:chgData name="Michael Curry" userId="f9518ffa060f3629" providerId="LiveId" clId="{1E7A2DFC-B576-4B89-B672-E13727972DB2}" dt="2022-04-24T23:05:09.394" v="165" actId="34122"/>
          <ac:inkMkLst>
            <pc:docMk/>
            <pc:sldMk cId="2530034634" sldId="263"/>
            <ac:inkMk id="21" creationId="{E9B0D621-03DE-4700-B5DC-740D187BD4A0}"/>
          </ac:inkMkLst>
        </pc:inkChg>
        <pc:inkChg chg="add del mod">
          <ac:chgData name="Michael Curry" userId="f9518ffa060f3629" providerId="LiveId" clId="{1E7A2DFC-B576-4B89-B672-E13727972DB2}" dt="2022-04-24T23:05:09.394" v="165" actId="34122"/>
          <ac:inkMkLst>
            <pc:docMk/>
            <pc:sldMk cId="2530034634" sldId="263"/>
            <ac:inkMk id="22" creationId="{1C9FD249-0D15-442B-AA50-6ADC73BD0961}"/>
          </ac:inkMkLst>
        </pc:inkChg>
        <pc:inkChg chg="add del mod">
          <ac:chgData name="Michael Curry" userId="f9518ffa060f3629" providerId="LiveId" clId="{1E7A2DFC-B576-4B89-B672-E13727972DB2}" dt="2022-04-24T23:05:09.394" v="165" actId="34122"/>
          <ac:inkMkLst>
            <pc:docMk/>
            <pc:sldMk cId="2530034634" sldId="263"/>
            <ac:inkMk id="23" creationId="{1CC85765-4441-4A06-BC7A-9059563587BE}"/>
          </ac:inkMkLst>
        </pc:inkChg>
        <pc:inkChg chg="add del mod">
          <ac:chgData name="Michael Curry" userId="f9518ffa060f3629" providerId="LiveId" clId="{1E7A2DFC-B576-4B89-B672-E13727972DB2}" dt="2022-04-24T23:05:09.394" v="165" actId="34122"/>
          <ac:inkMkLst>
            <pc:docMk/>
            <pc:sldMk cId="2530034634" sldId="263"/>
            <ac:inkMk id="24" creationId="{07E9864F-47D6-42E6-BB22-8214ACC402DE}"/>
          </ac:inkMkLst>
        </pc:inkChg>
        <pc:inkChg chg="add del mod">
          <ac:chgData name="Michael Curry" userId="f9518ffa060f3629" providerId="LiveId" clId="{1E7A2DFC-B576-4B89-B672-E13727972DB2}" dt="2022-04-24T23:05:09.394" v="165" actId="34122"/>
          <ac:inkMkLst>
            <pc:docMk/>
            <pc:sldMk cId="2530034634" sldId="263"/>
            <ac:inkMk id="25" creationId="{86476DAA-46B3-4A56-803A-A5CC1D136D4B}"/>
          </ac:inkMkLst>
        </pc:inkChg>
        <pc:inkChg chg="add del mod">
          <ac:chgData name="Michael Curry" userId="f9518ffa060f3629" providerId="LiveId" clId="{1E7A2DFC-B576-4B89-B672-E13727972DB2}" dt="2022-04-24T23:05:09.394" v="165" actId="34122"/>
          <ac:inkMkLst>
            <pc:docMk/>
            <pc:sldMk cId="2530034634" sldId="263"/>
            <ac:inkMk id="26" creationId="{AFEE65AD-F2A2-431F-88D7-3B7355E0A2A6}"/>
          </ac:inkMkLst>
        </pc:inkChg>
        <pc:inkChg chg="add del mod">
          <ac:chgData name="Michael Curry" userId="f9518ffa060f3629" providerId="LiveId" clId="{1E7A2DFC-B576-4B89-B672-E13727972DB2}" dt="2022-04-24T23:05:09.394" v="165" actId="34122"/>
          <ac:inkMkLst>
            <pc:docMk/>
            <pc:sldMk cId="2530034634" sldId="263"/>
            <ac:inkMk id="27" creationId="{AB22853B-5E89-4DFC-84C3-1E9974A69B56}"/>
          </ac:inkMkLst>
        </pc:inkChg>
        <pc:inkChg chg="add del mod topLvl">
          <ac:chgData name="Michael Curry" userId="f9518ffa060f3629" providerId="LiveId" clId="{1E7A2DFC-B576-4B89-B672-E13727972DB2}" dt="2022-04-24T23:05:18.215" v="166" actId="34122"/>
          <ac:inkMkLst>
            <pc:docMk/>
            <pc:sldMk cId="2530034634" sldId="263"/>
            <ac:inkMk id="29" creationId="{58C6A42E-FBE3-43FA-876E-A098158D8481}"/>
          </ac:inkMkLst>
        </pc:inkChg>
        <pc:inkChg chg="add del mod topLvl">
          <ac:chgData name="Michael Curry" userId="f9518ffa060f3629" providerId="LiveId" clId="{1E7A2DFC-B576-4B89-B672-E13727972DB2}" dt="2022-04-24T23:05:18.215" v="166" actId="34122"/>
          <ac:inkMkLst>
            <pc:docMk/>
            <pc:sldMk cId="2530034634" sldId="263"/>
            <ac:inkMk id="30" creationId="{658E5C86-E4D7-4BB6-A947-F6E90D6211BF}"/>
          </ac:inkMkLst>
        </pc:inkChg>
        <pc:inkChg chg="add del mod">
          <ac:chgData name="Michael Curry" userId="f9518ffa060f3629" providerId="LiveId" clId="{1E7A2DFC-B576-4B89-B672-E13727972DB2}" dt="2022-04-24T23:05:18.215" v="166" actId="34122"/>
          <ac:inkMkLst>
            <pc:docMk/>
            <pc:sldMk cId="2530034634" sldId="263"/>
            <ac:inkMk id="32" creationId="{240A5444-A992-4331-974F-DB067E5BEA20}"/>
          </ac:inkMkLst>
        </pc:inkChg>
        <pc:inkChg chg="add del mod">
          <ac:chgData name="Michael Curry" userId="f9518ffa060f3629" providerId="LiveId" clId="{1E7A2DFC-B576-4B89-B672-E13727972DB2}" dt="2022-04-24T23:05:18.215" v="166" actId="34122"/>
          <ac:inkMkLst>
            <pc:docMk/>
            <pc:sldMk cId="2530034634" sldId="263"/>
            <ac:inkMk id="33" creationId="{84A4B649-AFE5-45A4-9346-469BC2708EF4}"/>
          </ac:inkMkLst>
        </pc:inkChg>
        <pc:inkChg chg="add del mod">
          <ac:chgData name="Michael Curry" userId="f9518ffa060f3629" providerId="LiveId" clId="{1E7A2DFC-B576-4B89-B672-E13727972DB2}" dt="2022-04-24T23:05:18.215" v="166" actId="34122"/>
          <ac:inkMkLst>
            <pc:docMk/>
            <pc:sldMk cId="2530034634" sldId="263"/>
            <ac:inkMk id="34" creationId="{2CDB04A7-11EC-4F6E-A8BD-F371536B0573}"/>
          </ac:inkMkLst>
        </pc:inkChg>
        <pc:inkChg chg="add del mod">
          <ac:chgData name="Michael Curry" userId="f9518ffa060f3629" providerId="LiveId" clId="{1E7A2DFC-B576-4B89-B672-E13727972DB2}" dt="2022-04-24T23:05:18.215" v="166" actId="34122"/>
          <ac:inkMkLst>
            <pc:docMk/>
            <pc:sldMk cId="2530034634" sldId="263"/>
            <ac:inkMk id="35" creationId="{937C8ECD-EFA1-4975-B3CE-9B8F66A75D99}"/>
          </ac:inkMkLst>
        </pc:inkChg>
        <pc:inkChg chg="add del mod">
          <ac:chgData name="Michael Curry" userId="f9518ffa060f3629" providerId="LiveId" clId="{1E7A2DFC-B576-4B89-B672-E13727972DB2}" dt="2022-04-24T23:05:18.215" v="166" actId="34122"/>
          <ac:inkMkLst>
            <pc:docMk/>
            <pc:sldMk cId="2530034634" sldId="263"/>
            <ac:inkMk id="37" creationId="{8D961C0D-5EAE-4232-9A97-11EEB2D7A990}"/>
          </ac:inkMkLst>
        </pc:inkChg>
        <pc:inkChg chg="add del mod">
          <ac:chgData name="Michael Curry" userId="f9518ffa060f3629" providerId="LiveId" clId="{1E7A2DFC-B576-4B89-B672-E13727972DB2}" dt="2022-04-24T23:05:18.215" v="166" actId="34122"/>
          <ac:inkMkLst>
            <pc:docMk/>
            <pc:sldMk cId="2530034634" sldId="263"/>
            <ac:inkMk id="38" creationId="{0F91CD7D-2ECE-40B0-83CC-53760CBA72CA}"/>
          </ac:inkMkLst>
        </pc:inkChg>
        <pc:inkChg chg="add del mod">
          <ac:chgData name="Michael Curry" userId="f9518ffa060f3629" providerId="LiveId" clId="{1E7A2DFC-B576-4B89-B672-E13727972DB2}" dt="2022-04-24T23:05:18.215" v="166" actId="34122"/>
          <ac:inkMkLst>
            <pc:docMk/>
            <pc:sldMk cId="2530034634" sldId="263"/>
            <ac:inkMk id="39" creationId="{C4004B6B-1B37-4395-B59F-18DDE8CD7F28}"/>
          </ac:inkMkLst>
        </pc:inkChg>
        <pc:inkChg chg="add del mod">
          <ac:chgData name="Michael Curry" userId="f9518ffa060f3629" providerId="LiveId" clId="{1E7A2DFC-B576-4B89-B672-E13727972DB2}" dt="2022-04-24T23:05:18.215" v="166" actId="34122"/>
          <ac:inkMkLst>
            <pc:docMk/>
            <pc:sldMk cId="2530034634" sldId="263"/>
            <ac:inkMk id="40" creationId="{38C770BC-5F7F-42C2-9C1D-B79AAE456D1A}"/>
          </ac:inkMkLst>
        </pc:inkChg>
        <pc:inkChg chg="add del mod">
          <ac:chgData name="Michael Curry" userId="f9518ffa060f3629" providerId="LiveId" clId="{1E7A2DFC-B576-4B89-B672-E13727972DB2}" dt="2022-04-24T23:05:18.215" v="166" actId="34122"/>
          <ac:inkMkLst>
            <pc:docMk/>
            <pc:sldMk cId="2530034634" sldId="263"/>
            <ac:inkMk id="41" creationId="{2827BAA7-FAC7-482E-90D9-6687DA6BA9D5}"/>
          </ac:inkMkLst>
        </pc:inkChg>
        <pc:inkChg chg="add del mod topLvl">
          <ac:chgData name="Michael Curry" userId="f9518ffa060f3629" providerId="LiveId" clId="{1E7A2DFC-B576-4B89-B672-E13727972DB2}" dt="2022-04-24T23:05:39.699" v="187" actId="34122"/>
          <ac:inkMkLst>
            <pc:docMk/>
            <pc:sldMk cId="2530034634" sldId="263"/>
            <ac:inkMk id="43" creationId="{8120D6D9-20DF-4D68-8971-7E30C01F0F17}"/>
          </ac:inkMkLst>
        </pc:inkChg>
        <pc:inkChg chg="add del mod topLvl">
          <ac:chgData name="Michael Curry" userId="f9518ffa060f3629" providerId="LiveId" clId="{1E7A2DFC-B576-4B89-B672-E13727972DB2}" dt="2022-04-24T23:05:39.699" v="187" actId="34122"/>
          <ac:inkMkLst>
            <pc:docMk/>
            <pc:sldMk cId="2530034634" sldId="263"/>
            <ac:inkMk id="44" creationId="{ED595E95-9E01-4E67-8563-170913CB383B}"/>
          </ac:inkMkLst>
        </pc:inkChg>
        <pc:inkChg chg="add del mod">
          <ac:chgData name="Michael Curry" userId="f9518ffa060f3629" providerId="LiveId" clId="{1E7A2DFC-B576-4B89-B672-E13727972DB2}" dt="2022-04-24T23:05:39.699" v="187" actId="34122"/>
          <ac:inkMkLst>
            <pc:docMk/>
            <pc:sldMk cId="2530034634" sldId="263"/>
            <ac:inkMk id="45" creationId="{3F3423D6-66B9-4C65-9335-BE87267C7707}"/>
          </ac:inkMkLst>
        </pc:inkChg>
        <pc:inkChg chg="add del mod">
          <ac:chgData name="Michael Curry" userId="f9518ffa060f3629" providerId="LiveId" clId="{1E7A2DFC-B576-4B89-B672-E13727972DB2}" dt="2022-04-24T23:05:39.699" v="187" actId="34122"/>
          <ac:inkMkLst>
            <pc:docMk/>
            <pc:sldMk cId="2530034634" sldId="263"/>
            <ac:inkMk id="46" creationId="{BBB3C31E-E9EC-4890-AA8A-229C624F3490}"/>
          </ac:inkMkLst>
        </pc:inkChg>
        <pc:inkChg chg="add del mod">
          <ac:chgData name="Michael Curry" userId="f9518ffa060f3629" providerId="LiveId" clId="{1E7A2DFC-B576-4B89-B672-E13727972DB2}" dt="2022-04-24T23:05:39.699" v="187" actId="34122"/>
          <ac:inkMkLst>
            <pc:docMk/>
            <pc:sldMk cId="2530034634" sldId="263"/>
            <ac:inkMk id="48" creationId="{13684809-F435-4C5C-878D-41258D787CB8}"/>
          </ac:inkMkLst>
        </pc:inkChg>
        <pc:inkChg chg="add del mod">
          <ac:chgData name="Michael Curry" userId="f9518ffa060f3629" providerId="LiveId" clId="{1E7A2DFC-B576-4B89-B672-E13727972DB2}" dt="2022-04-24T23:05:39.699" v="187" actId="34122"/>
          <ac:inkMkLst>
            <pc:docMk/>
            <pc:sldMk cId="2530034634" sldId="263"/>
            <ac:inkMk id="49" creationId="{3BF4FCA7-65F7-4CC1-A262-0A0820B464AC}"/>
          </ac:inkMkLst>
        </pc:inkChg>
        <pc:inkChg chg="add del mod">
          <ac:chgData name="Michael Curry" userId="f9518ffa060f3629" providerId="LiveId" clId="{1E7A2DFC-B576-4B89-B672-E13727972DB2}" dt="2022-04-24T23:05:39.699" v="187" actId="34122"/>
          <ac:inkMkLst>
            <pc:docMk/>
            <pc:sldMk cId="2530034634" sldId="263"/>
            <ac:inkMk id="50" creationId="{DB08B128-5800-47A5-A1F9-6CE6506A92D7}"/>
          </ac:inkMkLst>
        </pc:inkChg>
        <pc:inkChg chg="add del mod">
          <ac:chgData name="Michael Curry" userId="f9518ffa060f3629" providerId="LiveId" clId="{1E7A2DFC-B576-4B89-B672-E13727972DB2}" dt="2022-04-24T23:05:39.699" v="187" actId="34122"/>
          <ac:inkMkLst>
            <pc:docMk/>
            <pc:sldMk cId="2530034634" sldId="263"/>
            <ac:inkMk id="51" creationId="{1C148E22-CC3C-4D33-A3DD-4AB08E0BE441}"/>
          </ac:inkMkLst>
        </pc:inkChg>
        <pc:inkChg chg="add del mod">
          <ac:chgData name="Michael Curry" userId="f9518ffa060f3629" providerId="LiveId" clId="{1E7A2DFC-B576-4B89-B672-E13727972DB2}" dt="2022-04-24T23:05:39.699" v="187" actId="34122"/>
          <ac:inkMkLst>
            <pc:docMk/>
            <pc:sldMk cId="2530034634" sldId="263"/>
            <ac:inkMk id="53" creationId="{F154EE22-8D75-4C40-9A91-24AC1840D699}"/>
          </ac:inkMkLst>
        </pc:inkChg>
        <pc:inkChg chg="add del mod">
          <ac:chgData name="Michael Curry" userId="f9518ffa060f3629" providerId="LiveId" clId="{1E7A2DFC-B576-4B89-B672-E13727972DB2}" dt="2022-04-24T23:05:39.699" v="187" actId="34122"/>
          <ac:inkMkLst>
            <pc:docMk/>
            <pc:sldMk cId="2530034634" sldId="263"/>
            <ac:inkMk id="54" creationId="{6CA4362D-A996-4D44-A658-30CD1F86027E}"/>
          </ac:inkMkLst>
        </pc:inkChg>
        <pc:inkChg chg="add del mod">
          <ac:chgData name="Michael Curry" userId="f9518ffa060f3629" providerId="LiveId" clId="{1E7A2DFC-B576-4B89-B672-E13727972DB2}" dt="2022-04-24T23:05:39.699" v="187" actId="34122"/>
          <ac:inkMkLst>
            <pc:docMk/>
            <pc:sldMk cId="2530034634" sldId="263"/>
            <ac:inkMk id="56" creationId="{E1176C9A-F23E-4061-897A-63A13CAC7DCA}"/>
          </ac:inkMkLst>
        </pc:inkChg>
        <pc:inkChg chg="add del mod">
          <ac:chgData name="Michael Curry" userId="f9518ffa060f3629" providerId="LiveId" clId="{1E7A2DFC-B576-4B89-B672-E13727972DB2}" dt="2022-04-24T23:05:39.699" v="187" actId="34122"/>
          <ac:inkMkLst>
            <pc:docMk/>
            <pc:sldMk cId="2530034634" sldId="263"/>
            <ac:inkMk id="57" creationId="{4A3E3616-5095-42EC-9D45-5D087BDB81DC}"/>
          </ac:inkMkLst>
        </pc:inkChg>
        <pc:inkChg chg="add del mod">
          <ac:chgData name="Michael Curry" userId="f9518ffa060f3629" providerId="LiveId" clId="{1E7A2DFC-B576-4B89-B672-E13727972DB2}" dt="2022-04-24T23:05:39.699" v="187" actId="34122"/>
          <ac:inkMkLst>
            <pc:docMk/>
            <pc:sldMk cId="2530034634" sldId="263"/>
            <ac:inkMk id="58" creationId="{6DEB8D91-D477-46B5-855F-E1C48BD8719D}"/>
          </ac:inkMkLst>
        </pc:inkChg>
        <pc:inkChg chg="add del mod">
          <ac:chgData name="Michael Curry" userId="f9518ffa060f3629" providerId="LiveId" clId="{1E7A2DFC-B576-4B89-B672-E13727972DB2}" dt="2022-04-24T23:05:39.699" v="187" actId="34122"/>
          <ac:inkMkLst>
            <pc:docMk/>
            <pc:sldMk cId="2530034634" sldId="263"/>
            <ac:inkMk id="59" creationId="{7226C191-5EC5-49C4-B08C-9D10D842BFFE}"/>
          </ac:inkMkLst>
        </pc:inkChg>
        <pc:inkChg chg="add del mod">
          <ac:chgData name="Michael Curry" userId="f9518ffa060f3629" providerId="LiveId" clId="{1E7A2DFC-B576-4B89-B672-E13727972DB2}" dt="2022-04-24T23:05:39.699" v="187" actId="34122"/>
          <ac:inkMkLst>
            <pc:docMk/>
            <pc:sldMk cId="2530034634" sldId="263"/>
            <ac:inkMk id="60" creationId="{7481D19A-2D69-4780-B763-39A5621F725C}"/>
          </ac:inkMkLst>
        </pc:inkChg>
        <pc:inkChg chg="add del mod">
          <ac:chgData name="Michael Curry" userId="f9518ffa060f3629" providerId="LiveId" clId="{1E7A2DFC-B576-4B89-B672-E13727972DB2}" dt="2022-04-24T23:05:39.699" v="187" actId="34122"/>
          <ac:inkMkLst>
            <pc:docMk/>
            <pc:sldMk cId="2530034634" sldId="263"/>
            <ac:inkMk id="61" creationId="{58BD0F82-1F32-471D-8773-15AEC90B9A54}"/>
          </ac:inkMkLst>
        </pc:inkChg>
      </pc:sldChg>
      <pc:sldChg chg="modSp mod">
        <pc:chgData name="Michael Curry" userId="f9518ffa060f3629" providerId="LiveId" clId="{1E7A2DFC-B576-4B89-B672-E13727972DB2}" dt="2022-04-25T00:29:53.934" v="322" actId="207"/>
        <pc:sldMkLst>
          <pc:docMk/>
          <pc:sldMk cId="926952192" sldId="267"/>
        </pc:sldMkLst>
        <pc:spChg chg="mod">
          <ac:chgData name="Michael Curry" userId="f9518ffa060f3629" providerId="LiveId" clId="{1E7A2DFC-B576-4B89-B672-E13727972DB2}" dt="2022-04-25T00:29:53.934" v="322" actId="207"/>
          <ac:spMkLst>
            <pc:docMk/>
            <pc:sldMk cId="926952192" sldId="267"/>
            <ac:spMk id="3" creationId="{282E6CBF-8B87-1741-9582-144F19A2557D}"/>
          </ac:spMkLst>
        </pc:spChg>
      </pc:sldChg>
      <pc:sldChg chg="del">
        <pc:chgData name="Michael Curry" userId="f9518ffa060f3629" providerId="LiveId" clId="{1E7A2DFC-B576-4B89-B672-E13727972DB2}" dt="2022-04-25T00:17:42.959" v="302" actId="2696"/>
        <pc:sldMkLst>
          <pc:docMk/>
          <pc:sldMk cId="3966308940" sldId="268"/>
        </pc:sldMkLst>
      </pc:sldChg>
      <pc:sldChg chg="del">
        <pc:chgData name="Michael Curry" userId="f9518ffa060f3629" providerId="LiveId" clId="{1E7A2DFC-B576-4B89-B672-E13727972DB2}" dt="2022-04-25T00:17:42.959" v="302" actId="2696"/>
        <pc:sldMkLst>
          <pc:docMk/>
          <pc:sldMk cId="418609080" sldId="269"/>
        </pc:sldMkLst>
      </pc:sldChg>
      <pc:sldChg chg="del">
        <pc:chgData name="Michael Curry" userId="f9518ffa060f3629" providerId="LiveId" clId="{1E7A2DFC-B576-4B89-B672-E13727972DB2}" dt="2022-04-25T00:17:42.959" v="302" actId="2696"/>
        <pc:sldMkLst>
          <pc:docMk/>
          <pc:sldMk cId="1099547065" sldId="270"/>
        </pc:sldMkLst>
      </pc:sldChg>
      <pc:sldChg chg="del">
        <pc:chgData name="Michael Curry" userId="f9518ffa060f3629" providerId="LiveId" clId="{1E7A2DFC-B576-4B89-B672-E13727972DB2}" dt="2022-04-25T00:17:42.959" v="302" actId="2696"/>
        <pc:sldMkLst>
          <pc:docMk/>
          <pc:sldMk cId="659093261" sldId="271"/>
        </pc:sldMkLst>
      </pc:sldChg>
      <pc:sldChg chg="del">
        <pc:chgData name="Michael Curry" userId="f9518ffa060f3629" providerId="LiveId" clId="{1E7A2DFC-B576-4B89-B672-E13727972DB2}" dt="2022-04-25T00:17:42.959" v="302" actId="2696"/>
        <pc:sldMkLst>
          <pc:docMk/>
          <pc:sldMk cId="3236147063" sldId="273"/>
        </pc:sldMkLst>
      </pc:sldChg>
      <pc:sldChg chg="del">
        <pc:chgData name="Michael Curry" userId="f9518ffa060f3629" providerId="LiveId" clId="{1E7A2DFC-B576-4B89-B672-E13727972DB2}" dt="2022-04-25T00:17:42.959" v="302" actId="2696"/>
        <pc:sldMkLst>
          <pc:docMk/>
          <pc:sldMk cId="1371739512" sldId="274"/>
        </pc:sldMkLst>
      </pc:sldChg>
      <pc:sldChg chg="del">
        <pc:chgData name="Michael Curry" userId="f9518ffa060f3629" providerId="LiveId" clId="{1E7A2DFC-B576-4B89-B672-E13727972DB2}" dt="2022-04-25T00:17:42.959" v="302" actId="2696"/>
        <pc:sldMkLst>
          <pc:docMk/>
          <pc:sldMk cId="3098578337" sldId="275"/>
        </pc:sldMkLst>
      </pc:sldChg>
      <pc:sldChg chg="del">
        <pc:chgData name="Michael Curry" userId="f9518ffa060f3629" providerId="LiveId" clId="{1E7A2DFC-B576-4B89-B672-E13727972DB2}" dt="2022-04-25T00:17:42.959" v="302" actId="2696"/>
        <pc:sldMkLst>
          <pc:docMk/>
          <pc:sldMk cId="2874991754" sldId="276"/>
        </pc:sldMkLst>
      </pc:sldChg>
      <pc:sldChg chg="del">
        <pc:chgData name="Michael Curry" userId="f9518ffa060f3629" providerId="LiveId" clId="{1E7A2DFC-B576-4B89-B672-E13727972DB2}" dt="2022-04-25T00:17:42.959" v="302" actId="2696"/>
        <pc:sldMkLst>
          <pc:docMk/>
          <pc:sldMk cId="3707455637" sldId="277"/>
        </pc:sldMkLst>
      </pc:sldChg>
      <pc:sldChg chg="del">
        <pc:chgData name="Michael Curry" userId="f9518ffa060f3629" providerId="LiveId" clId="{1E7A2DFC-B576-4B89-B672-E13727972DB2}" dt="2022-04-25T00:17:42.959" v="302" actId="2696"/>
        <pc:sldMkLst>
          <pc:docMk/>
          <pc:sldMk cId="2821639159" sldId="278"/>
        </pc:sldMkLst>
      </pc:sldChg>
      <pc:sldChg chg="del">
        <pc:chgData name="Michael Curry" userId="f9518ffa060f3629" providerId="LiveId" clId="{1E7A2DFC-B576-4B89-B672-E13727972DB2}" dt="2022-04-25T00:17:42.959" v="302" actId="2696"/>
        <pc:sldMkLst>
          <pc:docMk/>
          <pc:sldMk cId="1644736414" sldId="285"/>
        </pc:sldMkLst>
      </pc:sldChg>
      <pc:sldChg chg="del">
        <pc:chgData name="Michael Curry" userId="f9518ffa060f3629" providerId="LiveId" clId="{1E7A2DFC-B576-4B89-B672-E13727972DB2}" dt="2022-04-25T00:17:42.959" v="302" actId="2696"/>
        <pc:sldMkLst>
          <pc:docMk/>
          <pc:sldMk cId="3625142563" sldId="286"/>
        </pc:sldMkLst>
      </pc:sldChg>
      <pc:sldChg chg="del">
        <pc:chgData name="Michael Curry" userId="f9518ffa060f3629" providerId="LiveId" clId="{1E7A2DFC-B576-4B89-B672-E13727972DB2}" dt="2022-04-25T00:17:42.959" v="302" actId="2696"/>
        <pc:sldMkLst>
          <pc:docMk/>
          <pc:sldMk cId="1897642136" sldId="287"/>
        </pc:sldMkLst>
      </pc:sldChg>
      <pc:sldChg chg="del">
        <pc:chgData name="Michael Curry" userId="f9518ffa060f3629" providerId="LiveId" clId="{1E7A2DFC-B576-4B89-B672-E13727972DB2}" dt="2022-04-25T00:17:42.959" v="302" actId="2696"/>
        <pc:sldMkLst>
          <pc:docMk/>
          <pc:sldMk cId="3708056911" sldId="288"/>
        </pc:sldMkLst>
      </pc:sldChg>
      <pc:sldChg chg="del">
        <pc:chgData name="Michael Curry" userId="f9518ffa060f3629" providerId="LiveId" clId="{1E7A2DFC-B576-4B89-B672-E13727972DB2}" dt="2022-04-25T00:17:42.959" v="302" actId="2696"/>
        <pc:sldMkLst>
          <pc:docMk/>
          <pc:sldMk cId="242112761" sldId="289"/>
        </pc:sldMkLst>
      </pc:sldChg>
      <pc:sldChg chg="mod modShow">
        <pc:chgData name="Michael Curry" userId="f9518ffa060f3629" providerId="LiveId" clId="{1E7A2DFC-B576-4B89-B672-E13727972DB2}" dt="2022-04-24T22:48:29.534" v="50" actId="729"/>
        <pc:sldMkLst>
          <pc:docMk/>
          <pc:sldMk cId="1232379093" sldId="290"/>
        </pc:sldMkLst>
      </pc:sldChg>
      <pc:sldChg chg="modSp modAnim">
        <pc:chgData name="Michael Curry" userId="f9518ffa060f3629" providerId="LiveId" clId="{1E7A2DFC-B576-4B89-B672-E13727972DB2}" dt="2022-04-24T22:47:48.795" v="49" actId="20577"/>
        <pc:sldMkLst>
          <pc:docMk/>
          <pc:sldMk cId="2445031294" sldId="294"/>
        </pc:sldMkLst>
        <pc:spChg chg="mod">
          <ac:chgData name="Michael Curry" userId="f9518ffa060f3629" providerId="LiveId" clId="{1E7A2DFC-B576-4B89-B672-E13727972DB2}" dt="2022-04-24T22:47:48.795" v="49" actId="20577"/>
          <ac:spMkLst>
            <pc:docMk/>
            <pc:sldMk cId="2445031294" sldId="294"/>
            <ac:spMk id="3" creationId="{4B3C03C6-4310-F3C7-E816-713C3B603AD0}"/>
          </ac:spMkLst>
        </pc:spChg>
      </pc:sldChg>
      <pc:sldChg chg="addSp delSp modSp mod">
        <pc:chgData name="Michael Curry" userId="f9518ffa060f3629" providerId="LiveId" clId="{1E7A2DFC-B576-4B89-B672-E13727972DB2}" dt="2022-04-25T00:39:41.684" v="564" actId="1076"/>
        <pc:sldMkLst>
          <pc:docMk/>
          <pc:sldMk cId="1365651708" sldId="297"/>
        </pc:sldMkLst>
        <pc:spChg chg="add mod">
          <ac:chgData name="Michael Curry" userId="f9518ffa060f3629" providerId="LiveId" clId="{1E7A2DFC-B576-4B89-B672-E13727972DB2}" dt="2022-04-24T23:08:54.163" v="297" actId="1076"/>
          <ac:spMkLst>
            <pc:docMk/>
            <pc:sldMk cId="1365651708" sldId="297"/>
            <ac:spMk id="61" creationId="{B87BFBBB-7280-4516-BAB0-780ABD182BD5}"/>
          </ac:spMkLst>
        </pc:spChg>
        <pc:spChg chg="add mod">
          <ac:chgData name="Michael Curry" userId="f9518ffa060f3629" providerId="LiveId" clId="{1E7A2DFC-B576-4B89-B672-E13727972DB2}" dt="2022-04-25T00:39:37.090" v="563" actId="20577"/>
          <ac:spMkLst>
            <pc:docMk/>
            <pc:sldMk cId="1365651708" sldId="297"/>
            <ac:spMk id="101" creationId="{04982A6A-5940-44F4-9907-20452A7F3B87}"/>
          </ac:spMkLst>
        </pc:spChg>
        <pc:spChg chg="add mod">
          <ac:chgData name="Michael Curry" userId="f9518ffa060f3629" providerId="LiveId" clId="{1E7A2DFC-B576-4B89-B672-E13727972DB2}" dt="2022-04-25T00:39:27.626" v="560" actId="255"/>
          <ac:spMkLst>
            <pc:docMk/>
            <pc:sldMk cId="1365651708" sldId="297"/>
            <ac:spMk id="108" creationId="{7CA37702-6460-4A1C-BEA3-51763A0B9DC9}"/>
          </ac:spMkLst>
        </pc:spChg>
        <pc:spChg chg="add mod">
          <ac:chgData name="Michael Curry" userId="f9518ffa060f3629" providerId="LiveId" clId="{1E7A2DFC-B576-4B89-B672-E13727972DB2}" dt="2022-04-25T00:39:41.684" v="564" actId="1076"/>
          <ac:spMkLst>
            <pc:docMk/>
            <pc:sldMk cId="1365651708" sldId="297"/>
            <ac:spMk id="169" creationId="{361D061C-A2F2-462A-82E9-7907604648EE}"/>
          </ac:spMkLst>
        </pc:spChg>
        <pc:spChg chg="add del">
          <ac:chgData name="Michael Curry" userId="f9518ffa060f3629" providerId="LiveId" clId="{1E7A2DFC-B576-4B89-B672-E13727972DB2}" dt="2022-04-24T23:09:25.254" v="301" actId="34122"/>
          <ac:spMkLst>
            <pc:docMk/>
            <pc:sldMk cId="1365651708" sldId="297"/>
            <ac:spMk id="250" creationId="{C9C91302-D431-4453-86F7-4E9887FC1BBA}"/>
          </ac:spMkLst>
        </pc:spChg>
        <pc:spChg chg="add del">
          <ac:chgData name="Michael Curry" userId="f9518ffa060f3629" providerId="LiveId" clId="{1E7A2DFC-B576-4B89-B672-E13727972DB2}" dt="2022-04-24T23:09:12.236" v="299" actId="34122"/>
          <ac:spMkLst>
            <pc:docMk/>
            <pc:sldMk cId="1365651708" sldId="297"/>
            <ac:spMk id="250" creationId="{CBB36D87-4442-4572-894C-0F1AC9D25D36}"/>
          </ac:spMkLst>
        </pc:spChg>
        <pc:grpChg chg="mod">
          <ac:chgData name="Michael Curry" userId="f9518ffa060f3629" providerId="LiveId" clId="{1E7A2DFC-B576-4B89-B672-E13727972DB2}" dt="2022-04-24T22:51:10.239" v="68"/>
          <ac:grpSpMkLst>
            <pc:docMk/>
            <pc:sldMk cId="1365651708" sldId="297"/>
            <ac:grpSpMk id="7" creationId="{EAF0FE67-7E72-48A6-9FCE-B16874C7FB20}"/>
          </ac:grpSpMkLst>
        </pc:grpChg>
        <pc:grpChg chg="del mod">
          <ac:chgData name="Michael Curry" userId="f9518ffa060f3629" providerId="LiveId" clId="{1E7A2DFC-B576-4B89-B672-E13727972DB2}" dt="2022-04-24T22:55:48.560" v="81"/>
          <ac:grpSpMkLst>
            <pc:docMk/>
            <pc:sldMk cId="1365651708" sldId="297"/>
            <ac:grpSpMk id="13" creationId="{7C136C10-576A-404F-8E62-5ABFF69326CD}"/>
          </ac:grpSpMkLst>
        </pc:grpChg>
        <pc:grpChg chg="del mod">
          <ac:chgData name="Michael Curry" userId="f9518ffa060f3629" providerId="LiveId" clId="{1E7A2DFC-B576-4B89-B672-E13727972DB2}" dt="2022-04-24T22:55:48.560" v="81"/>
          <ac:grpSpMkLst>
            <pc:docMk/>
            <pc:sldMk cId="1365651708" sldId="297"/>
            <ac:grpSpMk id="15" creationId="{650E5A60-2B4D-4E08-8247-C32378B681B1}"/>
          </ac:grpSpMkLst>
        </pc:grpChg>
        <pc:grpChg chg="del mod">
          <ac:chgData name="Michael Curry" userId="f9518ffa060f3629" providerId="LiveId" clId="{1E7A2DFC-B576-4B89-B672-E13727972DB2}" dt="2022-04-24T22:55:50.530" v="84"/>
          <ac:grpSpMkLst>
            <pc:docMk/>
            <pc:sldMk cId="1365651708" sldId="297"/>
            <ac:grpSpMk id="20" creationId="{65F087C7-D153-4629-A9B3-4EB5B68F10E9}"/>
          </ac:grpSpMkLst>
        </pc:grpChg>
        <pc:grpChg chg="del mod">
          <ac:chgData name="Michael Curry" userId="f9518ffa060f3629" providerId="LiveId" clId="{1E7A2DFC-B576-4B89-B672-E13727972DB2}" dt="2022-04-24T22:55:50.530" v="84"/>
          <ac:grpSpMkLst>
            <pc:docMk/>
            <pc:sldMk cId="1365651708" sldId="297"/>
            <ac:grpSpMk id="21" creationId="{34B719BA-EF89-43F3-B548-439CC3A929B6}"/>
          </ac:grpSpMkLst>
        </pc:grpChg>
        <pc:grpChg chg="del mod">
          <ac:chgData name="Michael Curry" userId="f9518ffa060f3629" providerId="LiveId" clId="{1E7A2DFC-B576-4B89-B672-E13727972DB2}" dt="2022-04-24T22:56:08.855" v="95"/>
          <ac:grpSpMkLst>
            <pc:docMk/>
            <pc:sldMk cId="1365651708" sldId="297"/>
            <ac:grpSpMk id="24" creationId="{739388BF-70CB-442C-90CA-CDB37766FCD3}"/>
          </ac:grpSpMkLst>
        </pc:grpChg>
        <pc:grpChg chg="del mod">
          <ac:chgData name="Michael Curry" userId="f9518ffa060f3629" providerId="LiveId" clId="{1E7A2DFC-B576-4B89-B672-E13727972DB2}" dt="2022-04-24T22:56:16.098" v="102"/>
          <ac:grpSpMkLst>
            <pc:docMk/>
            <pc:sldMk cId="1365651708" sldId="297"/>
            <ac:grpSpMk id="27" creationId="{4FEFC0D4-541F-4826-B8F4-6DE1F1C9D3BA}"/>
          </ac:grpSpMkLst>
        </pc:grpChg>
        <pc:grpChg chg="del mod">
          <ac:chgData name="Michael Curry" userId="f9518ffa060f3629" providerId="LiveId" clId="{1E7A2DFC-B576-4B89-B672-E13727972DB2}" dt="2022-04-24T22:56:22.075" v="112"/>
          <ac:grpSpMkLst>
            <pc:docMk/>
            <pc:sldMk cId="1365651708" sldId="297"/>
            <ac:grpSpMk id="30" creationId="{A37A3805-8816-4F0C-86C4-13C6086086D5}"/>
          </ac:grpSpMkLst>
        </pc:grpChg>
        <pc:grpChg chg="del mod">
          <ac:chgData name="Michael Curry" userId="f9518ffa060f3629" providerId="LiveId" clId="{1E7A2DFC-B576-4B89-B672-E13727972DB2}" dt="2022-04-24T22:56:22.075" v="112"/>
          <ac:grpSpMkLst>
            <pc:docMk/>
            <pc:sldMk cId="1365651708" sldId="297"/>
            <ac:grpSpMk id="36" creationId="{6B4F4022-0DC5-4E78-A814-C06EC341889B}"/>
          </ac:grpSpMkLst>
        </pc:grpChg>
        <pc:grpChg chg="del mod">
          <ac:chgData name="Michael Curry" userId="f9518ffa060f3629" providerId="LiveId" clId="{1E7A2DFC-B576-4B89-B672-E13727972DB2}" dt="2022-04-24T22:56:28.386" v="113" actId="34122"/>
          <ac:grpSpMkLst>
            <pc:docMk/>
            <pc:sldMk cId="1365651708" sldId="297"/>
            <ac:grpSpMk id="40" creationId="{1D4B4E0C-4A45-430B-BC73-84311C438022}"/>
          </ac:grpSpMkLst>
        </pc:grpChg>
        <pc:grpChg chg="del mod">
          <ac:chgData name="Michael Curry" userId="f9518ffa060f3629" providerId="LiveId" clId="{1E7A2DFC-B576-4B89-B672-E13727972DB2}" dt="2022-04-24T22:57:02.066" v="119"/>
          <ac:grpSpMkLst>
            <pc:docMk/>
            <pc:sldMk cId="1365651708" sldId="297"/>
            <ac:grpSpMk id="43" creationId="{800A1741-6F11-4A19-992E-06CA54550ACA}"/>
          </ac:grpSpMkLst>
        </pc:grpChg>
        <pc:grpChg chg="del mod">
          <ac:chgData name="Michael Curry" userId="f9518ffa060f3629" providerId="LiveId" clId="{1E7A2DFC-B576-4B89-B672-E13727972DB2}" dt="2022-04-24T23:07:58.008" v="256"/>
          <ac:grpSpMkLst>
            <pc:docMk/>
            <pc:sldMk cId="1365651708" sldId="297"/>
            <ac:grpSpMk id="45" creationId="{96AD49D6-1142-4169-B3DA-7724A30C5C3B}"/>
          </ac:grpSpMkLst>
        </pc:grpChg>
        <pc:grpChg chg="mod">
          <ac:chgData name="Michael Curry" userId="f9518ffa060f3629" providerId="LiveId" clId="{1E7A2DFC-B576-4B89-B672-E13727972DB2}" dt="2022-04-24T22:57:11.217" v="132"/>
          <ac:grpSpMkLst>
            <pc:docMk/>
            <pc:sldMk cId="1365651708" sldId="297"/>
            <ac:grpSpMk id="58" creationId="{DCD477E1-1F53-4BB7-8617-F4EB1413E350}"/>
          </ac:grpSpMkLst>
        </pc:grpChg>
        <pc:grpChg chg="mod">
          <ac:chgData name="Michael Curry" userId="f9518ffa060f3629" providerId="LiveId" clId="{1E7A2DFC-B576-4B89-B672-E13727972DB2}" dt="2022-04-24T22:57:11.217" v="132"/>
          <ac:grpSpMkLst>
            <pc:docMk/>
            <pc:sldMk cId="1365651708" sldId="297"/>
            <ac:grpSpMk id="59" creationId="{DAB4A883-FB34-470B-AF94-D22B113C831B}"/>
          </ac:grpSpMkLst>
        </pc:grpChg>
        <pc:grpChg chg="del mod">
          <ac:chgData name="Michael Curry" userId="f9518ffa060f3629" providerId="LiveId" clId="{1E7A2DFC-B576-4B89-B672-E13727972DB2}" dt="2022-04-24T23:06:32.214" v="198"/>
          <ac:grpSpMkLst>
            <pc:docMk/>
            <pc:sldMk cId="1365651708" sldId="297"/>
            <ac:grpSpMk id="74" creationId="{88F0D34D-6368-43D9-B1C4-45F56E6A1E70}"/>
          </ac:grpSpMkLst>
        </pc:grpChg>
        <pc:grpChg chg="del mod">
          <ac:chgData name="Michael Curry" userId="f9518ffa060f3629" providerId="LiveId" clId="{1E7A2DFC-B576-4B89-B672-E13727972DB2}" dt="2022-04-24T23:06:37.553" v="199" actId="34122"/>
          <ac:grpSpMkLst>
            <pc:docMk/>
            <pc:sldMk cId="1365651708" sldId="297"/>
            <ac:grpSpMk id="79" creationId="{2B392F39-166C-4EE9-BF83-D19EF2D1B485}"/>
          </ac:grpSpMkLst>
        </pc:grpChg>
        <pc:grpChg chg="del mod">
          <ac:chgData name="Michael Curry" userId="f9518ffa060f3629" providerId="LiveId" clId="{1E7A2DFC-B576-4B89-B672-E13727972DB2}" dt="2022-04-24T23:06:57.729" v="212"/>
          <ac:grpSpMkLst>
            <pc:docMk/>
            <pc:sldMk cId="1365651708" sldId="297"/>
            <ac:grpSpMk id="84" creationId="{F47BDBD9-A996-4B07-8C7A-FA623460D571}"/>
          </ac:grpSpMkLst>
        </pc:grpChg>
        <pc:grpChg chg="del mod">
          <ac:chgData name="Michael Curry" userId="f9518ffa060f3629" providerId="LiveId" clId="{1E7A2DFC-B576-4B89-B672-E13727972DB2}" dt="2022-04-24T23:07:03.152" v="213" actId="34122"/>
          <ac:grpSpMkLst>
            <pc:docMk/>
            <pc:sldMk cId="1365651708" sldId="297"/>
            <ac:grpSpMk id="92" creationId="{4FC6E796-4F62-4654-9EE3-8B9C0415377D}"/>
          </ac:grpSpMkLst>
        </pc:grpChg>
        <pc:grpChg chg="del mod">
          <ac:chgData name="Michael Curry" userId="f9518ffa060f3629" providerId="LiveId" clId="{1E7A2DFC-B576-4B89-B672-E13727972DB2}" dt="2022-04-24T23:07:20.217" v="225"/>
          <ac:grpSpMkLst>
            <pc:docMk/>
            <pc:sldMk cId="1365651708" sldId="297"/>
            <ac:grpSpMk id="99" creationId="{A5FF35EB-1CD5-4CE9-9AE8-A4B4534EFA67}"/>
          </ac:grpSpMkLst>
        </pc:grpChg>
        <pc:grpChg chg="add del mod">
          <ac:chgData name="Michael Curry" userId="f9518ffa060f3629" providerId="LiveId" clId="{1E7A2DFC-B576-4B89-B672-E13727972DB2}" dt="2022-04-25T00:38:25.187" v="483" actId="478"/>
          <ac:grpSpMkLst>
            <pc:docMk/>
            <pc:sldMk cId="1365651708" sldId="297"/>
            <ac:grpSpMk id="105" creationId="{B8B54AD5-5C75-498A-9644-BD7973556F9F}"/>
          </ac:grpSpMkLst>
        </pc:grpChg>
        <pc:grpChg chg="del mod">
          <ac:chgData name="Michael Curry" userId="f9518ffa060f3629" providerId="LiveId" clId="{1E7A2DFC-B576-4B89-B672-E13727972DB2}" dt="2022-04-24T23:07:29.038" v="235"/>
          <ac:grpSpMkLst>
            <pc:docMk/>
            <pc:sldMk cId="1365651708" sldId="297"/>
            <ac:grpSpMk id="113" creationId="{BABBB2F1-677C-424C-B549-D4ADE32F900D}"/>
          </ac:grpSpMkLst>
        </pc:grpChg>
        <pc:grpChg chg="del mod">
          <ac:chgData name="Michael Curry" userId="f9518ffa060f3629" providerId="LiveId" clId="{1E7A2DFC-B576-4B89-B672-E13727972DB2}" dt="2022-04-24T23:07:31.495" v="241"/>
          <ac:grpSpMkLst>
            <pc:docMk/>
            <pc:sldMk cId="1365651708" sldId="297"/>
            <ac:grpSpMk id="116" creationId="{C8AD9A2F-4127-4FB0-969A-C8F3B95B5EFC}"/>
          </ac:grpSpMkLst>
        </pc:grpChg>
        <pc:grpChg chg="del mod">
          <ac:chgData name="Michael Curry" userId="f9518ffa060f3629" providerId="LiveId" clId="{1E7A2DFC-B576-4B89-B672-E13727972DB2}" dt="2022-04-24T23:07:39.983" v="245"/>
          <ac:grpSpMkLst>
            <pc:docMk/>
            <pc:sldMk cId="1365651708" sldId="297"/>
            <ac:grpSpMk id="122" creationId="{644AB152-BF8A-4842-905F-0345675B7273}"/>
          </ac:grpSpMkLst>
        </pc:grpChg>
        <pc:grpChg chg="del mod">
          <ac:chgData name="Michael Curry" userId="f9518ffa060f3629" providerId="LiveId" clId="{1E7A2DFC-B576-4B89-B672-E13727972DB2}" dt="2022-04-24T23:08:39.180" v="277"/>
          <ac:grpSpMkLst>
            <pc:docMk/>
            <pc:sldMk cId="1365651708" sldId="297"/>
            <ac:grpSpMk id="125" creationId="{BD93A778-39EB-4F2B-908A-F3A8B3D305EF}"/>
          </ac:grpSpMkLst>
        </pc:grpChg>
        <pc:grpChg chg="del mod">
          <ac:chgData name="Michael Curry" userId="f9518ffa060f3629" providerId="LiveId" clId="{1E7A2DFC-B576-4B89-B672-E13727972DB2}" dt="2022-04-24T23:07:58.008" v="256"/>
          <ac:grpSpMkLst>
            <pc:docMk/>
            <pc:sldMk cId="1365651708" sldId="297"/>
            <ac:grpSpMk id="128" creationId="{9D556A54-BE5A-4A72-8DB2-F8549E70D865}"/>
          </ac:grpSpMkLst>
        </pc:grpChg>
        <pc:grpChg chg="del mod">
          <ac:chgData name="Michael Curry" userId="f9518ffa060f3629" providerId="LiveId" clId="{1E7A2DFC-B576-4B89-B672-E13727972DB2}" dt="2022-04-24T23:07:58.008" v="256"/>
          <ac:grpSpMkLst>
            <pc:docMk/>
            <pc:sldMk cId="1365651708" sldId="297"/>
            <ac:grpSpMk id="134" creationId="{24435EE9-729E-4EF6-B1A0-6D4D3EEED5F5}"/>
          </ac:grpSpMkLst>
        </pc:grpChg>
        <pc:grpChg chg="mod">
          <ac:chgData name="Michael Curry" userId="f9518ffa060f3629" providerId="LiveId" clId="{1E7A2DFC-B576-4B89-B672-E13727972DB2}" dt="2022-04-24T23:07:58.008" v="256"/>
          <ac:grpSpMkLst>
            <pc:docMk/>
            <pc:sldMk cId="1365651708" sldId="297"/>
            <ac:grpSpMk id="136" creationId="{1C738747-3A30-4481-8EBD-15320A37D853}"/>
          </ac:grpSpMkLst>
        </pc:grpChg>
        <pc:grpChg chg="mod">
          <ac:chgData name="Michael Curry" userId="f9518ffa060f3629" providerId="LiveId" clId="{1E7A2DFC-B576-4B89-B672-E13727972DB2}" dt="2022-04-24T23:08:28.693" v="273"/>
          <ac:grpSpMkLst>
            <pc:docMk/>
            <pc:sldMk cId="1365651708" sldId="297"/>
            <ac:grpSpMk id="145" creationId="{66755287-892C-48AF-BCD2-706ADC4D2944}"/>
          </ac:grpSpMkLst>
        </pc:grpChg>
        <pc:grpChg chg="del mod">
          <ac:chgData name="Michael Curry" userId="f9518ffa060f3629" providerId="LiveId" clId="{1E7A2DFC-B576-4B89-B672-E13727972DB2}" dt="2022-04-24T23:08:40.987" v="280"/>
          <ac:grpSpMkLst>
            <pc:docMk/>
            <pc:sldMk cId="1365651708" sldId="297"/>
            <ac:grpSpMk id="149" creationId="{512D29B7-323A-4E2A-8816-8810A37A489F}"/>
          </ac:grpSpMkLst>
        </pc:grpChg>
        <pc:grpChg chg="del mod">
          <ac:chgData name="Michael Curry" userId="f9518ffa060f3629" providerId="LiveId" clId="{1E7A2DFC-B576-4B89-B672-E13727972DB2}" dt="2022-04-24T23:08:47.605" v="291"/>
          <ac:grpSpMkLst>
            <pc:docMk/>
            <pc:sldMk cId="1365651708" sldId="297"/>
            <ac:grpSpMk id="152" creationId="{904C36B3-6FA6-433C-8E5B-3B3D1CB81F96}"/>
          </ac:grpSpMkLst>
        </pc:grpChg>
        <pc:grpChg chg="del mod">
          <ac:chgData name="Michael Curry" userId="f9518ffa060f3629" providerId="LiveId" clId="{1E7A2DFC-B576-4B89-B672-E13727972DB2}" dt="2022-04-24T23:08:51.593" v="296"/>
          <ac:grpSpMkLst>
            <pc:docMk/>
            <pc:sldMk cId="1365651708" sldId="297"/>
            <ac:grpSpMk id="163" creationId="{FE3E51F4-247F-4D5D-A987-527B68BD4E33}"/>
          </ac:grpSpMkLst>
        </pc:grpChg>
        <pc:grpChg chg="add del mod">
          <ac:chgData name="Michael Curry" userId="f9518ffa060f3629" providerId="LiveId" clId="{1E7A2DFC-B576-4B89-B672-E13727972DB2}" dt="2022-04-25T00:38:25.187" v="483" actId="478"/>
          <ac:grpSpMkLst>
            <pc:docMk/>
            <pc:sldMk cId="1365651708" sldId="297"/>
            <ac:grpSpMk id="168" creationId="{5594257E-BE90-473B-AB46-D7A61C58A193}"/>
          </ac:grpSpMkLst>
        </pc:grpChg>
        <pc:inkChg chg="add del">
          <ac:chgData name="Michael Curry" userId="f9518ffa060f3629" providerId="LiveId" clId="{1E7A2DFC-B576-4B89-B672-E13727972DB2}" dt="2022-04-24T22:51:01.698" v="65"/>
          <ac:inkMkLst>
            <pc:docMk/>
            <pc:sldMk cId="1365651708" sldId="297"/>
            <ac:inkMk id="4" creationId="{C4871FC6-3441-45A1-9D74-70161EF5B2A4}"/>
          </ac:inkMkLst>
        </pc:inkChg>
        <pc:inkChg chg="add mod">
          <ac:chgData name="Michael Curry" userId="f9518ffa060f3629" providerId="LiveId" clId="{1E7A2DFC-B576-4B89-B672-E13727972DB2}" dt="2022-04-24T22:51:10.239" v="68"/>
          <ac:inkMkLst>
            <pc:docMk/>
            <pc:sldMk cId="1365651708" sldId="297"/>
            <ac:inkMk id="5" creationId="{843BF873-30DE-42EB-939E-418C3EB3DEE4}"/>
          </ac:inkMkLst>
        </pc:inkChg>
        <pc:inkChg chg="add mod">
          <ac:chgData name="Michael Curry" userId="f9518ffa060f3629" providerId="LiveId" clId="{1E7A2DFC-B576-4B89-B672-E13727972DB2}" dt="2022-04-24T22:51:10.239" v="68"/>
          <ac:inkMkLst>
            <pc:docMk/>
            <pc:sldMk cId="1365651708" sldId="297"/>
            <ac:inkMk id="6" creationId="{AD6C82D7-04D8-43C2-95D9-B64A0DFF0CA8}"/>
          </ac:inkMkLst>
        </pc:inkChg>
        <pc:inkChg chg="add del mod">
          <ac:chgData name="Michael Curry" userId="f9518ffa060f3629" providerId="LiveId" clId="{1E7A2DFC-B576-4B89-B672-E13727972DB2}" dt="2022-04-24T22:56:08.855" v="95"/>
          <ac:inkMkLst>
            <pc:docMk/>
            <pc:sldMk cId="1365651708" sldId="297"/>
            <ac:inkMk id="8" creationId="{DD240299-AE8B-468D-A5EA-F9E665DED3D5}"/>
          </ac:inkMkLst>
        </pc:inkChg>
        <pc:inkChg chg="add del mod">
          <ac:chgData name="Michael Curry" userId="f9518ffa060f3629" providerId="LiveId" clId="{1E7A2DFC-B576-4B89-B672-E13727972DB2}" dt="2022-04-24T22:56:08.855" v="93"/>
          <ac:inkMkLst>
            <pc:docMk/>
            <pc:sldMk cId="1365651708" sldId="297"/>
            <ac:inkMk id="9" creationId="{628AB126-6B89-49F7-89C7-B268733D0DD4}"/>
          </ac:inkMkLst>
        </pc:inkChg>
        <pc:inkChg chg="add del mod">
          <ac:chgData name="Michael Curry" userId="f9518ffa060f3629" providerId="LiveId" clId="{1E7A2DFC-B576-4B89-B672-E13727972DB2}" dt="2022-04-24T22:56:08.855" v="86"/>
          <ac:inkMkLst>
            <pc:docMk/>
            <pc:sldMk cId="1365651708" sldId="297"/>
            <ac:inkMk id="10" creationId="{3FCED768-6BDF-46B7-B661-5297B5D55FF2}"/>
          </ac:inkMkLst>
        </pc:inkChg>
        <pc:inkChg chg="add del mod">
          <ac:chgData name="Michael Curry" userId="f9518ffa060f3629" providerId="LiveId" clId="{1E7A2DFC-B576-4B89-B672-E13727972DB2}" dt="2022-04-24T22:56:08.855" v="87"/>
          <ac:inkMkLst>
            <pc:docMk/>
            <pc:sldMk cId="1365651708" sldId="297"/>
            <ac:inkMk id="11" creationId="{125A855E-EA11-4056-8CEE-1689D3CC7EF1}"/>
          </ac:inkMkLst>
        </pc:inkChg>
        <pc:inkChg chg="add del mod">
          <ac:chgData name="Michael Curry" userId="f9518ffa060f3629" providerId="LiveId" clId="{1E7A2DFC-B576-4B89-B672-E13727972DB2}" dt="2022-04-24T22:56:08.837" v="85"/>
          <ac:inkMkLst>
            <pc:docMk/>
            <pc:sldMk cId="1365651708" sldId="297"/>
            <ac:inkMk id="12" creationId="{167F90AB-3630-4AD1-8437-6D990132AE3E}"/>
          </ac:inkMkLst>
        </pc:inkChg>
        <pc:inkChg chg="add del mod">
          <ac:chgData name="Michael Curry" userId="f9518ffa060f3629" providerId="LiveId" clId="{1E7A2DFC-B576-4B89-B672-E13727972DB2}" dt="2022-04-24T22:56:08.855" v="88"/>
          <ac:inkMkLst>
            <pc:docMk/>
            <pc:sldMk cId="1365651708" sldId="297"/>
            <ac:inkMk id="14" creationId="{84C91BAE-FAEF-4E7F-B5DE-0D03F42E7E27}"/>
          </ac:inkMkLst>
        </pc:inkChg>
        <pc:inkChg chg="add del mod">
          <ac:chgData name="Michael Curry" userId="f9518ffa060f3629" providerId="LiveId" clId="{1E7A2DFC-B576-4B89-B672-E13727972DB2}" dt="2022-04-24T22:56:08.855" v="94"/>
          <ac:inkMkLst>
            <pc:docMk/>
            <pc:sldMk cId="1365651708" sldId="297"/>
            <ac:inkMk id="16" creationId="{C23FD21E-6ECF-4762-969E-613A5C50660D}"/>
          </ac:inkMkLst>
        </pc:inkChg>
        <pc:inkChg chg="add del mod">
          <ac:chgData name="Michael Curry" userId="f9518ffa060f3629" providerId="LiveId" clId="{1E7A2DFC-B576-4B89-B672-E13727972DB2}" dt="2022-04-24T22:56:08.855" v="90"/>
          <ac:inkMkLst>
            <pc:docMk/>
            <pc:sldMk cId="1365651708" sldId="297"/>
            <ac:inkMk id="17" creationId="{139FF26D-C643-440F-A023-0A76CDB4FA66}"/>
          </ac:inkMkLst>
        </pc:inkChg>
        <pc:inkChg chg="add del mod">
          <ac:chgData name="Michael Curry" userId="f9518ffa060f3629" providerId="LiveId" clId="{1E7A2DFC-B576-4B89-B672-E13727972DB2}" dt="2022-04-24T22:56:08.855" v="92"/>
          <ac:inkMkLst>
            <pc:docMk/>
            <pc:sldMk cId="1365651708" sldId="297"/>
            <ac:inkMk id="18" creationId="{925B8BAA-E949-4EFB-8FCE-911C823E278B}"/>
          </ac:inkMkLst>
        </pc:inkChg>
        <pc:inkChg chg="add del mod">
          <ac:chgData name="Michael Curry" userId="f9518ffa060f3629" providerId="LiveId" clId="{1E7A2DFC-B576-4B89-B672-E13727972DB2}" dt="2022-04-24T22:56:08.855" v="91"/>
          <ac:inkMkLst>
            <pc:docMk/>
            <pc:sldMk cId="1365651708" sldId="297"/>
            <ac:inkMk id="19" creationId="{36D777C4-FF45-49C7-A76E-FFBE3399BC3F}"/>
          </ac:inkMkLst>
        </pc:inkChg>
        <pc:inkChg chg="add del mod">
          <ac:chgData name="Michael Curry" userId="f9518ffa060f3629" providerId="LiveId" clId="{1E7A2DFC-B576-4B89-B672-E13727972DB2}" dt="2022-04-24T22:56:08.855" v="89"/>
          <ac:inkMkLst>
            <pc:docMk/>
            <pc:sldMk cId="1365651708" sldId="297"/>
            <ac:inkMk id="22" creationId="{C6FD735E-D869-45DE-8E95-F210988B922E}"/>
          </ac:inkMkLst>
        </pc:inkChg>
        <pc:inkChg chg="add del mod">
          <ac:chgData name="Michael Curry" userId="f9518ffa060f3629" providerId="LiveId" clId="{1E7A2DFC-B576-4B89-B672-E13727972DB2}" dt="2022-04-24T22:56:08.855" v="96"/>
          <ac:inkMkLst>
            <pc:docMk/>
            <pc:sldMk cId="1365651708" sldId="297"/>
            <ac:inkMk id="23" creationId="{4E245E37-060F-47B0-A5CF-EE0DAD62D8CD}"/>
          </ac:inkMkLst>
        </pc:inkChg>
        <pc:inkChg chg="add del mod topLvl">
          <ac:chgData name="Michael Curry" userId="f9518ffa060f3629" providerId="LiveId" clId="{1E7A2DFC-B576-4B89-B672-E13727972DB2}" dt="2022-04-24T22:56:28.386" v="113" actId="34122"/>
          <ac:inkMkLst>
            <pc:docMk/>
            <pc:sldMk cId="1365651708" sldId="297"/>
            <ac:inkMk id="25" creationId="{15D11BFA-BBA9-44B4-AFA5-7CA8CACFD607}"/>
          </ac:inkMkLst>
        </pc:inkChg>
        <pc:inkChg chg="add del mod topLvl">
          <ac:chgData name="Michael Curry" userId="f9518ffa060f3629" providerId="LiveId" clId="{1E7A2DFC-B576-4B89-B672-E13727972DB2}" dt="2022-04-24T22:56:28.386" v="113" actId="34122"/>
          <ac:inkMkLst>
            <pc:docMk/>
            <pc:sldMk cId="1365651708" sldId="297"/>
            <ac:inkMk id="26" creationId="{176E126C-106C-4344-A911-81757377BF8C}"/>
          </ac:inkMkLst>
        </pc:inkChg>
        <pc:inkChg chg="add del mod">
          <ac:chgData name="Michael Curry" userId="f9518ffa060f3629" providerId="LiveId" clId="{1E7A2DFC-B576-4B89-B672-E13727972DB2}" dt="2022-04-24T22:56:28.386" v="113" actId="34122"/>
          <ac:inkMkLst>
            <pc:docMk/>
            <pc:sldMk cId="1365651708" sldId="297"/>
            <ac:inkMk id="28" creationId="{EF96004D-8A22-43B3-9120-E70466256F65}"/>
          </ac:inkMkLst>
        </pc:inkChg>
        <pc:inkChg chg="add del mod">
          <ac:chgData name="Michael Curry" userId="f9518ffa060f3629" providerId="LiveId" clId="{1E7A2DFC-B576-4B89-B672-E13727972DB2}" dt="2022-04-24T22:56:28.386" v="113" actId="34122"/>
          <ac:inkMkLst>
            <pc:docMk/>
            <pc:sldMk cId="1365651708" sldId="297"/>
            <ac:inkMk id="29" creationId="{74ACA476-0331-4202-8A99-7E17B61D9D8A}"/>
          </ac:inkMkLst>
        </pc:inkChg>
        <pc:inkChg chg="add del mod">
          <ac:chgData name="Michael Curry" userId="f9518ffa060f3629" providerId="LiveId" clId="{1E7A2DFC-B576-4B89-B672-E13727972DB2}" dt="2022-04-24T22:56:28.386" v="113" actId="34122"/>
          <ac:inkMkLst>
            <pc:docMk/>
            <pc:sldMk cId="1365651708" sldId="297"/>
            <ac:inkMk id="31" creationId="{313C4E7A-A809-46F6-97CB-7D7F9F00F303}"/>
          </ac:inkMkLst>
        </pc:inkChg>
        <pc:inkChg chg="add del mod">
          <ac:chgData name="Michael Curry" userId="f9518ffa060f3629" providerId="LiveId" clId="{1E7A2DFC-B576-4B89-B672-E13727972DB2}" dt="2022-04-24T22:56:28.386" v="113" actId="34122"/>
          <ac:inkMkLst>
            <pc:docMk/>
            <pc:sldMk cId="1365651708" sldId="297"/>
            <ac:inkMk id="32" creationId="{E585AD67-9414-4A69-BB22-A15328A8A454}"/>
          </ac:inkMkLst>
        </pc:inkChg>
        <pc:inkChg chg="add del mod">
          <ac:chgData name="Michael Curry" userId="f9518ffa060f3629" providerId="LiveId" clId="{1E7A2DFC-B576-4B89-B672-E13727972DB2}" dt="2022-04-24T22:56:28.386" v="113" actId="34122"/>
          <ac:inkMkLst>
            <pc:docMk/>
            <pc:sldMk cId="1365651708" sldId="297"/>
            <ac:inkMk id="33" creationId="{3775C1DE-2779-460B-BE8E-3C8DB23331B8}"/>
          </ac:inkMkLst>
        </pc:inkChg>
        <pc:inkChg chg="add del mod">
          <ac:chgData name="Michael Curry" userId="f9518ffa060f3629" providerId="LiveId" clId="{1E7A2DFC-B576-4B89-B672-E13727972DB2}" dt="2022-04-24T22:56:28.386" v="113" actId="34122"/>
          <ac:inkMkLst>
            <pc:docMk/>
            <pc:sldMk cId="1365651708" sldId="297"/>
            <ac:inkMk id="34" creationId="{BFE9E486-A247-4440-8D9E-B72545591257}"/>
          </ac:inkMkLst>
        </pc:inkChg>
        <pc:inkChg chg="add del mod">
          <ac:chgData name="Michael Curry" userId="f9518ffa060f3629" providerId="LiveId" clId="{1E7A2DFC-B576-4B89-B672-E13727972DB2}" dt="2022-04-24T22:56:28.386" v="113" actId="34122"/>
          <ac:inkMkLst>
            <pc:docMk/>
            <pc:sldMk cId="1365651708" sldId="297"/>
            <ac:inkMk id="35" creationId="{AA093F37-DC78-4108-9EBF-3F3EF4270E49}"/>
          </ac:inkMkLst>
        </pc:inkChg>
        <pc:inkChg chg="add del mod">
          <ac:chgData name="Michael Curry" userId="f9518ffa060f3629" providerId="LiveId" clId="{1E7A2DFC-B576-4B89-B672-E13727972DB2}" dt="2022-04-24T22:56:28.386" v="113" actId="34122"/>
          <ac:inkMkLst>
            <pc:docMk/>
            <pc:sldMk cId="1365651708" sldId="297"/>
            <ac:inkMk id="37" creationId="{0226662B-2841-49D6-9EDC-28449EDA3EB2}"/>
          </ac:inkMkLst>
        </pc:inkChg>
        <pc:inkChg chg="add del mod">
          <ac:chgData name="Michael Curry" userId="f9518ffa060f3629" providerId="LiveId" clId="{1E7A2DFC-B576-4B89-B672-E13727972DB2}" dt="2022-04-24T22:56:28.386" v="113" actId="34122"/>
          <ac:inkMkLst>
            <pc:docMk/>
            <pc:sldMk cId="1365651708" sldId="297"/>
            <ac:inkMk id="38" creationId="{CC5D5836-E889-41F1-9B4B-DCB93A8A900F}"/>
          </ac:inkMkLst>
        </pc:inkChg>
        <pc:inkChg chg="add del mod">
          <ac:chgData name="Michael Curry" userId="f9518ffa060f3629" providerId="LiveId" clId="{1E7A2DFC-B576-4B89-B672-E13727972DB2}" dt="2022-04-24T22:56:28.386" v="113" actId="34122"/>
          <ac:inkMkLst>
            <pc:docMk/>
            <pc:sldMk cId="1365651708" sldId="297"/>
            <ac:inkMk id="39" creationId="{861B2C26-8732-41EB-9098-301293323303}"/>
          </ac:inkMkLst>
        </pc:inkChg>
        <pc:inkChg chg="add mod">
          <ac:chgData name="Michael Curry" userId="f9518ffa060f3629" providerId="LiveId" clId="{1E7A2DFC-B576-4B89-B672-E13727972DB2}" dt="2022-04-24T23:07:58.008" v="256"/>
          <ac:inkMkLst>
            <pc:docMk/>
            <pc:sldMk cId="1365651708" sldId="297"/>
            <ac:inkMk id="41" creationId="{C37BC07A-9086-4F50-8A6B-652E016C19EA}"/>
          </ac:inkMkLst>
        </pc:inkChg>
        <pc:inkChg chg="add mod">
          <ac:chgData name="Michael Curry" userId="f9518ffa060f3629" providerId="LiveId" clId="{1E7A2DFC-B576-4B89-B672-E13727972DB2}" dt="2022-04-24T23:07:58.008" v="256"/>
          <ac:inkMkLst>
            <pc:docMk/>
            <pc:sldMk cId="1365651708" sldId="297"/>
            <ac:inkMk id="42" creationId="{0B3AC2B4-3EBA-4F1C-8AB1-570BCC67C7FC}"/>
          </ac:inkMkLst>
        </pc:inkChg>
        <pc:inkChg chg="add mod">
          <ac:chgData name="Michael Curry" userId="f9518ffa060f3629" providerId="LiveId" clId="{1E7A2DFC-B576-4B89-B672-E13727972DB2}" dt="2022-04-24T23:07:58.008" v="256"/>
          <ac:inkMkLst>
            <pc:docMk/>
            <pc:sldMk cId="1365651708" sldId="297"/>
            <ac:inkMk id="44" creationId="{7858FF29-989A-4FF8-9ED5-20A6A081FBD1}"/>
          </ac:inkMkLst>
        </pc:inkChg>
        <pc:inkChg chg="add mod">
          <ac:chgData name="Michael Curry" userId="f9518ffa060f3629" providerId="LiveId" clId="{1E7A2DFC-B576-4B89-B672-E13727972DB2}" dt="2022-04-24T22:57:11.217" v="132"/>
          <ac:inkMkLst>
            <pc:docMk/>
            <pc:sldMk cId="1365651708" sldId="297"/>
            <ac:inkMk id="46" creationId="{96A8EB87-5E22-4835-9065-6AEC01E5EDBB}"/>
          </ac:inkMkLst>
        </pc:inkChg>
        <pc:inkChg chg="add mod">
          <ac:chgData name="Michael Curry" userId="f9518ffa060f3629" providerId="LiveId" clId="{1E7A2DFC-B576-4B89-B672-E13727972DB2}" dt="2022-04-24T22:57:11.217" v="132"/>
          <ac:inkMkLst>
            <pc:docMk/>
            <pc:sldMk cId="1365651708" sldId="297"/>
            <ac:inkMk id="47" creationId="{BC0B1F46-4B14-46CE-80A0-2A6C4DD2BB5C}"/>
          </ac:inkMkLst>
        </pc:inkChg>
        <pc:inkChg chg="add mod">
          <ac:chgData name="Michael Curry" userId="f9518ffa060f3629" providerId="LiveId" clId="{1E7A2DFC-B576-4B89-B672-E13727972DB2}" dt="2022-04-24T22:57:11.217" v="132"/>
          <ac:inkMkLst>
            <pc:docMk/>
            <pc:sldMk cId="1365651708" sldId="297"/>
            <ac:inkMk id="48" creationId="{F60E1546-EFED-4B65-9796-FC7EC85F6714}"/>
          </ac:inkMkLst>
        </pc:inkChg>
        <pc:inkChg chg="add mod">
          <ac:chgData name="Michael Curry" userId="f9518ffa060f3629" providerId="LiveId" clId="{1E7A2DFC-B576-4B89-B672-E13727972DB2}" dt="2022-04-24T22:57:11.217" v="132"/>
          <ac:inkMkLst>
            <pc:docMk/>
            <pc:sldMk cId="1365651708" sldId="297"/>
            <ac:inkMk id="49" creationId="{B28E9FE3-3F99-477F-AAAE-816C33A7BB7E}"/>
          </ac:inkMkLst>
        </pc:inkChg>
        <pc:inkChg chg="add mod">
          <ac:chgData name="Michael Curry" userId="f9518ffa060f3629" providerId="LiveId" clId="{1E7A2DFC-B576-4B89-B672-E13727972DB2}" dt="2022-04-24T22:57:11.217" v="132"/>
          <ac:inkMkLst>
            <pc:docMk/>
            <pc:sldMk cId="1365651708" sldId="297"/>
            <ac:inkMk id="50" creationId="{F151D63C-682B-4BA8-A65B-CAFA91531F90}"/>
          </ac:inkMkLst>
        </pc:inkChg>
        <pc:inkChg chg="add mod">
          <ac:chgData name="Michael Curry" userId="f9518ffa060f3629" providerId="LiveId" clId="{1E7A2DFC-B576-4B89-B672-E13727972DB2}" dt="2022-04-24T22:57:11.217" v="132"/>
          <ac:inkMkLst>
            <pc:docMk/>
            <pc:sldMk cId="1365651708" sldId="297"/>
            <ac:inkMk id="51" creationId="{8B8EE062-2A8E-4823-8AE2-B8B5912B4F41}"/>
          </ac:inkMkLst>
        </pc:inkChg>
        <pc:inkChg chg="add mod">
          <ac:chgData name="Michael Curry" userId="f9518ffa060f3629" providerId="LiveId" clId="{1E7A2DFC-B576-4B89-B672-E13727972DB2}" dt="2022-04-24T22:57:11.217" v="132"/>
          <ac:inkMkLst>
            <pc:docMk/>
            <pc:sldMk cId="1365651708" sldId="297"/>
            <ac:inkMk id="52" creationId="{0C349C9B-F42A-4B3E-B206-D0D64B64E3AB}"/>
          </ac:inkMkLst>
        </pc:inkChg>
        <pc:inkChg chg="add mod">
          <ac:chgData name="Michael Curry" userId="f9518ffa060f3629" providerId="LiveId" clId="{1E7A2DFC-B576-4B89-B672-E13727972DB2}" dt="2022-04-24T22:57:11.217" v="132"/>
          <ac:inkMkLst>
            <pc:docMk/>
            <pc:sldMk cId="1365651708" sldId="297"/>
            <ac:inkMk id="53" creationId="{8812B62B-1E9A-4923-AAD3-1EEA5A6A6E6B}"/>
          </ac:inkMkLst>
        </pc:inkChg>
        <pc:inkChg chg="add mod">
          <ac:chgData name="Michael Curry" userId="f9518ffa060f3629" providerId="LiveId" clId="{1E7A2DFC-B576-4B89-B672-E13727972DB2}" dt="2022-04-24T22:57:11.217" v="132"/>
          <ac:inkMkLst>
            <pc:docMk/>
            <pc:sldMk cId="1365651708" sldId="297"/>
            <ac:inkMk id="54" creationId="{6AD11A1C-9DDC-42D1-BD82-33ED7880DC98}"/>
          </ac:inkMkLst>
        </pc:inkChg>
        <pc:inkChg chg="add mod">
          <ac:chgData name="Michael Curry" userId="f9518ffa060f3629" providerId="LiveId" clId="{1E7A2DFC-B576-4B89-B672-E13727972DB2}" dt="2022-04-24T22:57:11.217" v="132"/>
          <ac:inkMkLst>
            <pc:docMk/>
            <pc:sldMk cId="1365651708" sldId="297"/>
            <ac:inkMk id="55" creationId="{12C72F77-9B51-498D-B5DF-6093415A6CEB}"/>
          </ac:inkMkLst>
        </pc:inkChg>
        <pc:inkChg chg="add mod">
          <ac:chgData name="Michael Curry" userId="f9518ffa060f3629" providerId="LiveId" clId="{1E7A2DFC-B576-4B89-B672-E13727972DB2}" dt="2022-04-24T22:57:11.217" v="132"/>
          <ac:inkMkLst>
            <pc:docMk/>
            <pc:sldMk cId="1365651708" sldId="297"/>
            <ac:inkMk id="56" creationId="{F973C299-070B-4D04-AB83-33C42D79CD58}"/>
          </ac:inkMkLst>
        </pc:inkChg>
        <pc:inkChg chg="add mod">
          <ac:chgData name="Michael Curry" userId="f9518ffa060f3629" providerId="LiveId" clId="{1E7A2DFC-B576-4B89-B672-E13727972DB2}" dt="2022-04-24T22:57:11.217" v="132"/>
          <ac:inkMkLst>
            <pc:docMk/>
            <pc:sldMk cId="1365651708" sldId="297"/>
            <ac:inkMk id="57" creationId="{EB0323F9-50A2-4A4D-849C-AD9DD3C8FE7A}"/>
          </ac:inkMkLst>
        </pc:inkChg>
        <pc:inkChg chg="add">
          <ac:chgData name="Michael Curry" userId="f9518ffa060f3629" providerId="LiveId" clId="{1E7A2DFC-B576-4B89-B672-E13727972DB2}" dt="2022-04-24T22:57:22.367" v="133" actId="9405"/>
          <ac:inkMkLst>
            <pc:docMk/>
            <pc:sldMk cId="1365651708" sldId="297"/>
            <ac:inkMk id="60" creationId="{5419AC14-EAFD-4737-8163-34890272024B}"/>
          </ac:inkMkLst>
        </pc:inkChg>
        <pc:inkChg chg="add">
          <ac:chgData name="Michael Curry" userId="f9518ffa060f3629" providerId="LiveId" clId="{1E7A2DFC-B576-4B89-B672-E13727972DB2}" dt="2022-04-24T22:57:23.160" v="134" actId="9405"/>
          <ac:inkMkLst>
            <pc:docMk/>
            <pc:sldMk cId="1365651708" sldId="297"/>
            <ac:inkMk id="62" creationId="{A375D4F3-539B-41AF-9E43-58B299C1BE52}"/>
          </ac:inkMkLst>
        </pc:inkChg>
        <pc:inkChg chg="add">
          <ac:chgData name="Michael Curry" userId="f9518ffa060f3629" providerId="LiveId" clId="{1E7A2DFC-B576-4B89-B672-E13727972DB2}" dt="2022-04-24T22:57:31.988" v="135" actId="9405"/>
          <ac:inkMkLst>
            <pc:docMk/>
            <pc:sldMk cId="1365651708" sldId="297"/>
            <ac:inkMk id="63" creationId="{84F08A6E-2E32-4CF7-A28B-B5116C2F4FFC}"/>
          </ac:inkMkLst>
        </pc:inkChg>
        <pc:inkChg chg="add">
          <ac:chgData name="Michael Curry" userId="f9518ffa060f3629" providerId="LiveId" clId="{1E7A2DFC-B576-4B89-B672-E13727972DB2}" dt="2022-04-24T22:57:36.957" v="136" actId="9405"/>
          <ac:inkMkLst>
            <pc:docMk/>
            <pc:sldMk cId="1365651708" sldId="297"/>
            <ac:inkMk id="64" creationId="{8F835FDB-4EEF-486F-90BE-7CDD8E55E600}"/>
          </ac:inkMkLst>
        </pc:inkChg>
        <pc:inkChg chg="add">
          <ac:chgData name="Michael Curry" userId="f9518ffa060f3629" providerId="LiveId" clId="{1E7A2DFC-B576-4B89-B672-E13727972DB2}" dt="2022-04-24T22:57:43.518" v="137" actId="9405"/>
          <ac:inkMkLst>
            <pc:docMk/>
            <pc:sldMk cId="1365651708" sldId="297"/>
            <ac:inkMk id="65" creationId="{B8699217-35EA-4566-8355-5CFD0FD6E65C}"/>
          </ac:inkMkLst>
        </pc:inkChg>
        <pc:inkChg chg="add del">
          <ac:chgData name="Michael Curry" userId="f9518ffa060f3629" providerId="LiveId" clId="{1E7A2DFC-B576-4B89-B672-E13727972DB2}" dt="2022-04-24T23:08:19.985" v="264"/>
          <ac:inkMkLst>
            <pc:docMk/>
            <pc:sldMk cId="1365651708" sldId="297"/>
            <ac:inkMk id="66" creationId="{267102F8-0C48-4A9A-9331-5778CA823BD3}"/>
          </ac:inkMkLst>
        </pc:inkChg>
        <pc:inkChg chg="add del">
          <ac:chgData name="Michael Curry" userId="f9518ffa060f3629" providerId="LiveId" clId="{1E7A2DFC-B576-4B89-B672-E13727972DB2}" dt="2022-04-24T23:08:19.985" v="264"/>
          <ac:inkMkLst>
            <pc:docMk/>
            <pc:sldMk cId="1365651708" sldId="297"/>
            <ac:inkMk id="67" creationId="{8BB549AC-378E-4B39-9617-7BB3DD0AAED2}"/>
          </ac:inkMkLst>
        </pc:inkChg>
        <pc:inkChg chg="add">
          <ac:chgData name="Michael Curry" userId="f9518ffa060f3629" providerId="LiveId" clId="{1E7A2DFC-B576-4B89-B672-E13727972DB2}" dt="2022-04-24T22:57:58.016" v="140" actId="9405"/>
          <ac:inkMkLst>
            <pc:docMk/>
            <pc:sldMk cId="1365651708" sldId="297"/>
            <ac:inkMk id="68" creationId="{5BB9ADAD-81F4-4A5F-858B-5FF5DDA095B8}"/>
          </ac:inkMkLst>
        </pc:inkChg>
        <pc:inkChg chg="add del mod topLvl">
          <ac:chgData name="Michael Curry" userId="f9518ffa060f3629" providerId="LiveId" clId="{1E7A2DFC-B576-4B89-B672-E13727972DB2}" dt="2022-04-24T23:06:37.553" v="199" actId="34122"/>
          <ac:inkMkLst>
            <pc:docMk/>
            <pc:sldMk cId="1365651708" sldId="297"/>
            <ac:inkMk id="69" creationId="{BB0B7EFD-0019-433E-B12D-3F1EF3F9D183}"/>
          </ac:inkMkLst>
        </pc:inkChg>
        <pc:inkChg chg="add del mod topLvl">
          <ac:chgData name="Michael Curry" userId="f9518ffa060f3629" providerId="LiveId" clId="{1E7A2DFC-B576-4B89-B672-E13727972DB2}" dt="2022-04-24T23:06:37.553" v="199" actId="34122"/>
          <ac:inkMkLst>
            <pc:docMk/>
            <pc:sldMk cId="1365651708" sldId="297"/>
            <ac:inkMk id="70" creationId="{8EC87335-15EA-4522-9E22-C5844C4B3BEC}"/>
          </ac:inkMkLst>
        </pc:inkChg>
        <pc:inkChg chg="add del mod">
          <ac:chgData name="Michael Curry" userId="f9518ffa060f3629" providerId="LiveId" clId="{1E7A2DFC-B576-4B89-B672-E13727972DB2}" dt="2022-04-24T23:06:37.553" v="199" actId="34122"/>
          <ac:inkMkLst>
            <pc:docMk/>
            <pc:sldMk cId="1365651708" sldId="297"/>
            <ac:inkMk id="71" creationId="{651A6A8F-DC1B-45BC-B717-32FB1DFCA8D4}"/>
          </ac:inkMkLst>
        </pc:inkChg>
        <pc:inkChg chg="add del mod">
          <ac:chgData name="Michael Curry" userId="f9518ffa060f3629" providerId="LiveId" clId="{1E7A2DFC-B576-4B89-B672-E13727972DB2}" dt="2022-04-24T23:06:37.553" v="199" actId="34122"/>
          <ac:inkMkLst>
            <pc:docMk/>
            <pc:sldMk cId="1365651708" sldId="297"/>
            <ac:inkMk id="72" creationId="{E4EB3EC6-243A-49A9-B6AD-A1DB1F9E71F3}"/>
          </ac:inkMkLst>
        </pc:inkChg>
        <pc:inkChg chg="add del mod">
          <ac:chgData name="Michael Curry" userId="f9518ffa060f3629" providerId="LiveId" clId="{1E7A2DFC-B576-4B89-B672-E13727972DB2}" dt="2022-04-24T23:06:37.553" v="199" actId="34122"/>
          <ac:inkMkLst>
            <pc:docMk/>
            <pc:sldMk cId="1365651708" sldId="297"/>
            <ac:inkMk id="73" creationId="{CD0E6405-3729-4B74-9943-A4E85DAB6786}"/>
          </ac:inkMkLst>
        </pc:inkChg>
        <pc:inkChg chg="add del mod">
          <ac:chgData name="Michael Curry" userId="f9518ffa060f3629" providerId="LiveId" clId="{1E7A2DFC-B576-4B89-B672-E13727972DB2}" dt="2022-04-24T23:06:37.553" v="199" actId="34122"/>
          <ac:inkMkLst>
            <pc:docMk/>
            <pc:sldMk cId="1365651708" sldId="297"/>
            <ac:inkMk id="75" creationId="{4607A5E1-AFE5-489C-AC89-10ECA8CBDA20}"/>
          </ac:inkMkLst>
        </pc:inkChg>
        <pc:inkChg chg="add del mod">
          <ac:chgData name="Michael Curry" userId="f9518ffa060f3629" providerId="LiveId" clId="{1E7A2DFC-B576-4B89-B672-E13727972DB2}" dt="2022-04-24T23:06:37.553" v="199" actId="34122"/>
          <ac:inkMkLst>
            <pc:docMk/>
            <pc:sldMk cId="1365651708" sldId="297"/>
            <ac:inkMk id="76" creationId="{D216BBD5-CD9D-495B-B8CF-2AB0F652EC17}"/>
          </ac:inkMkLst>
        </pc:inkChg>
        <pc:inkChg chg="add del mod">
          <ac:chgData name="Michael Curry" userId="f9518ffa060f3629" providerId="LiveId" clId="{1E7A2DFC-B576-4B89-B672-E13727972DB2}" dt="2022-04-24T23:06:37.553" v="199" actId="34122"/>
          <ac:inkMkLst>
            <pc:docMk/>
            <pc:sldMk cId="1365651708" sldId="297"/>
            <ac:inkMk id="77" creationId="{707821E7-70D5-45D7-BC59-AD7436CFC765}"/>
          </ac:inkMkLst>
        </pc:inkChg>
        <pc:inkChg chg="add del mod">
          <ac:chgData name="Michael Curry" userId="f9518ffa060f3629" providerId="LiveId" clId="{1E7A2DFC-B576-4B89-B672-E13727972DB2}" dt="2022-04-24T23:06:37.553" v="199" actId="34122"/>
          <ac:inkMkLst>
            <pc:docMk/>
            <pc:sldMk cId="1365651708" sldId="297"/>
            <ac:inkMk id="78" creationId="{68BC9C27-7ECF-4CD7-B349-7316679E6731}"/>
          </ac:inkMkLst>
        </pc:inkChg>
        <pc:inkChg chg="add del mod topLvl">
          <ac:chgData name="Michael Curry" userId="f9518ffa060f3629" providerId="LiveId" clId="{1E7A2DFC-B576-4B89-B672-E13727972DB2}" dt="2022-04-24T23:07:03.152" v="213" actId="34122"/>
          <ac:inkMkLst>
            <pc:docMk/>
            <pc:sldMk cId="1365651708" sldId="297"/>
            <ac:inkMk id="80" creationId="{D190160A-FC83-42AD-BC8E-B765F9579921}"/>
          </ac:inkMkLst>
        </pc:inkChg>
        <pc:inkChg chg="add del mod topLvl">
          <ac:chgData name="Michael Curry" userId="f9518ffa060f3629" providerId="LiveId" clId="{1E7A2DFC-B576-4B89-B672-E13727972DB2}" dt="2022-04-24T23:07:03.152" v="213" actId="34122"/>
          <ac:inkMkLst>
            <pc:docMk/>
            <pc:sldMk cId="1365651708" sldId="297"/>
            <ac:inkMk id="81" creationId="{9E19EF47-9D6D-4907-B531-C8AC1C4FACE6}"/>
          </ac:inkMkLst>
        </pc:inkChg>
        <pc:inkChg chg="add del mod">
          <ac:chgData name="Michael Curry" userId="f9518ffa060f3629" providerId="LiveId" clId="{1E7A2DFC-B576-4B89-B672-E13727972DB2}" dt="2022-04-24T23:07:03.152" v="213" actId="34122"/>
          <ac:inkMkLst>
            <pc:docMk/>
            <pc:sldMk cId="1365651708" sldId="297"/>
            <ac:inkMk id="82" creationId="{C6957DD8-07A1-4180-979C-4E7DAA9D51B5}"/>
          </ac:inkMkLst>
        </pc:inkChg>
        <pc:inkChg chg="add del mod">
          <ac:chgData name="Michael Curry" userId="f9518ffa060f3629" providerId="LiveId" clId="{1E7A2DFC-B576-4B89-B672-E13727972DB2}" dt="2022-04-24T23:07:03.152" v="213" actId="34122"/>
          <ac:inkMkLst>
            <pc:docMk/>
            <pc:sldMk cId="1365651708" sldId="297"/>
            <ac:inkMk id="83" creationId="{4CADD00A-1A83-4153-9C49-74DD58059022}"/>
          </ac:inkMkLst>
        </pc:inkChg>
        <pc:inkChg chg="add del mod">
          <ac:chgData name="Michael Curry" userId="f9518ffa060f3629" providerId="LiveId" clId="{1E7A2DFC-B576-4B89-B672-E13727972DB2}" dt="2022-04-24T23:07:03.152" v="213" actId="34122"/>
          <ac:inkMkLst>
            <pc:docMk/>
            <pc:sldMk cId="1365651708" sldId="297"/>
            <ac:inkMk id="85" creationId="{AC509387-D284-4EDC-8BF0-A5CAAB91F97F}"/>
          </ac:inkMkLst>
        </pc:inkChg>
        <pc:inkChg chg="add del mod">
          <ac:chgData name="Michael Curry" userId="f9518ffa060f3629" providerId="LiveId" clId="{1E7A2DFC-B576-4B89-B672-E13727972DB2}" dt="2022-04-24T23:07:03.152" v="213" actId="34122"/>
          <ac:inkMkLst>
            <pc:docMk/>
            <pc:sldMk cId="1365651708" sldId="297"/>
            <ac:inkMk id="86" creationId="{189B22FC-3DE2-4A3A-9894-E42D4C1CD032}"/>
          </ac:inkMkLst>
        </pc:inkChg>
        <pc:inkChg chg="add del mod">
          <ac:chgData name="Michael Curry" userId="f9518ffa060f3629" providerId="LiveId" clId="{1E7A2DFC-B576-4B89-B672-E13727972DB2}" dt="2022-04-24T23:07:03.152" v="213" actId="34122"/>
          <ac:inkMkLst>
            <pc:docMk/>
            <pc:sldMk cId="1365651708" sldId="297"/>
            <ac:inkMk id="87" creationId="{79D3628F-D8F8-4FF0-BD2B-1D36725C2934}"/>
          </ac:inkMkLst>
        </pc:inkChg>
        <pc:inkChg chg="add del mod">
          <ac:chgData name="Michael Curry" userId="f9518ffa060f3629" providerId="LiveId" clId="{1E7A2DFC-B576-4B89-B672-E13727972DB2}" dt="2022-04-24T23:07:03.152" v="213" actId="34122"/>
          <ac:inkMkLst>
            <pc:docMk/>
            <pc:sldMk cId="1365651708" sldId="297"/>
            <ac:inkMk id="88" creationId="{46990259-59D0-41F3-9C06-973FFD1E5149}"/>
          </ac:inkMkLst>
        </pc:inkChg>
        <pc:inkChg chg="add del mod">
          <ac:chgData name="Michael Curry" userId="f9518ffa060f3629" providerId="LiveId" clId="{1E7A2DFC-B576-4B89-B672-E13727972DB2}" dt="2022-04-24T23:07:03.152" v="213" actId="34122"/>
          <ac:inkMkLst>
            <pc:docMk/>
            <pc:sldMk cId="1365651708" sldId="297"/>
            <ac:inkMk id="89" creationId="{FED36D5F-3A2A-4C22-A8D3-67E910852277}"/>
          </ac:inkMkLst>
        </pc:inkChg>
        <pc:inkChg chg="add del mod">
          <ac:chgData name="Michael Curry" userId="f9518ffa060f3629" providerId="LiveId" clId="{1E7A2DFC-B576-4B89-B672-E13727972DB2}" dt="2022-04-24T23:07:03.152" v="213" actId="34122"/>
          <ac:inkMkLst>
            <pc:docMk/>
            <pc:sldMk cId="1365651708" sldId="297"/>
            <ac:inkMk id="90" creationId="{CC72A022-4749-4E7D-B33A-2404E5089ED8}"/>
          </ac:inkMkLst>
        </pc:inkChg>
        <pc:inkChg chg="add del mod">
          <ac:chgData name="Michael Curry" userId="f9518ffa060f3629" providerId="LiveId" clId="{1E7A2DFC-B576-4B89-B672-E13727972DB2}" dt="2022-04-24T23:07:03.152" v="213" actId="34122"/>
          <ac:inkMkLst>
            <pc:docMk/>
            <pc:sldMk cId="1365651708" sldId="297"/>
            <ac:inkMk id="91" creationId="{2E3A898D-E91F-4A69-9BA1-E15A0B6627B1}"/>
          </ac:inkMkLst>
        </pc:inkChg>
        <pc:inkChg chg="add del mod topLvl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93" creationId="{E857C4D2-B0D8-4B0B-A99D-AE14955371BC}"/>
          </ac:inkMkLst>
        </pc:inkChg>
        <pc:inkChg chg="add del mod topLvl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94" creationId="{22C689B9-E077-443C-90A5-EC557273F1C6}"/>
          </ac:inkMkLst>
        </pc:inkChg>
        <pc:inkChg chg="add del mod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95" creationId="{3A21DCCF-79D8-469B-9B01-3509CDBC02CD}"/>
          </ac:inkMkLst>
        </pc:inkChg>
        <pc:inkChg chg="add del mod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96" creationId="{C9840BA4-9FAD-42D0-BB51-7DA2B5653443}"/>
          </ac:inkMkLst>
        </pc:inkChg>
        <pc:inkChg chg="add del mod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97" creationId="{44668061-5EC6-4C66-87C6-97387C85F5CD}"/>
          </ac:inkMkLst>
        </pc:inkChg>
        <pc:inkChg chg="add del mod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98" creationId="{2C46BD8A-0A48-40EA-A476-22A219B7025C}"/>
          </ac:inkMkLst>
        </pc:inkChg>
        <pc:inkChg chg="add del mod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100" creationId="{2ABFF343-6EB8-402A-ADAE-A3F7E0FA0A99}"/>
          </ac:inkMkLst>
        </pc:inkChg>
        <pc:inkChg chg="add del mod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102" creationId="{A8224A8A-383F-456F-8947-C7E121FD62BD}"/>
          </ac:inkMkLst>
        </pc:inkChg>
        <pc:inkChg chg="add del mod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103" creationId="{3ACB401F-95C7-4DFF-B799-86AB3C55C259}"/>
          </ac:inkMkLst>
        </pc:inkChg>
        <pc:inkChg chg="add del mod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104" creationId="{D89E7F3E-FEAD-4AEF-9CE4-8292B227912E}"/>
          </ac:inkMkLst>
        </pc:inkChg>
        <pc:inkChg chg="add del mod">
          <ac:chgData name="Michael Curry" userId="f9518ffa060f3629" providerId="LiveId" clId="{1E7A2DFC-B576-4B89-B672-E13727972DB2}" dt="2022-04-25T00:38:25.187" v="483" actId="478"/>
          <ac:inkMkLst>
            <pc:docMk/>
            <pc:sldMk cId="1365651708" sldId="297"/>
            <ac:inkMk id="106" creationId="{06F3981E-E62D-42BB-BD3A-B54EEF2ADE5A}"/>
          </ac:inkMkLst>
        </pc:inkChg>
        <pc:inkChg chg="add del mod">
          <ac:chgData name="Michael Curry" userId="f9518ffa060f3629" providerId="LiveId" clId="{1E7A2DFC-B576-4B89-B672-E13727972DB2}" dt="2022-04-25T00:38:25.187" v="483" actId="478"/>
          <ac:inkMkLst>
            <pc:docMk/>
            <pc:sldMk cId="1365651708" sldId="297"/>
            <ac:inkMk id="107" creationId="{57625A59-2FE5-4F5F-A86C-4ECB575B2357}"/>
          </ac:inkMkLst>
        </pc:inkChg>
        <pc:inkChg chg="add del mod">
          <ac:chgData name="Michael Curry" userId="f9518ffa060f3629" providerId="LiveId" clId="{1E7A2DFC-B576-4B89-B672-E13727972DB2}" dt="2022-04-25T00:38:25.187" v="483" actId="478"/>
          <ac:inkMkLst>
            <pc:docMk/>
            <pc:sldMk cId="1365651708" sldId="297"/>
            <ac:inkMk id="109" creationId="{2CC1699F-D8B6-4275-99F5-29E2A565F085}"/>
          </ac:inkMkLst>
        </pc:inkChg>
        <pc:inkChg chg="add del mod">
          <ac:chgData name="Michael Curry" userId="f9518ffa060f3629" providerId="LiveId" clId="{1E7A2DFC-B576-4B89-B672-E13727972DB2}" dt="2022-04-25T00:38:25.187" v="483" actId="478"/>
          <ac:inkMkLst>
            <pc:docMk/>
            <pc:sldMk cId="1365651708" sldId="297"/>
            <ac:inkMk id="110" creationId="{3DEF1652-F68B-4E2B-8D1F-4E25CA45687B}"/>
          </ac:inkMkLst>
        </pc:inkChg>
        <pc:inkChg chg="add del mod">
          <ac:chgData name="Michael Curry" userId="f9518ffa060f3629" providerId="LiveId" clId="{1E7A2DFC-B576-4B89-B672-E13727972DB2}" dt="2022-04-25T00:38:25.187" v="483" actId="478"/>
          <ac:inkMkLst>
            <pc:docMk/>
            <pc:sldMk cId="1365651708" sldId="297"/>
            <ac:inkMk id="111" creationId="{3A2D1D6D-9245-4DD1-A1A1-9195863F6D38}"/>
          </ac:inkMkLst>
        </pc:inkChg>
        <pc:inkChg chg="add del mod">
          <ac:chgData name="Michael Curry" userId="f9518ffa060f3629" providerId="LiveId" clId="{1E7A2DFC-B576-4B89-B672-E13727972DB2}" dt="2022-04-25T00:38:25.187" v="483" actId="478"/>
          <ac:inkMkLst>
            <pc:docMk/>
            <pc:sldMk cId="1365651708" sldId="297"/>
            <ac:inkMk id="112" creationId="{3E8D2F69-84B1-4530-A3F3-8E18CF58B978}"/>
          </ac:inkMkLst>
        </pc:inkChg>
        <pc:inkChg chg="add del mod">
          <ac:chgData name="Michael Curry" userId="f9518ffa060f3629" providerId="LiveId" clId="{1E7A2DFC-B576-4B89-B672-E13727972DB2}" dt="2022-04-25T00:38:25.187" v="483" actId="478"/>
          <ac:inkMkLst>
            <pc:docMk/>
            <pc:sldMk cId="1365651708" sldId="297"/>
            <ac:inkMk id="114" creationId="{4DDCDC57-7E5A-441A-A1C1-CB67712A3990}"/>
          </ac:inkMkLst>
        </pc:inkChg>
        <pc:inkChg chg="add del mod">
          <ac:chgData name="Michael Curry" userId="f9518ffa060f3629" providerId="LiveId" clId="{1E7A2DFC-B576-4B89-B672-E13727972DB2}" dt="2022-04-25T00:38:25.187" v="483" actId="478"/>
          <ac:inkMkLst>
            <pc:docMk/>
            <pc:sldMk cId="1365651708" sldId="297"/>
            <ac:inkMk id="115" creationId="{6EF79AEE-81F6-4498-87B4-576B22D294EF}"/>
          </ac:inkMkLst>
        </pc:inkChg>
        <pc:inkChg chg="add del mod">
          <ac:chgData name="Michael Curry" userId="f9518ffa060f3629" providerId="LiveId" clId="{1E7A2DFC-B576-4B89-B672-E13727972DB2}" dt="2022-04-25T00:38:25.187" v="483" actId="478"/>
          <ac:inkMkLst>
            <pc:docMk/>
            <pc:sldMk cId="1365651708" sldId="297"/>
            <ac:inkMk id="117" creationId="{ABE7D071-1754-49F5-A3A1-E25023581215}"/>
          </ac:inkMkLst>
        </pc:inkChg>
        <pc:inkChg chg="add del mod">
          <ac:chgData name="Michael Curry" userId="f9518ffa060f3629" providerId="LiveId" clId="{1E7A2DFC-B576-4B89-B672-E13727972DB2}" dt="2022-04-25T00:38:25.187" v="483" actId="478"/>
          <ac:inkMkLst>
            <pc:docMk/>
            <pc:sldMk cId="1365651708" sldId="297"/>
            <ac:inkMk id="118" creationId="{AD5CF9DB-3D7F-43D3-832F-BD80DC496510}"/>
          </ac:inkMkLst>
        </pc:inkChg>
        <pc:inkChg chg="add del mod">
          <ac:chgData name="Michael Curry" userId="f9518ffa060f3629" providerId="LiveId" clId="{1E7A2DFC-B576-4B89-B672-E13727972DB2}" dt="2022-04-25T00:38:25.187" v="483" actId="478"/>
          <ac:inkMkLst>
            <pc:docMk/>
            <pc:sldMk cId="1365651708" sldId="297"/>
            <ac:inkMk id="119" creationId="{61892CAB-F9F9-4D5C-BEB7-3681FE7C3C98}"/>
          </ac:inkMkLst>
        </pc:inkChg>
        <pc:inkChg chg="add del mod">
          <ac:chgData name="Michael Curry" userId="f9518ffa060f3629" providerId="LiveId" clId="{1E7A2DFC-B576-4B89-B672-E13727972DB2}" dt="2022-04-25T00:38:25.187" v="483" actId="478"/>
          <ac:inkMkLst>
            <pc:docMk/>
            <pc:sldMk cId="1365651708" sldId="297"/>
            <ac:inkMk id="120" creationId="{BDBA09AD-51E4-4073-BD60-E019E56C8E8D}"/>
          </ac:inkMkLst>
        </pc:inkChg>
        <pc:inkChg chg="add del mod">
          <ac:chgData name="Michael Curry" userId="f9518ffa060f3629" providerId="LiveId" clId="{1E7A2DFC-B576-4B89-B672-E13727972DB2}" dt="2022-04-25T00:38:25.187" v="483" actId="478"/>
          <ac:inkMkLst>
            <pc:docMk/>
            <pc:sldMk cId="1365651708" sldId="297"/>
            <ac:inkMk id="121" creationId="{658DF636-F2AC-4840-B99A-07E68924BF00}"/>
          </ac:inkMkLst>
        </pc:inkChg>
        <pc:inkChg chg="add del mod topLvl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123" creationId="{8BE56D4C-37B2-46E2-AD44-0EE6075016C9}"/>
          </ac:inkMkLst>
        </pc:inkChg>
        <pc:inkChg chg="add del mod topLvl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124" creationId="{61488286-B9D8-4414-A797-9D1F0AB44A28}"/>
          </ac:inkMkLst>
        </pc:inkChg>
        <pc:inkChg chg="add mod">
          <ac:chgData name="Michael Curry" userId="f9518ffa060f3629" providerId="LiveId" clId="{1E7A2DFC-B576-4B89-B672-E13727972DB2}" dt="2022-04-24T23:07:58.008" v="256"/>
          <ac:inkMkLst>
            <pc:docMk/>
            <pc:sldMk cId="1365651708" sldId="297"/>
            <ac:inkMk id="126" creationId="{04BC7806-8937-4EDE-92A5-5FE1C7ED27C7}"/>
          </ac:inkMkLst>
        </pc:inkChg>
        <pc:inkChg chg="add mod">
          <ac:chgData name="Michael Curry" userId="f9518ffa060f3629" providerId="LiveId" clId="{1E7A2DFC-B576-4B89-B672-E13727972DB2}" dt="2022-04-24T23:07:58.008" v="256"/>
          <ac:inkMkLst>
            <pc:docMk/>
            <pc:sldMk cId="1365651708" sldId="297"/>
            <ac:inkMk id="127" creationId="{C259A882-6F29-46DC-8BA3-26024CAEE3D6}"/>
          </ac:inkMkLst>
        </pc:inkChg>
        <pc:inkChg chg="add mod">
          <ac:chgData name="Michael Curry" userId="f9518ffa060f3629" providerId="LiveId" clId="{1E7A2DFC-B576-4B89-B672-E13727972DB2}" dt="2022-04-24T23:07:58.008" v="256"/>
          <ac:inkMkLst>
            <pc:docMk/>
            <pc:sldMk cId="1365651708" sldId="297"/>
            <ac:inkMk id="129" creationId="{A11EC3B3-6B88-4776-AA8E-9F9E3282FC39}"/>
          </ac:inkMkLst>
        </pc:inkChg>
        <pc:inkChg chg="add mod">
          <ac:chgData name="Michael Curry" userId="f9518ffa060f3629" providerId="LiveId" clId="{1E7A2DFC-B576-4B89-B672-E13727972DB2}" dt="2022-04-24T23:07:58.008" v="256"/>
          <ac:inkMkLst>
            <pc:docMk/>
            <pc:sldMk cId="1365651708" sldId="297"/>
            <ac:inkMk id="130" creationId="{949A24D2-A541-45A6-837E-4530581ACBFD}"/>
          </ac:inkMkLst>
        </pc:inkChg>
        <pc:inkChg chg="add mod">
          <ac:chgData name="Michael Curry" userId="f9518ffa060f3629" providerId="LiveId" clId="{1E7A2DFC-B576-4B89-B672-E13727972DB2}" dt="2022-04-24T23:07:58.008" v="256"/>
          <ac:inkMkLst>
            <pc:docMk/>
            <pc:sldMk cId="1365651708" sldId="297"/>
            <ac:inkMk id="131" creationId="{7697F71A-9465-42BA-BAAB-DE762317A192}"/>
          </ac:inkMkLst>
        </pc:inkChg>
        <pc:inkChg chg="add mod">
          <ac:chgData name="Michael Curry" userId="f9518ffa060f3629" providerId="LiveId" clId="{1E7A2DFC-B576-4B89-B672-E13727972DB2}" dt="2022-04-24T23:07:58.008" v="256"/>
          <ac:inkMkLst>
            <pc:docMk/>
            <pc:sldMk cId="1365651708" sldId="297"/>
            <ac:inkMk id="132" creationId="{9BA82E48-5768-4DF1-B382-A7890424DCEF}"/>
          </ac:inkMkLst>
        </pc:inkChg>
        <pc:inkChg chg="add mod">
          <ac:chgData name="Michael Curry" userId="f9518ffa060f3629" providerId="LiveId" clId="{1E7A2DFC-B576-4B89-B672-E13727972DB2}" dt="2022-04-24T23:07:58.008" v="256"/>
          <ac:inkMkLst>
            <pc:docMk/>
            <pc:sldMk cId="1365651708" sldId="297"/>
            <ac:inkMk id="133" creationId="{88FF0073-BED5-400D-A0D3-B61E522FCF89}"/>
          </ac:inkMkLst>
        </pc:inkChg>
        <pc:inkChg chg="add mod">
          <ac:chgData name="Michael Curry" userId="f9518ffa060f3629" providerId="LiveId" clId="{1E7A2DFC-B576-4B89-B672-E13727972DB2}" dt="2022-04-24T23:07:58.008" v="256"/>
          <ac:inkMkLst>
            <pc:docMk/>
            <pc:sldMk cId="1365651708" sldId="297"/>
            <ac:inkMk id="135" creationId="{27426218-9A29-4078-A721-B7336727EAEE}"/>
          </ac:inkMkLst>
        </pc:inkChg>
        <pc:inkChg chg="add del">
          <ac:chgData name="Michael Curry" userId="f9518ffa060f3629" providerId="LiveId" clId="{1E7A2DFC-B576-4B89-B672-E13727972DB2}" dt="2022-04-24T23:08:20.873" v="265" actId="9405"/>
          <ac:inkMkLst>
            <pc:docMk/>
            <pc:sldMk cId="1365651708" sldId="297"/>
            <ac:inkMk id="137" creationId="{7859A566-0122-41E2-8A85-4171B6DA42A9}"/>
          </ac:inkMkLst>
        </pc:inkChg>
        <pc:inkChg chg="add mod">
          <ac:chgData name="Michael Curry" userId="f9518ffa060f3629" providerId="LiveId" clId="{1E7A2DFC-B576-4B89-B672-E13727972DB2}" dt="2022-04-24T23:08:28.693" v="273"/>
          <ac:inkMkLst>
            <pc:docMk/>
            <pc:sldMk cId="1365651708" sldId="297"/>
            <ac:inkMk id="138" creationId="{F8767D4C-3448-4149-8B22-250775994E1A}"/>
          </ac:inkMkLst>
        </pc:inkChg>
        <pc:inkChg chg="add mod">
          <ac:chgData name="Michael Curry" userId="f9518ffa060f3629" providerId="LiveId" clId="{1E7A2DFC-B576-4B89-B672-E13727972DB2}" dt="2022-04-24T23:08:28.693" v="273"/>
          <ac:inkMkLst>
            <pc:docMk/>
            <pc:sldMk cId="1365651708" sldId="297"/>
            <ac:inkMk id="139" creationId="{A267155E-D5F3-489C-A720-F655238E0EF1}"/>
          </ac:inkMkLst>
        </pc:inkChg>
        <pc:inkChg chg="add mod">
          <ac:chgData name="Michael Curry" userId="f9518ffa060f3629" providerId="LiveId" clId="{1E7A2DFC-B576-4B89-B672-E13727972DB2}" dt="2022-04-24T23:08:28.693" v="273"/>
          <ac:inkMkLst>
            <pc:docMk/>
            <pc:sldMk cId="1365651708" sldId="297"/>
            <ac:inkMk id="140" creationId="{806A3686-C642-4D71-BF94-C9EC96BF26A9}"/>
          </ac:inkMkLst>
        </pc:inkChg>
        <pc:inkChg chg="add mod">
          <ac:chgData name="Michael Curry" userId="f9518ffa060f3629" providerId="LiveId" clId="{1E7A2DFC-B576-4B89-B672-E13727972DB2}" dt="2022-04-24T23:08:28.693" v="273"/>
          <ac:inkMkLst>
            <pc:docMk/>
            <pc:sldMk cId="1365651708" sldId="297"/>
            <ac:inkMk id="141" creationId="{0A36843E-8F97-4D34-ACCF-216F5D98D82A}"/>
          </ac:inkMkLst>
        </pc:inkChg>
        <pc:inkChg chg="add mod">
          <ac:chgData name="Michael Curry" userId="f9518ffa060f3629" providerId="LiveId" clId="{1E7A2DFC-B576-4B89-B672-E13727972DB2}" dt="2022-04-24T23:08:28.693" v="273"/>
          <ac:inkMkLst>
            <pc:docMk/>
            <pc:sldMk cId="1365651708" sldId="297"/>
            <ac:inkMk id="142" creationId="{380FF8A3-ADBB-4CD6-88D2-7C2CA28B6EF5}"/>
          </ac:inkMkLst>
        </pc:inkChg>
        <pc:inkChg chg="add mod">
          <ac:chgData name="Michael Curry" userId="f9518ffa060f3629" providerId="LiveId" clId="{1E7A2DFC-B576-4B89-B672-E13727972DB2}" dt="2022-04-24T23:08:28.693" v="273"/>
          <ac:inkMkLst>
            <pc:docMk/>
            <pc:sldMk cId="1365651708" sldId="297"/>
            <ac:inkMk id="143" creationId="{449DEAAF-FE63-4344-920D-6D72BB9F44C2}"/>
          </ac:inkMkLst>
        </pc:inkChg>
        <pc:inkChg chg="add mod">
          <ac:chgData name="Michael Curry" userId="f9518ffa060f3629" providerId="LiveId" clId="{1E7A2DFC-B576-4B89-B672-E13727972DB2}" dt="2022-04-24T23:08:28.693" v="273"/>
          <ac:inkMkLst>
            <pc:docMk/>
            <pc:sldMk cId="1365651708" sldId="297"/>
            <ac:inkMk id="144" creationId="{055224F6-BBB9-401C-8290-3F8E22ACD015}"/>
          </ac:inkMkLst>
        </pc:inkChg>
        <pc:inkChg chg="add del mod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146" creationId="{834E034A-6220-4BDF-AA00-B0815B6B2AC5}"/>
          </ac:inkMkLst>
        </pc:inkChg>
        <pc:inkChg chg="add del mod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147" creationId="{0985660E-202D-48A0-8677-342AF39C5358}"/>
          </ac:inkMkLst>
        </pc:inkChg>
        <pc:inkChg chg="add del mod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148" creationId="{850AD94A-5C6D-47D2-9781-7D37176BAC19}"/>
          </ac:inkMkLst>
        </pc:inkChg>
        <pc:inkChg chg="add del mod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150" creationId="{EA3A488A-9D49-40B3-8FA2-C0A30A74D4BB}"/>
          </ac:inkMkLst>
        </pc:inkChg>
        <pc:inkChg chg="add del mod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151" creationId="{5768C96D-3F38-46D6-8446-1F9048C58705}"/>
          </ac:inkMkLst>
        </pc:inkChg>
        <pc:inkChg chg="add del mod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153" creationId="{D77F8181-822E-4343-B4C0-C82DA517B4E0}"/>
          </ac:inkMkLst>
        </pc:inkChg>
        <pc:inkChg chg="add del mod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154" creationId="{6EF3FA63-6300-4E70-98AA-4F2B5E9DC0A6}"/>
          </ac:inkMkLst>
        </pc:inkChg>
        <pc:inkChg chg="add del mod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155" creationId="{64EBD7F3-8C54-43B2-9422-737072153101}"/>
          </ac:inkMkLst>
        </pc:inkChg>
        <pc:inkChg chg="add del mod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156" creationId="{B688AFE5-95DF-4C89-95EF-630E5508CD3C}"/>
          </ac:inkMkLst>
        </pc:inkChg>
        <pc:inkChg chg="add del mod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157" creationId="{423A4BB8-2137-4A5D-84ED-57A28C1E3211}"/>
          </ac:inkMkLst>
        </pc:inkChg>
        <pc:inkChg chg="add del mod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158" creationId="{837C0853-9967-4C11-BE77-A98E948C7387}"/>
          </ac:inkMkLst>
        </pc:inkChg>
        <pc:inkChg chg="add del mod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159" creationId="{7B3E79A5-FCD8-453A-A198-404B2F2C1F68}"/>
          </ac:inkMkLst>
        </pc:inkChg>
        <pc:inkChg chg="add del mod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160" creationId="{25F69ED7-35A4-4DCC-92CA-E10087D6BD8F}"/>
          </ac:inkMkLst>
        </pc:inkChg>
        <pc:inkChg chg="add del mod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161" creationId="{4F363C9B-6959-4733-9F5B-E85BEF77F2ED}"/>
          </ac:inkMkLst>
        </pc:inkChg>
        <pc:inkChg chg="add del mod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162" creationId="{66676197-010A-417F-9EAC-EA27490E9BFA}"/>
          </ac:inkMkLst>
        </pc:inkChg>
        <pc:inkChg chg="add del mod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164" creationId="{224A69A7-9CE7-4166-8D30-BE73B556D56B}"/>
          </ac:inkMkLst>
        </pc:inkChg>
        <pc:inkChg chg="add del mod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165" creationId="{515EEC43-A503-4B39-AD77-59FCC142DB07}"/>
          </ac:inkMkLst>
        </pc:inkChg>
        <pc:inkChg chg="add del mod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166" creationId="{5A1B34FB-0003-443B-9844-226A65598A15}"/>
          </ac:inkMkLst>
        </pc:inkChg>
        <pc:inkChg chg="add del mod">
          <ac:chgData name="Michael Curry" userId="f9518ffa060f3629" providerId="LiveId" clId="{1E7A2DFC-B576-4B89-B672-E13727972DB2}" dt="2022-04-24T23:09:25.254" v="301" actId="34122"/>
          <ac:inkMkLst>
            <pc:docMk/>
            <pc:sldMk cId="1365651708" sldId="297"/>
            <ac:inkMk id="167" creationId="{BC94C457-5299-4F40-B31F-57303B92487B}"/>
          </ac:inkMkLst>
        </pc:inkChg>
      </pc:sldChg>
      <pc:sldChg chg="modSp mod">
        <pc:chgData name="Michael Curry" userId="f9518ffa060f3629" providerId="LiveId" clId="{1E7A2DFC-B576-4B89-B672-E13727972DB2}" dt="2022-04-25T00:45:35.097" v="882" actId="20577"/>
        <pc:sldMkLst>
          <pc:docMk/>
          <pc:sldMk cId="2733723243" sldId="299"/>
        </pc:sldMkLst>
        <pc:spChg chg="mod">
          <ac:chgData name="Michael Curry" userId="f9518ffa060f3629" providerId="LiveId" clId="{1E7A2DFC-B576-4B89-B672-E13727972DB2}" dt="2022-04-25T00:41:37.845" v="594" actId="20577"/>
          <ac:spMkLst>
            <pc:docMk/>
            <pc:sldMk cId="2733723243" sldId="299"/>
            <ac:spMk id="2" creationId="{CE120A20-A8DF-0435-A91C-2629335614B1}"/>
          </ac:spMkLst>
        </pc:spChg>
        <pc:spChg chg="mod">
          <ac:chgData name="Michael Curry" userId="f9518ffa060f3629" providerId="LiveId" clId="{1E7A2DFC-B576-4B89-B672-E13727972DB2}" dt="2022-04-25T00:45:35.097" v="882" actId="20577"/>
          <ac:spMkLst>
            <pc:docMk/>
            <pc:sldMk cId="2733723243" sldId="299"/>
            <ac:spMk id="3" creationId="{C6AA3291-AD45-551A-B7E4-0F0351F0322F}"/>
          </ac:spMkLst>
        </pc:spChg>
      </pc:sldChg>
      <pc:sldChg chg="addSp modSp new mod modAnim">
        <pc:chgData name="Michael Curry" userId="f9518ffa060f3629" providerId="LiveId" clId="{1E7A2DFC-B576-4B89-B672-E13727972DB2}" dt="2022-04-25T00:38:04.941" v="482" actId="20577"/>
        <pc:sldMkLst>
          <pc:docMk/>
          <pc:sldMk cId="2535801788" sldId="300"/>
        </pc:sldMkLst>
        <pc:spChg chg="mod">
          <ac:chgData name="Michael Curry" userId="f9518ffa060f3629" providerId="LiveId" clId="{1E7A2DFC-B576-4B89-B672-E13727972DB2}" dt="2022-04-25T00:32:03.025" v="339" actId="20577"/>
          <ac:spMkLst>
            <pc:docMk/>
            <pc:sldMk cId="2535801788" sldId="300"/>
            <ac:spMk id="2" creationId="{CB39B46C-7728-40F0-93CA-C7861FA99019}"/>
          </ac:spMkLst>
        </pc:spChg>
        <pc:spChg chg="mod">
          <ac:chgData name="Michael Curry" userId="f9518ffa060f3629" providerId="LiveId" clId="{1E7A2DFC-B576-4B89-B672-E13727972DB2}" dt="2022-04-25T00:38:04.941" v="482" actId="20577"/>
          <ac:spMkLst>
            <pc:docMk/>
            <pc:sldMk cId="2535801788" sldId="300"/>
            <ac:spMk id="3" creationId="{99D1A184-6CA8-4C6F-9F93-66BF1483E3AA}"/>
          </ac:spMkLst>
        </pc:spChg>
        <pc:spChg chg="mod">
          <ac:chgData name="Michael Curry" userId="f9518ffa060f3629" providerId="LiveId" clId="{1E7A2DFC-B576-4B89-B672-E13727972DB2}" dt="2022-04-25T00:32:06.393" v="340"/>
          <ac:spMkLst>
            <pc:docMk/>
            <pc:sldMk cId="2535801788" sldId="300"/>
            <ac:spMk id="5" creationId="{E3B2B286-0B16-4EC5-BC23-EB314FFACD30}"/>
          </ac:spMkLst>
        </pc:spChg>
        <pc:spChg chg="mod">
          <ac:chgData name="Michael Curry" userId="f9518ffa060f3629" providerId="LiveId" clId="{1E7A2DFC-B576-4B89-B672-E13727972DB2}" dt="2022-04-25T00:32:06.393" v="340"/>
          <ac:spMkLst>
            <pc:docMk/>
            <pc:sldMk cId="2535801788" sldId="300"/>
            <ac:spMk id="10" creationId="{231DA08A-8987-4797-83E4-E5A4128CDC37}"/>
          </ac:spMkLst>
        </pc:spChg>
        <pc:spChg chg="mod">
          <ac:chgData name="Michael Curry" userId="f9518ffa060f3629" providerId="LiveId" clId="{1E7A2DFC-B576-4B89-B672-E13727972DB2}" dt="2022-04-25T00:32:06.393" v="340"/>
          <ac:spMkLst>
            <pc:docMk/>
            <pc:sldMk cId="2535801788" sldId="300"/>
            <ac:spMk id="11" creationId="{F81814DD-A083-428C-B71C-FF713BAF03FF}"/>
          </ac:spMkLst>
        </pc:spChg>
        <pc:spChg chg="mod">
          <ac:chgData name="Michael Curry" userId="f9518ffa060f3629" providerId="LiveId" clId="{1E7A2DFC-B576-4B89-B672-E13727972DB2}" dt="2022-04-25T00:32:06.393" v="340"/>
          <ac:spMkLst>
            <pc:docMk/>
            <pc:sldMk cId="2535801788" sldId="300"/>
            <ac:spMk id="12" creationId="{5CD2CCB2-0ECD-4D87-B0F4-5910555A5649}"/>
          </ac:spMkLst>
        </pc:spChg>
        <pc:grpChg chg="add mod">
          <ac:chgData name="Michael Curry" userId="f9518ffa060f3629" providerId="LiveId" clId="{1E7A2DFC-B576-4B89-B672-E13727972DB2}" dt="2022-04-25T00:32:06.393" v="340"/>
          <ac:grpSpMkLst>
            <pc:docMk/>
            <pc:sldMk cId="2535801788" sldId="300"/>
            <ac:grpSpMk id="4" creationId="{84BB869C-586B-4879-B285-53920A96B13E}"/>
          </ac:grpSpMkLst>
        </pc:grpChg>
        <pc:picChg chg="mod">
          <ac:chgData name="Michael Curry" userId="f9518ffa060f3629" providerId="LiveId" clId="{1E7A2DFC-B576-4B89-B672-E13727972DB2}" dt="2022-04-25T00:32:06.393" v="340"/>
          <ac:picMkLst>
            <pc:docMk/>
            <pc:sldMk cId="2535801788" sldId="300"/>
            <ac:picMk id="6" creationId="{4B3BC8F8-8D91-4D02-966B-5D8B552C775A}"/>
          </ac:picMkLst>
        </pc:picChg>
        <pc:picChg chg="mod">
          <ac:chgData name="Michael Curry" userId="f9518ffa060f3629" providerId="LiveId" clId="{1E7A2DFC-B576-4B89-B672-E13727972DB2}" dt="2022-04-25T00:32:06.393" v="340"/>
          <ac:picMkLst>
            <pc:docMk/>
            <pc:sldMk cId="2535801788" sldId="300"/>
            <ac:picMk id="7" creationId="{CF7B6917-1360-488A-9F32-A0637D85A37C}"/>
          </ac:picMkLst>
        </pc:picChg>
        <pc:picChg chg="mod">
          <ac:chgData name="Michael Curry" userId="f9518ffa060f3629" providerId="LiveId" clId="{1E7A2DFC-B576-4B89-B672-E13727972DB2}" dt="2022-04-25T00:32:06.393" v="340"/>
          <ac:picMkLst>
            <pc:docMk/>
            <pc:sldMk cId="2535801788" sldId="300"/>
            <ac:picMk id="8" creationId="{0DFE9C6C-E1E4-4D16-8F24-EFC780959FBE}"/>
          </ac:picMkLst>
        </pc:picChg>
        <pc:picChg chg="mod">
          <ac:chgData name="Michael Curry" userId="f9518ffa060f3629" providerId="LiveId" clId="{1E7A2DFC-B576-4B89-B672-E13727972DB2}" dt="2022-04-25T00:32:06.393" v="340"/>
          <ac:picMkLst>
            <pc:docMk/>
            <pc:sldMk cId="2535801788" sldId="300"/>
            <ac:picMk id="9" creationId="{A09F9CBF-51DE-46CF-98C3-86928F6E420F}"/>
          </ac:picMkLst>
        </pc:picChg>
      </pc:sldChg>
      <pc:sldChg chg="modSp new mod">
        <pc:chgData name="Michael Curry" userId="f9518ffa060f3629" providerId="LiveId" clId="{1E7A2DFC-B576-4B89-B672-E13727972DB2}" dt="2022-04-25T00:59:07.402" v="1047" actId="20577"/>
        <pc:sldMkLst>
          <pc:docMk/>
          <pc:sldMk cId="2362969908" sldId="301"/>
        </pc:sldMkLst>
        <pc:spChg chg="mod">
          <ac:chgData name="Michael Curry" userId="f9518ffa060f3629" providerId="LiveId" clId="{1E7A2DFC-B576-4B89-B672-E13727972DB2}" dt="2022-04-25T00:58:41.930" v="923" actId="20577"/>
          <ac:spMkLst>
            <pc:docMk/>
            <pc:sldMk cId="2362969908" sldId="301"/>
            <ac:spMk id="2" creationId="{C994AF12-11DB-452C-91AB-DB1357AEB359}"/>
          </ac:spMkLst>
        </pc:spChg>
        <pc:spChg chg="mod">
          <ac:chgData name="Michael Curry" userId="f9518ffa060f3629" providerId="LiveId" clId="{1E7A2DFC-B576-4B89-B672-E13727972DB2}" dt="2022-04-25T00:59:07.402" v="1047" actId="20577"/>
          <ac:spMkLst>
            <pc:docMk/>
            <pc:sldMk cId="2362969908" sldId="301"/>
            <ac:spMk id="3" creationId="{81FD61FB-E0FB-40B3-9C2E-309952CEECE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49:5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59 20015 0 0,'0'4'159'0'0,"0"0"0"0"0,0 0-1 0 0,0 1 1 0 0,0-1 0 0 0,1 0-1 0 0,0 0 1 0 0,-1 0 0 0 0,2 0-1 0 0,-1 0 1 0 0,2 4 0 0 0,1 0-48 0 0,-1 0 1 0 0,2 0 0 0 0,8 12-1 0 0,-12-20-111 0 0,-1 0 0 0 0,0 0 0 0 0,1 0 0 0 0,-1 0 0 0 0,0 0 0 0 0,0 0 0 0 0,1 0 0 0 0,-1 0 0 0 0,0 0 0 0 0,1 0 0 0 0,-1 0 0 0 0,0 0 0 0 0,1 0 0 0 0,-1 0 0 0 0,0 0 0 0 0,0 0 0 0 0,1-1 0 0 0,-1 1 0 0 0,0 0 0 0 0,0 0 0 0 0,1 0 0 0 0,-1 0 0 0 0,0-1 0 0 0,0 1 0 0 0,0 0 0 0 0,1 0 0 0 0,-1-1 0 0 0,0 1 0 0 0,0 0 0 0 0,0 0 0 0 0,0-1 0 0 0,0 1 0 0 0,1 0 0 0 0,-1 0 0 0 0,0-1 0 0 0,0 1 0 0 0,8-13 0 0 0,-8 12 0 0 0,3-2 0 0 0,-1 0 0 0 0,5-20 0 0 0,-5 17 0 0 0,0 1 0 0 0,0-1 0 0 0,0 1 0 0 0,-1-1 0 0 0,1 1 0 0 0,-2-1 0 0 0,1 0 0 0 0,0 0 0 0 0,-1 1 0 0 0,0-1 0 0 0,-2-7 0 0 0,2 11 0 0 0,0 1 0 0 0,-1-1 0 0 0,1 1 0 0 0,-1-1 0 0 0,0 1 0 0 0,1 0 0 0 0,-1-1 0 0 0,0 1 0 0 0,0 0 0 0 0,0-1 0 0 0,0 1 0 0 0,0 0 0 0 0,0 0 0 0 0,0 0 0 0 0,0 0 0 0 0,-1 0 0 0 0,1 0 0 0 0,0 0 0 0 0,-1 0 0 0 0,1 1 0 0 0,-1-1 0 0 0,1 0 0 0 0,0 1 0 0 0,-1-1 0 0 0,1 1 0 0 0,-1 0 0 0 0,0-1 0 0 0,1 1 0 0 0,-1 0 0 0 0,1 0 0 0 0,-1 0 0 0 0,1 0 0 0 0,-3 1 0 0 0,2-1 0 0 0,-1 1 0 0 0,1-1 0 0 0,-1 1 0 0 0,1 0 0 0 0,0 0 0 0 0,0 0 0 0 0,-1 0 0 0 0,1 0 0 0 0,0 0 0 0 0,0 1 0 0 0,0-1 0 0 0,0 1 0 0 0,0-1 0 0 0,0 1 0 0 0,1 0 0 0 0,-1 0 0 0 0,1 0 0 0 0,-1 0 0 0 0,1 0 0 0 0,-2 3 0 0 0,0 1 3 0 0,0 0 0 0 0,1 0 1 0 0,0 0-1 0 0,0 0 0 0 0,1 1 0 0 0,-1-1 0 0 0,1 1 0 0 0,1-1 0 0 0,-1 1 1 0 0,1-1-1 0 0,0 1 0 0 0,1-1 0 0 0,-1 1 0 0 0,1-1 0 0 0,1 0 0 0 0,2 10 0 0 0,-4-15 7 0 0,1 0-1 0 0,-1 0 1 0 0,0-1-1 0 0,1 1 0 0 0,-1 0 1 0 0,1 0-1 0 0,-1 0 0 0 0,0-1 1 0 0,1 1-1 0 0,0 0 1 0 0,-1-1-1 0 0,1 1 0 0 0,-1 0 1 0 0,1-1-1 0 0,0 1 0 0 0,0-1 1 0 0,-1 1-1 0 0,1-1 1 0 0,0 1-1 0 0,0-1 0 0 0,-1 0 1 0 0,1 1-1 0 0,0-1 0 0 0,0 0 1 0 0,0 0-1 0 0,0 0 1 0 0,0 1-1 0 0,-1-1 0 0 0,1 0 1 0 0,0 0-1 0 0,0 0 0 0 0,0 0 1 0 0,0 0-1 0 0,0-1 0 0 0,0 1 1 0 0,-1 0-1 0 0,1 0 1 0 0,0-1-1 0 0,0 1 0 0 0,0 0 1 0 0,0-1-1 0 0,-1 1 0 0 0,1-1 1 0 0,0 1-1 0 0,0-1 1 0 0,0 0-1 0 0,2-1 10 0 0,0-1-1 0 0,0 1 1 0 0,-1-1-1 0 0,1 0 1 0 0,-1 0 0 0 0,1 0-1 0 0,-1 0 1 0 0,0 0 0 0 0,2-5-1 0 0,4-13 35 0 0,-7 20-52 0 0,-1 1-1 0 0,0-1 1 0 0,0 1-1 0 0,0-1 0 0 0,0 1 1 0 0,0-1-1 0 0,0 1 0 0 0,0-1 1 0 0,0 1-1 0 0,0-1 0 0 0,0 0 1 0 0,0 1-1 0 0,0-1 0 0 0,0 1 1 0 0,-1-1-1 0 0,1 1 0 0 0,0-1 1 0 0,0 1-1 0 0,0-1 0 0 0,-1 1 1 0 0,1-1-1 0 0,0 1 0 0 0,-1 0 1 0 0,1-1-1 0 0,0 1 0 0 0,-1-1 1 0 0,1 1-1 0 0,-1 0 0 0 0,1-1 1 0 0,-1 1-1 0 0,-34-26 0 0 0,34 25 0 0 0,1 1 0 0 0,-1 0 0 0 0,0-1 0 0 0,1 1 0 0 0,-1 0 0 0 0,1 0 0 0 0,-1 0 0 0 0,0-1 0 0 0,1 1 0 0 0,-1 0 0 0 0,1 0 0 0 0,-1 0 0 0 0,0 0 0 0 0,1 0 0 0 0,-1 0 0 0 0,0 0 0 0 0,1 0 0 0 0,-1 0 0 0 0,1 0 0 0 0,-1 0 0 0 0,0 1 0 0 0,1-1 0 0 0,-1 0 0 0 0,1 0 0 0 0,-1 1 0 0 0,1-1 0 0 0,-1 0 0 0 0,0 1 0 0 0,1-1 0 0 0,-1 0 0 0 0,1 1 0 0 0,-1 0 0 0 0,-6 12 0 0 0,6-12 0 0 0,1 1 0 0 0,0-1 0 0 0,0 0 0 0 0,0 0 0 0 0,0 0 0 0 0,0 0 0 0 0,0 0 0 0 0,0 0 0 0 0,0 0 0 0 0,1 0 0 0 0,-1 0 0 0 0,0 0 0 0 0,1 0 0 0 0,-1 0 0 0 0,0 0 0 0 0,1 0 0 0 0,0 0 0 0 0,-1 0 0 0 0,1 0 0 0 0,-1-1 0 0 0,1 1 0 0 0,0 0 0 0 0,0 0 0 0 0,-1 0 0 0 0,1-1 0 0 0,0 1 0 0 0,0-1 0 0 0,0 1 0 0 0,0 0 0 0 0,0-1 0 0 0,0 0 0 0 0,1 1 0 0 0,0 0 0 0 0,0 0 0 0 0,0 0 0 0 0,0-1 0 0 0,1 1 0 0 0,-1-1 0 0 0,0 1 0 0 0,0-1 0 0 0,0 0 0 0 0,1 0 0 0 0,-1 0 0 0 0,0 0 0 0 0,0 0 0 0 0,1-1 0 0 0,2 0 0 0 0,-3 0 0 0 0,0 0 0 0 0,0 0 0 0 0,0 0 0 0 0,0 0 0 0 0,0 0 0 0 0,-1-1 0 0 0,1 1 0 0 0,0-1 0 0 0,-1 1 0 0 0,1-1 0 0 0,-1 1 0 0 0,1-1 0 0 0,-1 0 0 0 0,0 0 0 0 0,0 0 0 0 0,1 0 0 0 0,-2 0 0 0 0,1 0 0 0 0,0 0 0 0 0,0 0 0 0 0,-1 0 0 0 0,1 0 0 0 0,-1-1 0 0 0,1 1 0 0 0,-1 0 0 0 0,0-4 0 0 0,0 5 0 0 0,0 1 0 0 0,0-1 0 0 0,0 1 0 0 0,0-1 0 0 0,-1 1 0 0 0,1-1 0 0 0,0 1 0 0 0,0-1 0 0 0,0 1 0 0 0,-1-1 0 0 0,1 1 0 0 0,0 0 0 0 0,-1-1 0 0 0,1 1 0 0 0,0-1 0 0 0,-1 1 0 0 0,1 0 0 0 0,-1 0 0 0 0,1-1 0 0 0,0 1 0 0 0,-1 0 0 0 0,1-1 0 0 0,-1 1 0 0 0,1 0 0 0 0,-2 0 0 0 0,-33-19 0 0 0,34 18-1 0 0,-1 1 0 0 0,1-1-1 0 0,0 1 1 0 0,0 0 0 0 0,0 0-1 0 0,0-1 1 0 0,0 1 0 0 0,-1 0-1 0 0,1 0 1 0 0,0 0 0 0 0,0 0-1 0 0,0 0 1 0 0,0 1 0 0 0,-1-1 0 0 0,1 0-1 0 0,0 0 1 0 0,0 1 0 0 0,0-1-1 0 0,0 1 1 0 0,0-1 0 0 0,0 1-1 0 0,0-1 1 0 0,0 1 0 0 0,0 0-1 0 0,0-1 1 0 0,0 1 0 0 0,0 0 0 0 0,0 0-1 0 0,1 0 1 0 0,-1 0 0 0 0,0 0-1 0 0,1-1 1 0 0,-1 1 0 0 0,0 1-1 0 0,1-1 1 0 0,-1 0 0 0 0,1 0 0 0 0,0 0-1 0 0,-1 0 1 0 0,1 0 0 0 0,0 0-1 0 0,0 0 1 0 0,-1 1 0 0 0,1-1-1 0 0,0 0 1 0 0,0 0 0 0 0,0 0-1 0 0,1 2 1 0 0,0 4 1 0 0,0 1 0 0 0,0 0 0 0 0,5 15 0 0 0,-6-21 0 0 0,0-1 0 0 0,0 0 0 0 0,1 0 0 0 0,-1 0 0 0 0,1 0 0 0 0,-1 0 0 0 0,1 0 0 0 0,-1 1 0 0 0,1-1 0 0 0,0 0 0 0 0,0-1 0 0 0,-1 1 0 0 0,1 0 0 0 0,0 0 0 0 0,0 0 0 0 0,0 0 0 0 0,0-1 0 0 0,0 1 0 0 0,0 0 0 0 0,0-1 0 0 0,0 1 0 0 0,0-1 0 0 0,0 1 0 0 0,1-1 0 0 0,-1 1 0 0 0,0-1 0 0 0,2 0 0 0 0,-2 0 0 0 0,0 0 0 0 0,0 0 0 0 0,0-1 0 0 0,0 1 0 0 0,0 0 0 0 0,0-1 0 0 0,0 1 0 0 0,0-1 0 0 0,0 1 0 0 0,0-1 0 0 0,0 0 0 0 0,0 1 0 0 0,0-1 0 0 0,0 0 0 0 0,-1 0 0 0 0,1 0 0 0 0,0 1 0 0 0,1-3 0 0 0,10-18 0 0 0,-11 19 0 0 0,1-2 0 0 0,1 0 0 0 0,-1 0 0 0 0,0-1 0 0 0,0 1 0 0 0,-1-1 0 0 0,1 1 0 0 0,0-9 0 0 0,0 3 0 0 0,1-13 0 0 0,-3 23 0 0 0,0-1 0 0 0,0 1 0 0 0,0-1 0 0 0,0 1 0 0 0,0-1 0 0 0,0 1 0 0 0,0-1 0 0 0,0 1 0 0 0,0-1 0 0 0,-1 1 0 0 0,1-1 0 0 0,0 1 0 0 0,0-1 0 0 0,0 1 0 0 0,-1-1 0 0 0,1 1 0 0 0,0 0 0 0 0,-1-1 0 0 0,1 1 0 0 0,-1-1 0 0 0,0 1 0 0 0,0 0 0 0 0,0 0 0 0 0,0 0 0 0 0,0 0 0 0 0,0 0 0 0 0,0 1 0 0 0,0-1 0 0 0,0 0 0 0 0,0 0 0 0 0,0 1 0 0 0,0-1 0 0 0,0 1 0 0 0,0-1 0 0 0,0 1 0 0 0,0-1 0 0 0,0 1 0 0 0,0 0 0 0 0,1-1 0 0 0,-1 1 0 0 0,0 0 0 0 0,0 0 0 0 0,0 0 0 0 0,-20 20 0 0 0,16-16 0 0 0,0 0 0 0 0,0 0 0 0 0,0 0 0 0 0,0-1 0 0 0,-1 0 0 0 0,-7 5 0 0 0,41 0-64 0 0,-24-7 64 0 0,-1-1 0 0 0,1 0 0 0 0,-1 0 0 0 0,1 0 0 0 0,-1-1 0 0 0,1 1 0 0 0,0-1 0 0 0,-1 1 0 0 0,7-2 0 0 0,-9 1 0 0 0,0 0 0 0 0,1-1 0 0 0,-1 1 0 0 0,0-1 0 0 0,1 1 0 0 0,-1-1 0 0 0,0 0 0 0 0,0 0 0 0 0,0 1 0 0 0,0-1 0 0 0,0 0 0 0 0,0 0 0 0 0,0 0 0 0 0,0 0 0 0 0,0 0 0 0 0,0 0 0 0 0,0-1 0 0 0,0 1 0 0 0,-1 0 0 0 0,1 0 0 0 0,0-1 0 0 0,-1 1 0 0 0,1 0 0 0 0,-1-1 0 0 0,0 1 0 0 0,1 0 0 0 0,-1-1 0 0 0,0 0 0 0 0,0-1 0 0 0,0 0 0 0 0,0 1 0 0 0,0-1 0 0 0,0 0 0 0 0,0 1 0 0 0,-1-1 0 0 0,1 1 0 0 0,-1-1 0 0 0,0 0 0 0 0,0 1 0 0 0,0 0 0 0 0,0-1 0 0 0,0 1 0 0 0,0 0 0 0 0,-3-3 0 0 0,4 4 0 0 0,-1-1 0 0 0,0 1 0 0 0,0 0 0 0 0,1 0 0 0 0,-1 0 0 0 0,0 0 0 0 0,0 1 0 0 0,0-1 0 0 0,0 0 0 0 0,0 0 0 0 0,0 0 0 0 0,-1 1 0 0 0,1-1 0 0 0,0 1 0 0 0,0-1 0 0 0,0 1 0 0 0,-1-1 0 0 0,1 1 0 0 0,0 0 0 0 0,-1-1 0 0 0,1 1 0 0 0,0 0 0 0 0,0 0 0 0 0,-1 0 0 0 0,1 0 0 0 0,0 0 0 0 0,-1 0 0 0 0,1 1 0 0 0,0-1 0 0 0,-1 0 0 0 0,1 1 0 0 0,-2 0 0 0 0,2 0 0 0 0,-1 0 0 0 0,1 1 0 0 0,0-1 0 0 0,0 1 0 0 0,-1-1 0 0 0,1 1 0 0 0,0-1 0 0 0,0 1 0 0 0,1 0 0 0 0,-1 0 0 0 0,0-1 0 0 0,1 1 0 0 0,-1 0 0 0 0,1 0 0 0 0,-1 0 0 0 0,1 0 0 0 0,0-1 0 0 0,0 1 0 0 0,0 4 0 0 0,1 38 0 0 0,2-35 0 0 0,1-7 0 0 0,-3-2 0 0 0,0-1 0 0 0,0 0 0 0 0,0 1 0 0 0,0-1 0 0 0,0 0 0 0 0,0 0 0 0 0,0 0 0 0 0,0 0 0 0 0,0 1 0 0 0,-1-1 0 0 0,2-2 0 0 0,17-32 0 0 0,-16 30 0 0 0,-1 1 0 0 0,0 0 0 0 0,-1 1 0 0 0,0-1 0 0 0,1 0 0 0 0,-1 0 0 0 0,0 0 0 0 0,0-6 0 0 0,-1 10 0 0 0,0 0 0 0 0,-1 0 0 0 0,1 0 0 0 0,0 0 0 0 0,-1 0 0 0 0,1 0 0 0 0,0 0 0 0 0,0 0 0 0 0,-1 1 0 0 0,1-1 0 0 0,0 0 0 0 0,0 0 0 0 0,-1 0 0 0 0,1 1 0 0 0,0-1 0 0 0,0 0 0 0 0,-1 0 0 0 0,1 1 0 0 0,0-1 0 0 0,0 0 0 0 0,0 0 0 0 0,0 1 0 0 0,-1-1 0 0 0,1 0 0 0 0,0 0 0 0 0,0 1 0 0 0,0-1 0 0 0,0 1 0 0 0,-8 11 0 0 0,3 1 0 0 0,1 0 0 0 0,0 0 0 0 0,1 1 0 0 0,-3 19 0 0 0,6-27 0 0 0,2-9 0 0 0,2-8 0 0 0,4-14-16 0 0,-8 23-63 0 0,-3 2-90 0 0,2 0 155 0 0,1-1 0 0 0,-1 1 0 0 0,0 0-1 0 0,1 0 1 0 0,-1 0 0 0 0,1 0 0 0 0,-1 0 0 0 0,0 0-1 0 0,1 0 1 0 0,-1 0 0 0 0,1 0 0 0 0,-1 0-1 0 0,0 0 1 0 0,1 0 0 0 0,-1 1 0 0 0,1-1 0 0 0,-1 0-1 0 0,0 0 1 0 0,1 1 0 0 0,-1-1 0 0 0,1 0 0 0 0,-1 1-1 0 0,1-1 1 0 0,-1 0 0 0 0,1 1 0 0 0,-1-1 0 0 0,1 1-1 0 0,0-1 1 0 0,-1 1 0 0 0,1-1 0 0 0,0 1 0 0 0,-1-1-1 0 0,1 1 1 0 0,0-1 0 0 0,-1 1 0 0 0,1 0 0 0 0,0-1-1 0 0,0 1 1 0 0,0-1 0 0 0,0 1 0 0 0,0 0 0 0 0,0-1-1 0 0,0 1 1 0 0,0 0 0 0 0,0-1 0 0 0,0 1 0 0 0,0-1-1 0 0,0 2 1 0 0,0-2 9 0 0,0 1 1 0 0,0-1-1 0 0,0 0 0 0 0,1 0 0 0 0,-1 1 0 0 0,0-1 1 0 0,0 0-1 0 0,0 1 0 0 0,0-1 0 0 0,0 0 1 0 0,1 0-1 0 0,-1 1 0 0 0,0-1 0 0 0,0 0 0 0 0,0 0 1 0 0,1 0-1 0 0,-1 1 0 0 0,0-1 0 0 0,0 0 0 0 0,1 0 1 0 0,-1 0-1 0 0,0 0 0 0 0,1 0 0 0 0,-1 1 0 0 0,0-1 1 0 0,0 0-1 0 0,1 0 0 0 0,-1 0 0 0 0,0 0 1 0 0,1 0-1 0 0,-1 0 0 0 0,0 0 0 0 0,1 0 0 0 0,-1 0 1 0 0,0 0-1 0 0,1 0 0 0 0,-1 0 0 0 0,0 0 0 0 0,0-1 1 0 0,1 1-1 0 0,-1 0 0 0 0,0 0 0 0 0,1 0 1 0 0,-1 0-1 0 0,0 0 0 0 0,0-1 0 0 0,1 1 0 0 0,-1 0 1 0 0,0 0-1 0 0,16-11-12 0 0,-15 10-8 0 0,31-28-118 0 0,-12 11 71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0:40.7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181 13 1839 0 0,'0'0'2991'0'0,"1"-2"-2596"0"0,3-8 7379 0 0,-17 21 1661 0 0,7-5-11655 0 0,5-5 2252 0 0,0-1 1 0 0,0 1 0 0 0,0-1-1 0 0,0 1 1 0 0,1 0 0 0 0,-1-1-1 0 0,0 1 1 0 0,0 0-1 0 0,1 0 1 0 0,-1-1 0 0 0,0 1-1 0 0,1 0 1 0 0,-1 0-1 0 0,1 0 1 0 0,-1 0 0 0 0,1 0-1 0 0,-1 2 1 0 0,-4 9 489 0 0,-2 0-295 0 0,1-1 0 0 0,1 1-1 0 0,0 0 1 0 0,0 0-1 0 0,1 1 1 0 0,-3 17 0 0 0,-13 126 284 0 0,17-112-423 0 0,-3-1 1 0 0,-1 1 0 0 0,-20 65-1 0 0,24-101-66 0 0,-7 19 44 0 0,2 1-1 0 0,0 0 0 0 0,-7 56 0 0 0,14-74-63 0 0,0 0 0 0 0,1 0 0 0 0,-1 0-1 0 0,2-1 1 0 0,0 1 0 0 0,3 17 0 0 0,-2-22-2 0 0,1 0 0 0 0,1-2-21 0 0,-4-2-90 0 0,5-9-397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0:45.4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 3223 0 0,'0'0'20720'0'0,"1"-1"-20656"0"0,1 0-42 0 0,-1 1 0 0 0,0 0 0 0 0,0-1-1 0 0,0 1 1 0 0,0 0 0 0 0,0 0 0 0 0,0 0 0 0 0,0 0-1 0 0,1-1 1 0 0,-1 2 0 0 0,0-1 0 0 0,0 0 0 0 0,0 0 0 0 0,0 0-1 0 0,0 0 1 0 0,0 1 0 0 0,1-1 0 0 0,-1 1 0 0 0,0-1-1 0 0,0 1 1 0 0,1 0 0 0 0,-1 0 42 0 0,27 18 512 0 0,-25-17-541 0 0,25 15 517 0 0,-26-16-499 0 0,0 0 11 0 0,3-2-39 0 0,5 6 159 0 0,16 11 119 0 0,-15-9-236 0 0,0-1 10 0 0,-6-4-44 0 0,0 0 0 0 0,0 0 0 0 0,0-1 1 0 0,0 1-1 0 0,7 0 0 0 0,5 1 101 0 0,9 5 10 0 0,-16-5-121 0 0,14 4 47 0 0,-23-7-65 0 0,0 0 1 0 0,0 1-1 0 0,0-1 1 0 0,0 0-1 0 0,0 1 1 0 0,0-1-1 0 0,0 0 1 0 0,0 1-1 0 0,0-1 1 0 0,-1 1-1 0 0,1-1 1 0 0,0 1-1 0 0,0 0 0 0 0,0 1 1 0 0,5 2 34 0 0,17 13 128 0 0,-13-12-144 0 0,4-2 24 0 0,-1-1-36 0 0,0-2-12 0 0,-1 0 0 0 0,1 1 0 0 0,3 2 0 0 0,-1 1 0 0 0,-10-3 7 0 0,-1 1-1 0 0,1-1 1 0 0,-1 1-1 0 0,0 0 1 0 0,8 4-1 0 0,2 2 94 0 0,30 5 153 0 0,-29-10-237 0 0,0-1-5 0 0,-1-3 31 0 0,3-2-31 0 0,-3 3-11 0 0,-2 2 0 0 0,0 0 0 0 0,0 0 0 0 0,0 1 0 0 0,1 0 0 0 0,0 3 0 0 0,1 1 0 0 0,27 14 0 0 0,-15-9 0 0 0,-10-4 0 0 0,9 4-2 0 0,-23-11 2 0 0,17 4 13 0 0,-15-3 0 0 0,19 3 48 0 0,54 12 464 0 0,23 3-495 0 0,-82-16-31 0 0,1 1 0 0 0,-1 0 0 0 0,0 2 0 0 0,0 0 0 0 0,32 18 1 0 0,-34-16 10 0 0,1 0-1 0 0,0-2 1 0 0,0 0 0 0 0,1-1 0 0 0,-1 0 0 0 0,25 3 0 0 0,20 2 23 0 0,99 29-1 0 0,-34-6-33 0 0,-19-3 1 0 0,-63-17 0 0 0,47 9 0 0 0,-30-14 0 0 0,-35-6 0 0 0,-1 1 0 0 0,0 1 0 0 0,25 9 0 0 0,-11 1 0 0 0,12 4 0 0 0,79 18 0 0 0,64-2 0 0 0,-167-28 0 0 0,-1 2 0 0 0,37 15 0 0 0,-25-8 0 0 0,-25-12 0 0 0,1 0 0 0 0,-1-1 0 0 0,1-1 0 0 0,25 1 0 0 0,-2 0 0 0 0,-11 2 41 0 0,-1 1-1 0 0,0 1 0 0 0,44 18 1 0 0,33 10 53 0 0,44 6-45 0 0,-81-21-34 0 0,-18-7-15 0 0,-1 3 0 0 0,60 28 0 0 0,-47-12 0 0 0,40 18 0 0 0,-86-44 0 0 0,0-1 0 0 0,0-1 0 0 0,1 0 0 0 0,-1-1 0 0 0,25 2 0 0 0,-25-4 0 0 0,0 0 0 0 0,0 1 0 0 0,0 0 0 0 0,-1 1 0 0 0,1 1 0 0 0,-1 0 0 0 0,0 0 0 0 0,0 2 0 0 0,23 12 0 0 0,-18-8 0 0 0,2 0 0 0 0,-1-1 0 0 0,1-1 0 0 0,0-1 0 0 0,41 9 0 0 0,-16-6 0 0 0,-12-4 0 0 0,0 2 0 0 0,-1 1 0 0 0,45 19 0 0 0,-53-19 0 0 0,1 0 0 0 0,0-2 0 0 0,0 0 0 0 0,1-2 0 0 0,46 4 0 0 0,-41-4 0 0 0,-1 1 0 0 0,0 1 0 0 0,0 2 0 0 0,33 14 0 0 0,-32-13 0 0 0,-1-2 0 0 0,1-1 0 0 0,54 5 0 0 0,-42-7 0 0 0,46 12 0 0 0,-42-4 0 0 0,44 11 0 0 0,-75-21 0 0 0,-1-1 0 0 0,1-1 0 0 0,31 0 0 0 0,-29-2-5 0 0,0 1 1 0 0,0 1-1 0 0,0 1 1 0 0,-1 0-1 0 0,1 2 1 0 0,30 9-1 0 0,-18-3-6 0 0,-1 3 1 0 0,54 30-1 0 0,-79-41 5 0 0,0 0-1 0 0,1 0 1 0 0,-1 0-1 0 0,8 3 1 0 0,-11-5 5 0 0,0 0-1 0 0,0 0 1 0 0,0 0-1 0 0,0 1 1 0 0,0-1 0 0 0,0 0-1 0 0,0 0 1 0 0,0-1 0 0 0,1 1-1 0 0,-1 0 1 0 0,0 0-1 0 0,0 0 1 0 0,0-1 0 0 0,0 1-1 0 0,0 0 1 0 0,0-1-1 0 0,0 1 1 0 0,0-1 0 0 0,0 0-1 0 0,0 1 1 0 0,0-1-1 0 0,1-1 1 0 0,-8 9-2492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0:48.3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0 919 0 0,'0'24'21476'0'0,"12"-33"-21273"0"0,-11 9-167 0 0,0 0 1 0 0,0-1 0 0 0,0 1-1 0 0,0 0 1 0 0,0 0 0 0 0,0 0-1 0 0,0 0 1 0 0,0 0 0 0 0,0 0-1 0 0,0 0 1 0 0,0 0 0 0 0,0 1-1 0 0,0-1 1 0 0,0 0 0 0 0,0 1-1 0 0,1-1 1 0 0,14 7 352 0 0,-16-6-373 0 0,12 5 428 0 0,25 9 0 0 0,-31-14-360 0 0,-1 1 0 0 0,1-1 0 0 0,-1 0 0 0 0,1-1 0 0 0,0 0 0 0 0,-1 1 0 0 0,8-2 0 0 0,9 0 288 0 0,0 2 1 0 0,0 0 0 0 0,0 1-1 0 0,24 6 1 0 0,-11-2-87 0 0,-15-2-71 0 0,-1 1-1 0 0,0 1 1 0 0,30 14 0 0 0,-32-12-97 0 0,0-2 0 0 0,0 1 0 0 0,1-2 0 0 0,30 6 0 0 0,74-6 112 0 0,-84-5-123 0 0,-1 2 0 0 0,65 11 0 0 0,-28 6 220 0 0,133 55-1 0 0,-132-48-75 0 0,132 28-1 0 0,-183-48-239 0 0,209 57 0 0 0,-113-22 215 0 0,-19-6-52 0 0,12-8-174 0 0,-81-21 0 0 0,1 1 0 0 0,55 22 0 0 0,-80-26 0 0 0,7 3 0 0 0,-1 0 0 0 0,0-1 0 0 0,25 5 0 0 0,122 27 0 0 0,-61-8 0 0 0,-73-20 0 0 0,105 44 0 0 0,-27-8 0 0 0,-84-39-1 0 0,0 0 0 0 0,42 4 0 0 0,-40-7 6 0 0,0 1-1 0 0,30 8 1 0 0,131 61 440 0 0,-171-68-438 0 0,0-1 0 0 0,0-1 0 0 0,0 0 0 0 0,1-1 0 0 0,20 1 0 0 0,-14-1 4 0 0,25 5 0 0 0,-18-1 5 0 0,1 1 0 0 0,-2 2 0 0 0,29 12 0 0 0,-13-4 326 0 0,66 19 1 0 0,-1-2 140 0 0,-93-28-473 0 0,0-1 1 0 0,1-1-1 0 0,-1 0 1 0 0,1-2-1 0 0,0 1 0 0 0,0-2 1 0 0,0 0-1 0 0,1 0 1 0 0,23-4-1 0 0,-24 2-10 0 0,-1 0 0 0 0,1 1 0 0 0,0 0 0 0 0,-1 1 0 0 0,1 1 0 0 0,-1 0 0 0 0,1 1 0 0 0,19 7 0 0 0,34 8 0 0 0,1-4 0 0 0,100 9 0 0 0,-9-2 0 0 0,-86-10 0 0 0,-30-5 0 0 0,-1 1 0 0 0,71 22 0 0 0,-52-8-298 0 0,49 18-428 0 0,-56-19 699 0 0,101 21 0 0 0,-83-24 17 0 0,84 18-54 0 0,-148-34 55 0 0,0 0 0 0 0,0 0 0 0 0,0-1 0 0 0,0 0 0 0 0,0-1 1 0 0,16-2-1 0 0,-16 1 7 0 0,-8 2-96 0 0,0 0 0 0 0,0 0-1 0 0,0 0 1 0 0,1 0 0 0 0,-1 0 0 0 0,0 0 0 0 0,0 0-1 0 0,0 0 1 0 0,0 1 0 0 0,0-1 0 0 0,0 0 0 0 0,0 1-1 0 0,0-1 1 0 0,0 1 0 0 0,0-1 0 0 0,0 1 0 0 0,0-1-1 0 0,0 1 1 0 0,0-1 0 0 0,0 1 0 0 0,0 0 0 0 0,-1 0-1 0 0,2 1 1 0 0,-1-1-230 0 0,0 1 0 0 0,0-1-1 0 0,-1 0 1 0 0,1 0-1 0 0,-1 1 1 0 0,1-1 0 0 0,-1 1-1 0 0,0-1 1 0 0,1 0 0 0 0,-1 1-1 0 0,0-1 1 0 0,0 1 0 0 0,0-1-1 0 0,0 1 1 0 0,0-1 0 0 0,0 1-1 0 0,0-1 1 0 0,-1 0-1 0 0,1 1 1 0 0,0-1 0 0 0,-1 1-1 0 0,1-1 1 0 0,-1 0 0 0 0,0 1-1 0 0,1-1 1 0 0,-2 1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1:08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3973 1839 0 0,'0'0'6986'0'0,"1"-4"-5998"0"0,1 0-437 0 0,2-5-426 0 0,-3 1 6833 0 0,-4 1-6431 0 0,-9-29 8115 0 0,9 39-8474 0 0,-8 12 7 0 0,8-11 170 0 0,3-1-203 0 0,0 11-13 0 0,0-10-1 0 0,4 9 93 0 0,-3-10-138 0 0,1 10 76 0 0,-1-11-14 0 0,1 12-2 0 0,-1-12-14 0 0,0 1-65 0 0,1 8 1 0 0,-1-7-6 0 0,3 4-36 0 0,-1-4 19 0 0,1 5-20 0 0,-2-4 20 0 0,15 41 33 0 0,8 18-25 0 0,37 99 177 0 0,-39-95-69 0 0,3 0-1 0 0,68 125 0 0 0,-18-50-25 0 0,-6-10-61 0 0,-9-34-71 0 0,117 141 0 0 0,-77-121 0 0 0,-48-55 0 0 0,2-2 0 0 0,3-3 0 0 0,67 53 0 0 0,-53-56 0 0 0,-12-11 0 0 0,60 59 0 0 0,-81-69 0 0 0,2-1 0 0 0,64 40 0 0 0,1 0 0 0 0,-62-40 11 0 0,110 77-86 0 0,59 31 75 0 0,-161-104 0 0 0,1-2 0 0 0,62 29 0 0 0,160 91 0 0 0,-67-37 0 0 0,-186-107 0 0 0,77 42 0 0 0,146 58 0 0 0,-109-55-5 0 0,5 1 51 0 0,-107-47-38 0 0,0-1 0 0 0,47 8-1 0 0,-24-7-7 0 0,57 19 0 0 0,53 25 0 0 0,-150-49 0 0 0,31 8 43 0 0,72 12 1 0 0,23 6 50 0 0,-65-10-68 0 0,98 34 23 0 0,-122-37-12 0 0,73 17 1 0 0,-91-26-17 0 0,-2 2 1 0 0,60 27-1 0 0,-62-24-7 0 0,0-1-1 0 0,1-2 0 0 0,43 10 0 0 0,-2-6-13 0 0,-23-4 0 0 0,0-3 0 0 0,102 7 0 0 0,-25-27 53 0 0,-83 6-42 0 0,0 3-11 0 0,62 3 0 0 0,4 1 0 0 0,-91-2 0 0 0,0-2 0 0 0,0-1 0 0 0,30-8 0 0 0,-19 2 0 0 0,0 1 0 0 0,1 2 0 0 0,43-4 0 0 0,-38 7 0 0 0,0-1 0 0 0,0-2 0 0 0,61-17 0 0 0,36-10 0 0 0,-4 2 0 0 0,-107 24 0 0 0,0-2 0 0 0,0 0 0 0 0,32-19 0 0 0,-40 20 0 0 0,79-45 0 0 0,-76 45 0 0 0,0 1 0 0 0,0 0 0 0 0,31-7 0 0 0,-35 12 0 0 0,13-3 0 0 0,-1-1 0 0 0,1-2 0 0 0,-1 0 0 0 0,41-20 0 0 0,30-20-23 0 0,41-24-18 0 0,-70 37 41 0 0,-45 25 0 0 0,-1-1 0 0 0,34-24 0 0 0,-14 4 0 0 0,1 2 0 0 0,1 2 0 0 0,75-34 0 0 0,-40 23 0 0 0,125-80 0 0 0,-138 79 0 0 0,-31 19 0 0 0,0-2 0 0 0,40-34 0 0 0,-2-4-16 0 0,3 3 0 0 0,2 3 0 0 0,148-75 0 0 0,-180 106 16 0 0,-2-2 0 0 0,-1-1 0 0 0,-2-3 0 0 0,0-1 0 0 0,54-53 0 0 0,18-32-12 0 0,191-181-40 0 0,-34 19 52 0 0,-170 168 0 0 0,-32 34-15 0 0,-19 19-9 0 0,59-50-1 0 0,-25 35 25 0 0,126-114 0 0 0,-163 140 0 0 0,-2-2 0 0 0,49-69 0 0 0,-39 43 0 0 0,3 1 0 0 0,119-114 0 0 0,57-49 0 0 0,-56 5-39 0 0,-47 55 14 0 0,-63 94 25 0 0,4 4 0 0 0,115-98 0 0 0,-105 101 0 0 0,111-133 0 0 0,55-52 0 0 0,-180 201 0 0 0,56-51 0 0 0,-89 75 0 0 0,43-53 0 0 0,-22 16 0 0 0,96-119 0 0 0,14 13 0 0 0,-125 140-11 0 0,-2-1 1 0 0,-2-3-1 0 0,-2 0 0 0 0,-2-2 1 0 0,39-68-1 0 0,12-45 11 0 0,103-176 0 0 0,-146 266-13 0 0,18-25-27 0 0,30-38 29 0 0,-58 82 11 0 0,-19 26 0 0 0,2 0 0 0 0,9-9 0 0 0,7-17 0 0 0,-23 35-1 0 0,25-34-62 0 0,-16 25 63 0 0,0-1 0 0 0,26-41 0 0 0,-16 24 0 0 0,-9 14 0 0 0,0 0 0 0 0,1-3-53 0 0,-7 9 42 0 0,2-4 11 0 0,-2-1 0 0 0,2-6-53 0 0,-5 8 42 0 0,2-5 11 0 0,0 0-12 0 0,-6 17-36 0 0,6-16 34 0 0,-5 17 16 0 0,2-3-55 0 0,3-3 31 0 0,-8 12 17 0 0,0 1 0 0 0,0-1 0 0 0,0 1 0 0 0,1-1 0 0 0,-1 1 0 0 0,1 0-1 0 0,0 0 1 0 0,-1 0 0 0 0,4-3 0 0 0,6-18-72 0 0,-5 6 35 0 0,0 3 20 0 0,-4 6-20 0 0,4-14 31 0 0,1 3 11 0 0,2-3 1 0 0,-4 15-55 0 0,-1 1 50 0 0,1 0 1 0 0,10-11-1 0 0,-10 13 4 0 0,-2 1 0 0 0,0 0-11 0 0,-13 2-31 0 0,-38 0 31 0 0,34 1 8 0 0,7 1-5 0 0,1-1-1 0 0,-1 1 1 0 0,1 0 0 0 0,0 0-1 0 0,-10 4 1 0 0,-37 10-3 0 0,37-11 4 0 0,10-2-2 0 0,0 0 0 0 0,0 0-1 0 0,0 0 1 0 0,-10 7 0 0 0,-20 9-2 0 0,22-11 2 0 0,8-4-2 0 0,0 0 0 0 0,1 0 0 0 0,-11 7 0 0 0,-9 8 0 0 0,-2 3 11 0 0,4-1 0 0 0,12-4 0 0 0,11-16 0 0 0,0 1 0 0 0,0-1 0 0 0,0 0 0 0 0,0 0 0 0 0,0 0 0 0 0,0 0 0 0 0,0 0 0 0 0,0 0 0 0 0,0 0 0 0 0,0 1 0 0 0,0-1 0 0 0,0 0 0 0 0,0 0 0 0 0,0 0 0 0 0,0 0 0 0 0,0 0 0 0 0,0 0 0 0 0,0 1 0 0 0,0-1 0 0 0,0 0 0 0 0,0 0 0 0 0,0 0 0 0 0,0 0 0 0 0,0 0 0 0 0,0 0 0 0 0,0 0 0 0 0,0 1 0 0 0,0-1 0 0 0,0 0 0 0 0,0 0 0 0 0,1 0 0 0 0,-1 0 0 0 0,0 0 0 0 0,0 0 0 0 0,0 0 0 0 0,0 0 0 0 0,0 0 0 0 0,0 0 0 0 0,0 1 0 0 0,0-1 0 0 0,0 0 0 0 0,1 0 0 0 0,-1 0 0 0 0,0 0 0 0 0,0 0 0 0 0,0 0 0 0 0,0 0 0 0 0,0 0 0 0 0,0 0 0 0 0,1 0 0 0 0,5-3 0 0 0,53-39-29 0 0,-39 26 10 0 0,1 1-1 0 0,0 1 0 0 0,2 1 0 0 0,32-15 0 0 0,-11 12-65 0 0,0 1 1 0 0,1 3-1 0 0,63-10 0 0 0,-105 22 76 0 0,1-1 0 0 0,0 1 0 0 0,-1 0 0 0 0,1 0 0 0 0,-1 0 0 0 0,1 1-1 0 0,6 1 1 0 0,-9-2 7 0 0,0 1 0 0 0,1-1 0 0 0,-1 1 1 0 0,0-1-1 0 0,0 1 0 0 0,0-1 0 0 0,0 1 0 0 0,0 0 0 0 0,0 0 0 0 0,0 0 0 0 0,0-1 0 0 0,0 1 0 0 0,0 0 0 0 0,-1 0 0 0 0,1 0 0 0 0,0 0 0 0 0,-1 1 0 0 0,1-1 1 0 0,-1 0-1 0 0,1 0 0 0 0,-1 0 0 0 0,1 0 0 0 0,-1 1 0 0 0,0-1 0 0 0,1 0 0 0 0,-1 2 0 0 0,1 25-48 0 0,0 1 0 0 0,-3 0 0 0 0,-5 41 0 0 0,-2 9 14 0 0,8-59 28 0 0,-1 63-27 0 0,2-76 33 0 0,0 1 1 0 0,1-1-1 0 0,0 0 0 0 0,1 0 1 0 0,0 0-1 0 0,0 0 0 0 0,0 0 0 0 0,1-1 1 0 0,3 8-1 0 0,-4-12-17 0 0,0 1 0 0 0,0-1 0 0 0,0 0 0 0 0,0 1 0 0 0,0-1 0 0 0,0 0 0 0 0,0 0 0 0 0,1 0 0 0 0,-1 0 0 0 0,1-1 0 0 0,-1 1 0 0 0,1-1 0 0 0,0 1 1 0 0,0-1-1 0 0,0 0 0 0 0,-1 0 0 0 0,1 0 0 0 0,0 0 0 0 0,6 0 0 0 0,-3-1-51 0 0,0 0-1 0 0,1 0 1 0 0,-1 0 0 0 0,0-1 0 0 0,0 0 0 0 0,0 0 0 0 0,0-1 0 0 0,11-4-1 0 0,10-6-438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1:09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250 165 13359 0 0,'0'0'1027'0'0,"-2"3"-670"0"0,-7 7-166 0 0,6-7 1606 0 0,-2 1-735 0 0,-31 19 742 0 0,-16 13-447 0 0,-63 59 0 0 0,88-65-533 0 0,28-37-764 0 0,14-54 33 0 0,3 1 0 0 0,2 0 0 0 0,29-59 0 0 0,-48 117-81 0 0,2-5 33 0 0,0 1 0 0 0,1-1 1 0 0,0 1-1 0 0,8-12 0 0 0,-11 17-22 0 0,1-1 0 0 0,-1 1 0 0 0,0 0 0 0 0,1 0-1 0 0,-1-1 1 0 0,1 1 0 0 0,0 0 0 0 0,-1 0 0 0 0,1 1 0 0 0,0-1-1 0 0,-1 0 1 0 0,1 0 0 0 0,0 1 0 0 0,0-1 0 0 0,0 1 0 0 0,0 0 0 0 0,-1 0-1 0 0,1-1 1 0 0,0 1 0 0 0,0 0 0 0 0,0 1 0 0 0,0-1 0 0 0,0 0 0 0 0,2 1-1 0 0,3 1 60 0 0,0 0-1 0 0,0 1 1 0 0,0 0-1 0 0,0 1 0 0 0,-1-1 1 0 0,1 1-1 0 0,-1 0 1 0 0,8 7-1 0 0,43 45 269 0 0,-39-37-277 0 0,30 31 34 0 0,3-2 0 0 0,1-3-1 0 0,65 44 1 0 0,-113-87-24 0 0,-2 0-248 0 0,0-1 0 0 0,0 0 0 0 0,0 0 0 0 0,0 0 1 0 0,0 0-1 0 0,0 0 0 0 0,0 0 0 0 0,0 0 0 0 0,0-1 0 0 0,0 1 0 0 0,3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7:04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99 2759 0 0,'-7'-93'6464'0'0,"7"93"-6358"0"0,0-1-1 0 0,0 1 1 0 0,0 0 0 0 0,0 0-1 0 0,0 0 1 0 0,0-1-1 0 0,0 1 1 0 0,0 0-1 0 0,0 0 1 0 0,0 0-1 0 0,0 0 1 0 0,0-1-1 0 0,0 1 1 0 0,0 0 0 0 0,0 0-1 0 0,0 0 1 0 0,0-1-1 0 0,0 1 1 0 0,-1 0-1 0 0,1 0 1 0 0,0 0-1 0 0,0 0 1 0 0,0-1-1 0 0,0 1 1 0 0,0 0 0 0 0,-1 0-1 0 0,1 0 1 0 0,0 0-1 0 0,0 0 1 0 0,0 0-1 0 0,0 0 1 0 0,-1-1-1 0 0,1 1 1 0 0,0 0-1 0 0,0 0 1 0 0,0 0 0 0 0,0 0-1 0 0,-1 0 1 0 0,1 0-1 0 0,0 0 1 0 0,-8 7 1024 0 0,6-4-961 0 0,0 0-1 0 0,0 0 1 0 0,0 0-1 0 0,0 1 1 0 0,-1 3 0 0 0,-8 41 2516 0 0,-8 66 1 0 0,10-52-1896 0 0,-35 272 1423 0 0,42-322-2143 0 0,2-6-24 0 0,-1 0-1 0 0,0 0 1 0 0,0 0-1 0 0,-1 0 0 0 0,-2 5 1 0 0,4-11-46 0 0,0 0 0 0 0,0 0 0 0 0,0 0 1 0 0,0 0-1 0 0,0 0 0 0 0,0 0 0 0 0,0 0 0 0 0,0 0 1 0 0,0-1-1 0 0,0 1 0 0 0,0 0 0 0 0,0 0 1 0 0,0 0-1 0 0,0 0 0 0 0,0 0 0 0 0,0 0 0 0 0,0 0 1 0 0,0 0-1 0 0,0 0 0 0 0,0 0 0 0 0,0 0 0 0 0,0 0 1 0 0,0 0-1 0 0,0 0 0 0 0,0 0 0 0 0,0 0 0 0 0,0 0 1 0 0,0 0-1 0 0,0 0 0 0 0,0 0 0 0 0,0 0 1 0 0,0 0-1 0 0,0 0 0 0 0,0 0 0 0 0,0 0 0 0 0,0 0 1 0 0,-1 0-1 0 0,1 0 0 0 0,0 0 0 0 0,0-1 0 0 0,0 1 1 0 0,0 0-1 0 0,0 0 0 0 0,0 0 0 0 0,0 0 0 0 0,0 1 1 0 0,0-1-1 0 0,0 0 0 0 0,0 0 0 0 0,0 0 1 0 0,0 0-1 0 0,0 0 0 0 0,0 0 0 0 0,0 0 0 0 0,0 0 1 0 0,0 0-1 0 0,0 0 0 0 0,-1 0 0 0 0,1 0 0 0 0,-1-9-149 0 0,1-11-237 0 0,0 4 122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7:05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18887 0 0,'9'17'788'0'0,"1"0"-1"0"0,18 26 1 0 0,-24-37-652 0 0,1-1 0 0 0,-1 0 1 0 0,1 0-1 0 0,1 0 0 0 0,-1-1 1 0 0,1 1-1 0 0,-1-1 1 0 0,1-1-1 0 0,0 1 0 0 0,12 4 1 0 0,-16-7-91 0 0,1 0 1 0 0,0-1-1 0 0,0 1 1 0 0,0-1-1 0 0,0 0 0 0 0,0 0 1 0 0,1 0-1 0 0,-1 0 1 0 0,0 0-1 0 0,0-1 1 0 0,0 1-1 0 0,0-1 0 0 0,-1 0 1 0 0,1 0-1 0 0,0 0 1 0 0,0 0-1 0 0,0 0 1 0 0,-1-1-1 0 0,1 1 0 0 0,0-1 1 0 0,-1 0-1 0 0,0 0 1 0 0,1 0-1 0 0,-1 0 0 0 0,4-4 1 0 0,4-6-476 0 0,0 0 0 0 0,-1-1 1 0 0,13-23-1 0 0,-21 33 217 0 0,2-2-707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7:05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14 919 0 0,'2'0'133'0'0,"-1"0"0"0"0,1-1 0 0 0,-1 1 0 0 0,1-1-1 0 0,-1 1 1 0 0,1-1 0 0 0,-1 1 0 0 0,1-1 0 0 0,-1 0-1 0 0,0 0 1 0 0,1 1 0 0 0,-1-1 0 0 0,0 0-1 0 0,0 0 1 0 0,1 0 0 0 0,1-3 0 0 0,-8 22 8613 0 0,-1 26-5265 0 0,1-5-2028 0 0,-65 425 3096 0 0,49-221-3991 0 0,-3 25-389 0 0,20-247-359 0 0,3-20-66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7:06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11055 0 0,'58'142'4604'0'0,"-48"-122"-3527"0"0,0-1 1 0 0,2 0 0 0 0,0-1-1 0 0,28 32 1 0 0,-36-46-888 0 0,0-1-1 0 0,0 1 0 0 0,0-1 1 0 0,0 0-1 0 0,0 0 0 0 0,1 0 1 0 0,6 2-1 0 0,-11-4-174 0 0,1-1-1 0 0,0 0 1 0 0,0 0-1 0 0,0 1 1 0 0,0-1-1 0 0,-1 0 1 0 0,1 0 0 0 0,0 0-1 0 0,0 0 1 0 0,0 0-1 0 0,0 0 1 0 0,0 0 0 0 0,0 0-1 0 0,-1 0 1 0 0,1 0-1 0 0,0-1 1 0 0,0 1-1 0 0,0 0 1 0 0,0-1 0 0 0,-1 1-1 0 0,1 0 1 0 0,0-1-1 0 0,0 1 1 0 0,0-2-1 0 0,1 0-10 0 0,-1 1-1 0 0,0-1 0 0 0,0 0 0 0 0,0-1 1 0 0,0 1-1 0 0,0 0 0 0 0,0 0 0 0 0,-1 0 1 0 0,1 0-1 0 0,-1-1 0 0 0,1 1 0 0 0,-1 0 1 0 0,0-1-1 0 0,0-3 0 0 0,1-2-69 0 0,-1 5-13 0 0,0 0 0 0 0,0 0 0 0 0,0 0 0 0 0,0 0 0 0 0,0 0 0 0 0,-2-4 0 0 0,-2-20-310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7:06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33 455 0 0,'9'-18'3808'0'0,"-9"3"4672"0"0,-3 22-7248 0 0,-5 12-143 0 0,1 0 0 0 0,-8 34 0 0 0,-7 53 1654 0 0,15-69-2251 0 0,-61 426 1619 0 0,44-201-1935 0 0,7-61-125 0 0,-3-50-646 0 0,-67 251 1 0 0,71-350-185 0 0,14-48 383 0 0,-2-14-1124 0 0,2 7 1486 0 0,-2-6-110 0 0,0 0 1 0 0,1 0 0 0 0,0 0-1 0 0,0-1 1 0 0,1 1 0 0 0,0-1-1 0 0,-1-13 1 0 0,2-18-496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49:57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51 2759 0 0,'0'-3'348'0'0,"-1"0"-1"0"0,-1 0 0 0 0,1 0 0 0 0,0 1 0 0 0,-1-1 0 0 0,1 0 1 0 0,-1 0-1 0 0,-3-3 0 0 0,-2-4 488 0 0,7 9-728 0 0,0 0-1 0 0,-1 1 0 0 0,1-1 1 0 0,-1 0-1 0 0,1 1 0 0 0,0-1 1 0 0,-1 0-1 0 0,1 1 0 0 0,-1-1 0 0 0,1 1 1 0 0,-1-1-1 0 0,0 0 0 0 0,1 1 1 0 0,-1-1-1 0 0,0 1 0 0 0,1 0 1 0 0,-1-1-1 0 0,0 1 0 0 0,1 0 1 0 0,-2-1-1 0 0,2 1-20 0 0,-1 0 0 0 0,1 1 0 0 0,-1-1 1 0 0,1 0-1 0 0,-1 0 0 0 0,1 0 0 0 0,0 1 0 0 0,-1-1 0 0 0,1 0 1 0 0,0 1-1 0 0,-1-1 0 0 0,1 0 0 0 0,0 1 0 0 0,-1-1 0 0 0,1 0 1 0 0,0 1-1 0 0,0-1 0 0 0,-1 1 0 0 0,1-1 0 0 0,0 1 0 0 0,0-1 1 0 0,0 0-1 0 0,-1 2 0 0 0,0 4 517 0 0,0 0 0 0 0,-1 0-1 0 0,1 11 1 0 0,0-7-75 0 0,0 3 232 0 0,0 1 1 0 0,1 0 0 0 0,0-1 0 0 0,1 1 0 0 0,1-1 0 0 0,4 21 0 0 0,-5-33-736 0 0,-1 0 0 0 0,0 0 0 0 0,1 0 0 0 0,-1 0 0 0 0,1 0 0 0 0,-1 0 0 0 0,1 0 0 0 0,-1 0 1 0 0,1-1-1 0 0,0 1 0 0 0,-1 0 0 0 0,1 0 0 0 0,0 0 0 0 0,0-1 0 0 0,1 2 0 0 0,-2-2-15 0 0,1 0 0 0 0,0 1 0 0 0,-1-1 0 0 0,1 0 0 0 0,-1 0 0 0 0,1 0 0 0 0,0 0 0 0 0,-1 0 0 0 0,1 0 0 0 0,-1 0 0 0 0,1 0 0 0 0,0 0 0 0 0,-1 0 0 0 0,1 0 0 0 0,-1 0 0 0 0,1 0 0 0 0,0-1 0 0 0,-1 1 0 0 0,1 0 0 0 0,0-1-1 0 0,1 0 10 0 0,-1 0 0 0 0,1 0-1 0 0,0-1 1 0 0,-1 1 0 0 0,1-1-1 0 0,-1 1 1 0 0,1-1 0 0 0,-1 0-1 0 0,0 0 1 0 0,0 1 0 0 0,0-1-1 0 0,0 0 1 0 0,2-3 0 0 0,-2-2-7 0 0,1 1 0 0 0,-1 0 0 0 0,0 0 0 0 0,0-1 0 0 0,0-9 1 0 0,-1 13-13 0 0,0 0 1 0 0,0 0-1 0 0,0 0 1 0 0,0 0 0 0 0,-1 0-1 0 0,0 0 1 0 0,1 1 0 0 0,-1-1-1 0 0,0 0 1 0 0,0 1 0 0 0,0-1-1 0 0,-1 0 1 0 0,1 1 0 0 0,-4-5-1 0 0,5 7 0 0 0,-1-1 0 0 0,0 1 1 0 0,1-1-1 0 0,-1 1 0 0 0,1-1 0 0 0,-1 1 0 0 0,0 0 0 0 0,1-1 1 0 0,-1 1-1 0 0,0 0 0 0 0,0-1 0 0 0,1 1 0 0 0,-1 0 0 0 0,0 0 0 0 0,0 0 1 0 0,1 0-1 0 0,-1 0 0 0 0,0 0 0 0 0,0 0 0 0 0,0 0 0 0 0,0 0 0 0 0,-1 1 7 0 0,0-1 0 0 0,0 1 0 0 0,0 0 0 0 0,0 0-1 0 0,0 0 1 0 0,0 0 0 0 0,1 0 0 0 0,-3 1 0 0 0,-1 3 129 0 0,0-1-1 0 0,0 1 1 0 0,0 0 0 0 0,-3 5 0 0 0,6-7-112 0 0,0 0-1 0 0,0 0 1 0 0,1 0 0 0 0,0 0-1 0 0,0 0 1 0 0,-1 0-1 0 0,2 1 1 0 0,-1-1 0 0 0,0 0-1 0 0,1 0 1 0 0,-1 7-1 0 0,1-9-4 0 0,0 0-1 0 0,0 0 1 0 0,0 0 0 0 0,0 0-1 0 0,0 0 1 0 0,0 0-1 0 0,1 0 1 0 0,-1 0 0 0 0,0 0-1 0 0,0 0 1 0 0,1 0-1 0 0,-1 0 1 0 0,1 0 0 0 0,-1 0-1 0 0,1 0 1 0 0,0 0-1 0 0,-1 0 1 0 0,1 0-1 0 0,0 0 1 0 0,-1-1 0 0 0,1 1-1 0 0,0 0 1 0 0,0 0-1 0 0,0-1 1 0 0,0 1 0 0 0,0-1-1 0 0,-1 1 1 0 0,1-1-1 0 0,0 1 1 0 0,0-1-1 0 0,1 0 1 0 0,-1 1 0 0 0,0-1-1 0 0,0 0 1 0 0,0 0-1 0 0,0 0 1 0 0,0 1 0 0 0,1-1-1 0 0,0-1-10 0 0,0 1 0 0 0,0 0-1 0 0,1-1 1 0 0,-1 1 0 0 0,0-1-1 0 0,-1 1 1 0 0,1-1 0 0 0,0 0-1 0 0,0 0 1 0 0,0 0 0 0 0,0 0-1 0 0,-1 0 1 0 0,1 0 0 0 0,0-1-1 0 0,-1 1 1 0 0,1-1 0 0 0,-1 1-1 0 0,1-1 1 0 0,-1 1 0 0 0,0-1-1 0 0,0 0 1 0 0,0 1 0 0 0,0-1-1 0 0,0 0 1 0 0,1-3 0 0 0,0-1-10 0 0,0 0 0 0 0,0 0 0 0 0,0 0 0 0 0,-1 0 0 0 0,0 0 0 0 0,0 0 0 0 0,-1-8 0 0 0,0 10 2 0 0,0-1 0 0 0,0 1 0 0 0,0 0 0 0 0,-1-1 0 0 0,-2-7 0 0 0,3 11 0 0 0,-1-1 0 0 0,1 1 0 0 0,-1 0 0 0 0,0-1 0 0 0,0 1 0 0 0,0 0 0 0 0,0 0 0 0 0,1-1 0 0 0,-2 1 0 0 0,1 0 0 0 0,0 0 0 0 0,0 0 0 0 0,0 0 0 0 0,0 0 0 0 0,-1 1 0 0 0,1-1 0 0 0,0 0 0 0 0,-1 0 0 0 0,1 1 0 0 0,0-1 0 0 0,-3 0 0 0 0,1 1 0 0 0,-1-1 0 0 0,1 1 0 0 0,-1-1 0 0 0,0 1 0 0 0,1 1 0 0 0,-1-1 0 0 0,0 0 0 0 0,1 1 0 0 0,-1 0 0 0 0,0-1 0 0 0,1 1 0 0 0,0 1 0 0 0,-6 1 0 0 0,8-2 0 0 0,0-1 0 0 0,-1 1 0 0 0,1 0 0 0 0,0-1 0 0 0,-1 1 0 0 0,1 0 0 0 0,0 0 0 0 0,0 0 0 0 0,0 0 0 0 0,0 0 0 0 0,0 0 0 0 0,0 0 0 0 0,0 0 0 0 0,0 1 0 0 0,1-1 0 0 0,-1 0 0 0 0,0 0 0 0 0,1 1 0 0 0,-1-1 0 0 0,1 1 0 0 0,-1-1 0 0 0,1 0 0 0 0,-1 1 0 0 0,1-1 0 0 0,0 1 0 0 0,0-1 0 0 0,0 1 0 0 0,0-1 0 0 0,0 1 0 0 0,0-1 0 0 0,0 0 0 0 0,1 1 0 0 0,-1-1 0 0 0,0 1 0 0 0,1-1 0 0 0,0 3 0 0 0,1-2 15 0 0,0 1 1 0 0,-1-1-1 0 0,1 0 0 0 0,0 1 0 0 0,0-1 0 0 0,1 0 1 0 0,-1 0-1 0 0,0 0 0 0 0,1 0 0 0 0,-1-1 0 0 0,1 1 1 0 0,-1-1-1 0 0,1 1 0 0 0,4 0 0 0 0,-5-1-4 0 0,0 0 0 0 0,0 0 0 0 0,1 0 0 0 0,-1-1-1 0 0,0 1 1 0 0,0-1 0 0 0,0 1 0 0 0,1-1 0 0 0,-1 0 0 0 0,0 0 0 0 0,0 0-1 0 0,1 0 1 0 0,-1-1 0 0 0,0 1 0 0 0,0 0 0 0 0,0-1 0 0 0,0 0 0 0 0,1 1-1 0 0,-1-1 1 0 0,2-1 0 0 0,-3 1-11 0 0,0-1 0 0 0,0 1 0 0 0,0 0 0 0 0,0 0 0 0 0,0-1 0 0 0,0 1 0 0 0,0-1 0 0 0,-1 1 0 0 0,1-1 0 0 0,0 1 0 0 0,-1-1 0 0 0,1 1 0 0 0,-1-1 0 0 0,0 1 0 0 0,0-1 0 0 0,1 0 0 0 0,-1 1 0 0 0,0-1 0 0 0,0 0 0 0 0,0 1 0 0 0,-1-1 0 0 0,1 1 0 0 0,-1-4 0 0 0,0-1 0 0 0,-1 0 0 0 0,0 0 0 0 0,0 0 0 0 0,-6-10 0 0 0,7 14 0 0 0,-1 0 0 0 0,1 1 0 0 0,0-1 0 0 0,-1 1 0 0 0,1 0 0 0 0,-1-1 0 0 0,1 1 0 0 0,-1 0 0 0 0,0 0 0 0 0,1 0 0 0 0,-1 0 0 0 0,0 0 0 0 0,0 0 0 0 0,0 0 0 0 0,0 1 0 0 0,0-1 0 0 0,0 1 0 0 0,0-1 0 0 0,0 1 0 0 0,0 0 0 0 0,0 0 0 0 0,0 0 0 0 0,0 0 0 0 0,0 0 0 0 0,0 0 0 0 0,-4 1 0 0 0,4 0 0 0 0,0-1 0 0 0,0 1 0 0 0,0-1 0 0 0,0 1 0 0 0,0 0 0 0 0,0-1 0 0 0,0 1 0 0 0,0 0 0 0 0,0 0 0 0 0,0 1 0 0 0,1-1 0 0 0,-1 0 0 0 0,0 1 0 0 0,1-1 0 0 0,-1 1 0 0 0,1-1 0 0 0,-1 1 0 0 0,1 0 0 0 0,0-1 0 0 0,0 1 0 0 0,0 0 0 0 0,0 0 0 0 0,0 0 0 0 0,0 0 0 0 0,0 3 0 0 0,1-4 0 0 0,0 0 0 0 0,0 0 0 0 0,0 0 0 0 0,0 0 0 0 0,1 0 0 0 0,-1 0 0 0 0,0-1 0 0 0,1 1 0 0 0,-1 0 0 0 0,0 0 0 0 0,1 0 0 0 0,-1 0 0 0 0,1-1 0 0 0,0 1 0 0 0,-1 0 0 0 0,1 0 0 0 0,0-1 0 0 0,-1 1 0 0 0,1-1 0 0 0,0 1 0 0 0,0 0 0 0 0,1 0 0 0 0,23 13 0 0 0,-18-10 0 0 0,5 4 0 0 0,-9-6 0 0 0,-1 0 0 0 0,1 0 0 0 0,-1 0 0 0 0,1 0 0 0 0,0-1 0 0 0,0 0 0 0 0,0 1 0 0 0,0-1 0 0 0,4 1 0 0 0,-6-2 0 0 0,-1 0 0 0 0,0 0 0 0 0,1 0 0 0 0,-1-1 0 0 0,0 1 0 0 0,1 0 0 0 0,-1 0 0 0 0,0 0 0 0 0,1-1 0 0 0,-1 1 0 0 0,0 0 0 0 0,1 0 0 0 0,-1-1 0 0 0,0 1 0 0 0,0 0 0 0 0,1-1 0 0 0,-1 1 0 0 0,0 0 0 0 0,0-1 0 0 0,0 1 0 0 0,0 0 0 0 0,1-1 0 0 0,-1 1 0 0 0,0 0 0 0 0,0-1 0 0 0,0 1 0 0 0,0 0 0 0 0,0-1 0 0 0,0 1 0 0 0,0-1 0 0 0,0 1 0 0 0,0 0 0 0 0,0-1 0 0 0,0 1 0 0 0,0-1 0 0 0,0 1 0 0 0,-1-1 0 0 0,-2-18 0 0 0,2 15 0 0 0,-9-33 0 0 0,8 34 0 0 0,1 0 0 0 0,0 0 0 0 0,-1 0 0 0 0,1 0 0 0 0,-1 1 0 0 0,0-1 0 0 0,0 0 0 0 0,0 1 0 0 0,-4-4 0 0 0,6 6 0 0 0,-1-1 0 0 0,0 1 0 0 0,0 0 0 0 0,0-1 0 0 0,0 1 0 0 0,0 0 0 0 0,0 0 0 0 0,1-1 0 0 0,-1 1 0 0 0,0 0 0 0 0,0 0 0 0 0,0 0 0 0 0,0 0 0 0 0,0 0 0 0 0,0 0 0 0 0,0 1 0 0 0,0-1 0 0 0,0 0 0 0 0,0 0 0 0 0,0 1 0 0 0,1-1 0 0 0,-1 0 0 0 0,0 1 0 0 0,0-1 0 0 0,0 1 0 0 0,1-1 0 0 0,-1 1 0 0 0,0 0 0 0 0,0-1 0 0 0,1 1 0 0 0,-1 0 0 0 0,0-1 0 0 0,1 1 0 0 0,-1 0 0 0 0,0 1 0 0 0,-2 1 0 0 0,0 1 0 0 0,0 0 0 0 0,1 1 0 0 0,-1-1 0 0 0,-2 7 0 0 0,1 0 0 0 0,-6 23 0 0 0,9-31 0 0 0,1 0 0 0 0,-1 0 0 0 0,1-1 0 0 0,-1 1 0 0 0,1 0 0 0 0,0 0 0 0 0,1 0 0 0 0,-1 0 0 0 0,0 0 0 0 0,1 0 0 0 0,-1 0 0 0 0,1-1 0 0 0,0 1 0 0 0,2 3 0 0 0,-2-4 0 0 0,0-1 0 0 0,0 0 0 0 0,0 0 0 0 0,0 1 0 0 0,0-1 0 0 0,1 0 0 0 0,-1 0 0 0 0,0 0 0 0 0,1-1 0 0 0,-1 1 0 0 0,1 0 0 0 0,-1 0 0 0 0,1-1 0 0 0,-1 1 0 0 0,1-1 0 0 0,-1 1 0 0 0,1-1 0 0 0,0 0 0 0 0,-1 0 0 0 0,1 0 0 0 0,0 0 0 0 0,-1 0 0 0 0,3 0 0 0 0,-3 0 0 0 0,1 0 0 0 0,-1 0 0 0 0,0-1 0 0 0,0 1 0 0 0,0 0 0 0 0,0 0 0 0 0,0-1 0 0 0,1 1 0 0 0,-1-1 0 0 0,0 1 0 0 0,0-1 0 0 0,0 0 0 0 0,0 1 0 0 0,-1-1 0 0 0,1 0 0 0 0,0 0 0 0 0,0 1 0 0 0,0-1 0 0 0,0 0 0 0 0,-1 0 0 0 0,1 0 0 0 0,0 0 0 0 0,-1 0 0 0 0,1 0 0 0 0,-1 0 0 0 0,1 0 0 0 0,-1 0 0 0 0,0 0 0 0 0,1-1 0 0 0,-1 1 0 0 0,0 0 0 0 0,0 0 0 0 0,0-2 0 0 0,0-4 0 0 0,-1 0 0 0 0,-1 0 0 0 0,1 1 0 0 0,-1-1 0 0 0,0 0 0 0 0,-1 1 0 0 0,0-1 0 0 0,0 1 0 0 0,0 0 0 0 0,-1-1 0 0 0,0 2 0 0 0,0-1 0 0 0,-6-6 0 0 0,9 11 0 0 0,1 0 0 0 0,-1 0 0 0 0,0 0 0 0 0,0 0 0 0 0,0 0 0 0 0,0 1 0 0 0,0-1 0 0 0,0 0 0 0 0,-1 1 0 0 0,1-1 0 0 0,0 1 0 0 0,0-1 0 0 0,0 1 0 0 0,0 0 0 0 0,-1-1 0 0 0,1 1 0 0 0,0 0 0 0 0,0 0 0 0 0,-1 0 0 0 0,1 0 0 0 0,0 0 0 0 0,-1 0 0 0 0,1 0 0 0 0,0 0 0 0 0,0 0 0 0 0,-1 1 0 0 0,1-1 0 0 0,0 1 0 0 0,0-1 0 0 0,0 1 0 0 0,0-1 0 0 0,-1 1 0 0 0,1-1 0 0 0,0 1 0 0 0,0 0 0 0 0,0 0 0 0 0,0 0 0 0 0,0-1 0 0 0,1 1 0 0 0,-1 0 0 0 0,0 0 0 0 0,0 0 0 0 0,1 0 0 0 0,-2 3 0 0 0,0-1 0 0 0,0 0 0 0 0,0 0 0 0 0,1 0 0 0 0,-1 1 0 0 0,1-1 0 0 0,0 0 0 0 0,0 1 0 0 0,0-1 0 0 0,0 1 0 0 0,0 0 0 0 0,1-1 0 0 0,0 1 0 0 0,0-1 0 0 0,0 1 0 0 0,1 4 0 0 0,0-3 0 0 0,1 0 0 0 0,-1 0 0 0 0,1 0 0 0 0,0-1 0 0 0,1 1 0 0 0,5 7 0 0 0,-8-11 0 0 0,2 1 0 0 0,-1-1 0 0 0,0 0 0 0 0,0 1 0 0 0,0-1 0 0 0,1 0 0 0 0,-1 0 0 0 0,0 0 0 0 0,1 0 0 0 0,-1 0 0 0 0,1 0 0 0 0,-1 0 0 0 0,1 0 0 0 0,0-1 0 0 0,-1 1 0 0 0,1-1 0 0 0,0 1 0 0 0,0-1 0 0 0,-1 1 0 0 0,1-1 0 0 0,0 0 0 0 0,0 0 0 0 0,1 0 0 0 0,-1-1 0 0 0,-1 1 0 0 0,0-1 0 0 0,0 1 0 0 0,0-1 0 0 0,1 0 0 0 0,-1 1 0 0 0,0-1 0 0 0,0 0 0 0 0,0 0 0 0 0,0 0 0 0 0,0 0 0 0 0,0 0 0 0 0,-1 0 0 0 0,1 0 0 0 0,0 0 0 0 0,0 0 0 0 0,-1-1 0 0 0,1 1 0 0 0,-1 0 0 0 0,1 0 0 0 0,-1-1 0 0 0,1 0 0 0 0,1-4 0 0 0,-1 1 0 0 0,0 0 0 0 0,0-1 0 0 0,0-5 0 0 0,0 4 0 0 0,-1-1 0 0 0,0 1 0 0 0,-1-1 0 0 0,0 1 0 0 0,0-1 0 0 0,0 1 0 0 0,-5-13 0 0 0,6 20 0 0 0,0-1 0 0 0,0 1 0 0 0,0 0 0 0 0,0-1 0 0 0,0 1 0 0 0,-1 0 0 0 0,1 0 0 0 0,0-1 0 0 0,0 1 0 0 0,0 0 0 0 0,0-1 0 0 0,-1 1 0 0 0,1 0 0 0 0,0 0 0 0 0,0-1 0 0 0,-1 1 0 0 0,1 0 0 0 0,0 0 0 0 0,0 0 0 0 0,-1-1 0 0 0,1 1 0 0 0,0 0 0 0 0,-1 0 0 0 0,1 0 0 0 0,0 0 0 0 0,-1 0 0 0 0,1-1 0 0 0,-1 1 0 0 0,-5 7 0 0 0,-1 17 0 0 0,7-23 0 0 0,-2 11 0 0 0,1-9 0 0 0,1 1 0 0 0,0-1 0 0 0,-1 0 0 0 0,0 0 0 0 0,1 0 0 0 0,-1 0 0 0 0,-1-1 0 0 0,1 1 0 0 0,-3 5 0 0 0,1-8 1 0 0,2-5 1 0 0,0-6-15 0 0,7-22-1670 0 0,-4 19-5816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7:0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4607 0 0,'24'89'8922'0'0,"19"58"-1505"0"0,-32-118-6699 0 0,1 1-1 0 0,28 49 1 0 0,-37-73-626 0 0,1-1-1 0 0,-1 0 1 0 0,1 1-1 0 0,1-1 1 0 0,-1 0-1 0 0,9 6 1 0 0,-12-9-61 0 0,1-1 1 0 0,-1 0-1 0 0,1 0 1 0 0,-1 0 0 0 0,1 0-1 0 0,0-1 1 0 0,0 1-1 0 0,0 0 1 0 0,-1-1-1 0 0,1 0 1 0 0,0 1-1 0 0,0-1 1 0 0,0 0-1 0 0,0 0 1 0 0,0 0-1 0 0,0 0 1 0 0,-1 0-1 0 0,1 0 1 0 0,0 0-1 0 0,0-1 1 0 0,0 1-1 0 0,0-1 1 0 0,0 1 0 0 0,-1-1-1 0 0,1 0 1 0 0,2-1-1 0 0,4-3 40 0 0,0-1-1 0 0,-1 0 1 0 0,0 0 0 0 0,0-1-1 0 0,0 0 1 0 0,10-15 0 0 0,17-17 45 0 0,-33 38-135 0 0,1 0 1 0 0,-1 0-1 0 0,0 0 1 0 0,0 0-1 0 0,1 0 0 0 0,-1 1 1 0 0,1-1-1 0 0,-1 0 1 0 0,1 1-1 0 0,-1-1 1 0 0,1 1-1 0 0,-1-1 0 0 0,1 1 1 0 0,-1 0-1 0 0,1-1 1 0 0,0 1-1 0 0,-1 0 1 0 0,1 0-1 0 0,-1 0 1 0 0,1 0-1 0 0,0 1 0 0 0,1-1 1 0 0,12 8-6728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7:08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 12895 0 0,'-16'59'2534'0'0,"-13"81"0"0"0,19-82-2066 0 0,-58 404 2578 0 0,61-402-2697 0 0,5-48-292 0 0,0 10 143 0 0,-2 1-1 0 0,-9 33 1 0 0,11-49-203 0 0,1-6-229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7:0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13823 0 0,'1'3'45'0'0,"21"37"2995"0"0,37 49-1 0 0,-52-79-2683 0 0,1 0 0 0 0,0-1 0 0 0,1 0 0 0 0,0 0 0 0 0,1-1 0 0 0,-1 0 0 0 0,2-1 0 0 0,-1 0 0 0 0,22 10 0 0 0,-29-15-315 0 0,0-1-1 0 0,0 0 0 0 0,0 0 1 0 0,0-1-1 0 0,1 1 1 0 0,-1-1-1 0 0,0 1 1 0 0,0-1-1 0 0,1 0 1 0 0,-1 0-1 0 0,0-1 0 0 0,1 1 1 0 0,-1-1-1 0 0,0 1 1 0 0,0-1-1 0 0,1 0 1 0 0,-1 0-1 0 0,0-1 1 0 0,0 1-1 0 0,0-1 0 0 0,-1 1 1 0 0,1-1-1 0 0,3-2 1 0 0,-2 1-137 0 0,-1-1 0 0 0,1 1 1 0 0,-1-1-1 0 0,1 0 0 0 0,-1 0 0 0 0,0 0 1 0 0,-1 0-1 0 0,1-1 0 0 0,-1 1 0 0 0,1-1 1 0 0,-2 1-1 0 0,1-1 0 0 0,0 0 1 0 0,0-5-1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7:08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1 9671 0 0,'-59'245'7751'0'0,"5"1"-4143"0"0,-18 252-1890 0 0,60-297-1420 0 0,-10 103 823 0 0,22-328-1878 0 0,-2 5 194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7:09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13823 0 0,'30'79'2427'0'0,"16"34"1361"0"0,-38-97-3427 0 0,1 0-1 0 0,1 0 1 0 0,0 0 0 0 0,1-1 0 0 0,24 25-1 0 0,-30-36-253 0 0,-1 0 0 0 0,1-1-1 0 0,-1 1 1 0 0,1-1 0 0 0,0 0-1 0 0,1 0 1 0 0,-1-1-1 0 0,0 0 1 0 0,12 4 0 0 0,-13-6-46 0 0,0 1 1 0 0,1-1 0 0 0,0 1 0 0 0,-1-1-1 0 0,1 0 1 0 0,-1-1 0 0 0,1 1 0 0 0,-1-1 0 0 0,0 0-1 0 0,1 0 1 0 0,-1-1 0 0 0,0 1 0 0 0,1-1-1 0 0,5-3 1 0 0,-1 0-135 0 0,0-1-1 0 0,0-1 1 0 0,0 0-1 0 0,-1 0 1 0 0,0-1-1 0 0,-1 1 1 0 0,0-2-1 0 0,0 1 1 0 0,0-1-1 0 0,-1 0 1 0 0,-1 0-1 0 0,1-1 1 0 0,-1 0-1 0 0,-1 0 1 0 0,0 0-1 0 0,4-17 1 0 0,-7 19-5534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7:09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1 9671 0 0,'0'0'1164'0'0,"-1"3"-310"0"0,-21 98 3747 0 0,13-53-3532 0 0,-86 587 3704 0 0,42 4-3986 0 0,27-341-88 0 0,-24-4 361 0 0,33-226-1027 0 0,8-45-53 0 0,5-17-7 0 0,3-5 5 0 0,1-1 1 0 0,-1 1-1 0 0,0 0 1 0 0,1 0-1 0 0,-1 0 1 0 0,1 0-1 0 0,-1 0 1 0 0,1 0-1 0 0,0 0 1 0 0,-1 0-1 0 0,1 2 1 0 0,-7-71-909 0 0,9-12-1653 0 0,-1 33-4999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7:10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11055 0 0,'54'116'6199'0'0,"-35"-82"-4556"0"0,1-1 0 0 0,45 54 0 0 0,-57-78-1291 0 0,1 0 1 0 0,-1 0-1 0 0,1-1 0 0 0,0-1 0 0 0,1 1 1 0 0,16 8-1 0 0,-23-14-274 0 0,0-1 0 0 0,0 0 1 0 0,1 1-1 0 0,-1-1 0 0 0,0 0 0 0 0,1-1 1 0 0,-1 1-1 0 0,1 0 0 0 0,0-1 0 0 0,-1 0 1 0 0,6 0-1 0 0,-7-1-49 0 0,1 1-1 0 0,-1-1 1 0 0,1 0-1 0 0,-1 1 1 0 0,1-1-1 0 0,-1 0 1 0 0,0-1-1 0 0,0 1 1 0 0,1 0-1 0 0,-1-1 1 0 0,0 1 0 0 0,0-1-1 0 0,0 0 1 0 0,-1 0-1 0 0,1 1 1 0 0,0-1-1 0 0,2-4 1 0 0,0-1-53 0 0,-1 0 0 0 0,0-1 1 0 0,0 1-1 0 0,0-1 0 0 0,-1 0 1 0 0,0 0-1 0 0,-1 1 0 0 0,2-15 0 0 0,-3 16-448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7:22.36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1 381 1927 0 0,'0'-13'168'0'0,"0"4"-168"0"0,0 2 0 0 0,1 4 0 0 0,-1 0 0 0 0,0-5 0 0 0,2-8 0 0 0,-1-9 0 0 0,1-10 0 0 0,0-7 0 0 0,-1 3 0 0 0,1 0 0 0 0,-2 3 0 0 0,1 1 0 0 0,3 0 0 0 0,-1 0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7:23.16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156 636 1871 0 0,'-38'-263'1048'0'0,"23"180"-814"0"0,15 83-234 0 0,-13-78 656 0 0,-23-75 0 0 0,34 146-546 0 0,-8-22 310 0 0,9 27-352 0 0,0 0 1 0 0,0 0-1 0 0,0 1 1 0 0,0-1-1 0 0,0 0 1 0 0,0 1-1 0 0,-1-1 1 0 0,1 0-1 0 0,0 1 1 0 0,-1-1-1 0 0,-2-1 1 0 0,4 3-48 0 0,0 0-1 0 0,-1 0 1 0 0,1 0 0 0 0,0 0 0 0 0,-1 0-1 0 0,1 0 1 0 0,-1-1 0 0 0,1 1 0 0 0,0 0 0 0 0,-1 0-1 0 0,1 0 1 0 0,0 0 0 0 0,-1 0 0 0 0,1 0 0 0 0,0 1-1 0 0,-1-1 1 0 0,1 0 0 0 0,0 0 0 0 0,-1 0 0 0 0,1 0-1 0 0,0 0 1 0 0,-1 0 0 0 0,1 1 0 0 0,0-1-1 0 0,-1 0 1 0 0,1 0 0 0 0,0 0 0 0 0,-1 1 0 0 0,1-1-1 0 0,0 0 1 0 0,0 1 0 0 0,-1-1 0 0 0,1 0 0 0 0,0 0-1 0 0,0 1 1 0 0,0-1 0 0 0,0 0 0 0 0,-1 1 0 0 0,1-1-1 0 0,0 0 1 0 0,0 1 0 0 0,0 0 0 0 0,-5 17 464 0 0,5-17-468 0 0,-4 39 696 0 0,1 0 0 0 0,5 75 0 0 0,0-69-370 0 0,31 592 2464 0 0,-22-463-2286 0 0,28 363 1038 0 0,36-4-374 0 0,-73-525-1169 0 0,30 174 624 0 0,-44-267-973 0 0,0 11-392 0 0,-2-97-1 0 0,15 161 520 0 0,0 0 0 0 0,0 1 1 0 0,1-1-1 0 0,0 1 0 0 0,1-1 0 0 0,-1 1 0 0 0,2 0 0 0 0,-1 0 0 0 0,7-10 0 0 0,5-14-3781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7:31.98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153 5293 1839 0 0,'-43'-392'1027'0'0,"-29"7"68"0"0,35 226 343 0 0,37 148-329 0 0,6 31-224 0 0,15 82 752 0 0,9 134 1 0 0,-22-156-1171 0 0,69 834 1701 0 0,-62-706-1942 0 0,-2-17 50 0 0,42 432 1069 0 0,-49-567-1221 0 0,-3-26 58 0 0,12 57 1 0 0,-29-153-205 0 0,-6-98-1 0 0,13 101 0 0 0,-32-430-370 0 0,18 1-84 0 0,17 390 455 0 0,-7-918 22 0 0,12 1009 0 0 0,-1-3 0 0 0,0 0 0 0 0,2 1 0 0 0,2-15 0 0 0,-4 28 0 0 0,0-1 0 0 0,0 0 0 0 0,0 1 0 0 0,0-1 0 0 0,0 1 0 0 0,0-1 0 0 0,1 0 0 0 0,-1 1 0 0 0,0-1 0 0 0,0 1 0 0 0,0-1 0 0 0,1 0 0 0 0,-1 1 0 0 0,0-1 0 0 0,1 1 0 0 0,-1-1 0 0 0,1 1 0 0 0,-1-1 0 0 0,0 1 0 0 0,1 0 0 0 0,-1-1 0 0 0,1 1 0 0 0,-1 0 0 0 0,1-1 0 0 0,0 1 0 0 0,-1 0 0 0 0,1-1 0 0 0,-1 1 0 0 0,2 0 0 0 0,-1 0 0 0 0,0 1 0 0 0,0-1 0 0 0,0 1 0 0 0,0-1 0 0 0,0 1 0 0 0,-1 0 0 0 0,1-1 0 0 0,0 1 0 0 0,0 0 0 0 0,-1 0 0 0 0,1-1 0 0 0,0 1 0 0 0,-1 0 0 0 0,1 0 0 0 0,0 0 0 0 0,-1 0 0 0 0,0 0 0 0 0,1 1 0 0 0,6 14 2 0 0,-1 1 0 0 0,-1-1-1 0 0,4 25 1 0 0,-7-34 2 0 0,58 390 74 0 0,-51-314-43 0 0,94 1085 49 0 0,-97-1088-84 0 0,24 260 424 0 0,95 440 0 0 0,-122-766-335 0 0,1 5 159 0 0,1 1 0 0 0,9 21-1 0 0,-9-32 129 0 0,-3-15-223 0 0,-3-16-140 0 0,1 21-11 0 0,-10-137-118 0 0,-22-434-777 0 0,29 20 405 0 0,1 42 137 0 0,-14 56 176 0 0,3 83 26 0 0,12 341 136 0 0,0-35 18 0 0,1 57-14 0 0,1 0-1 0 0,0 0 0 0 0,0 0 1 0 0,1 0-1 0 0,3-12 1 0 0,-4 20 9 0 0,-1-1 1 0 0,0 1 0 0 0,0-1-1 0 0,0 1 1 0 0,0-1-1 0 0,0 0 1 0 0,1 1-1 0 0,-1-1 1 0 0,0 1-1 0 0,0-1 1 0 0,1 1-1 0 0,-1-1 1 0 0,0 1 0 0 0,1-1-1 0 0,-1 1 1 0 0,1 0-1 0 0,-1-1 1 0 0,1 1-1 0 0,-1-1 1 0 0,1 1-1 0 0,-1 0 1 0 0,1-1-1 0 0,-1 1 1 0 0,1 0-1 0 0,-1 0 1 0 0,1 0 0 0 0,-1-1-1 0 0,1 1 1 0 0,-1 0-1 0 0,1 0 1 0 0,0 0-1 0 0,-1 0 1 0 0,1 0-1 0 0,-1 0 1 0 0,1 0-1 0 0,0 0 1 0 0,-1 0 0 0 0,1 0-1 0 0,-1 0 1 0 0,1 1-1 0 0,1 0 5 0 0,-1 0 0 0 0,1 0 0 0 0,-1 0-1 0 0,1 0 1 0 0,-1 0 0 0 0,0 1 0 0 0,0-1 0 0 0,0 1-1 0 0,0-1 1 0 0,0 1 0 0 0,0-1 0 0 0,0 1-1 0 0,0 1 1 0 0,9 20 69 0 0,-2 1 1 0 0,9 37-1 0 0,5 55 44 0 0,-16-77-68 0 0,79 653 569 0 0,-43 4-73 0 0,-32-492-539 0 0,13 227 32 0 0,29-4-13 0 0,-43-375 221 0 0,25 75 0 0 0,-33-125-131 0 0,-1 0 1 0 0,1 1 0 0 0,1-1 0 0 0,-1 1 0 0 0,0-1 0 0 0,3 4 0 0 0,-4-6-104 0 0,0 0 14 0 0,1 1-14 0 0,-1-1 0 0 0,0 0 0 0 0,0 0 0 0 0,0 0 1 0 0,0 0-1 0 0,0 0 0 0 0,0 0 0 0 0,0 0 1 0 0,1 0-1 0 0,-1 0 0 0 0,0 0 0 0 0,0 0 0 0 0,0 0 1 0 0,0 0-1 0 0,0 0 0 0 0,0 0 0 0 0,1 0 0 0 0,-1 0 1 0 0,0 0-1 0 0,0 0 0 0 0,0 0 0 0 0,0 0 1 0 0,0 0-1 0 0,0 0 0 0 0,1 0 0 0 0,-1 0 0 0 0,0 0 1 0 0,0 0-1 0 0,0 0 0 0 0,0 0 0 0 0,0 0 1 0 0,0 0-1 0 0,0 0 0 0 0,1 0 0 0 0,-1 0 14 0 0,0-1-14 0 0,0 1 0 0 0,0 0 0 0 0,4-12 181 0 0,3-71-233 0 0,-5-109 1 0 0,-3 107 4 0 0,-13-617-34 0 0,-17 1-219 0 0,14 378 59 0 0,-15-448-901 0 0,31 729 1122 0 0,0-41 5 0 0,10-105 0 0 0,-8 178 2 0 0,7-35 0 0 0,-8 42 0 0 0,1 0 0 0 0,0-1 0 0 0,0 1 0 0 0,1 0 0 0 0,-1 0 0 0 0,1 0 0 0 0,-1 0 0 0 0,1 0 0 0 0,5-5 0 0 0,-7 8 0 0 0,0-1 0 0 0,0 1 0 0 0,1 0 0 0 0,-1-1 0 0 0,1 1 0 0 0,-1 0 0 0 0,0-1 0 0 0,1 1 0 0 0,-1 0 0 0 0,1 0 0 0 0,-1 0 0 0 0,1-1 0 0 0,-1 1 0 0 0,1 0 0 0 0,-1 0 0 0 0,1 0 0 0 0,-1 0 0 0 0,0 0 0 0 0,1 0 0 0 0,-1 0 0 0 0,1 0 0 0 0,-1 0 0 0 0,1 0 0 0 0,-1 0 0 0 0,1 0 0 0 0,-1 0 0 0 0,1 0 0 0 0,-1 1 0 0 0,1-1 0 0 0,11 12 0 0 0,-7-4 10 0 0,0-1 0 0 0,-1 2-1 0 0,0-1 1 0 0,-1 1 0 0 0,4 10-1 0 0,9 49 98 0 0,-11-43-73 0 0,56 414 314 0 0,-55-378-303 0 0,58 955 200 0 0,-32-404-250 0 0,96 532 309 0 0,-124-1120-226 0 0,1 6 291 0 0,4 56 0 0 0,-11-80-181 0 0,-1-10-159 0 0,-2-12-46 0 0,-3-21-8 0 0,2-1-1 0 0,-1-42 1 0 0,1 11 29 0 0,-59-1161-185 0 0,69 557 168 0 0,-5-527 15 0 0,1 1197-2 0 0,0-16 0 0 0,2-24 0 0 0,-2 43 0 0 0,0-1 0 0 0,0 0 0 0 0,0 1 0 0 0,0-1 0 0 0,0 0 0 0 0,0 1 0 0 0,0-1 0 0 0,0 0 0 0 0,1 1 0 0 0,-1-1 0 0 0,0 1-1 0 0,0-1 1 0 0,1 0 0 0 0,-1 1 0 0 0,0-1 0 0 0,1 1 0 0 0,-1-1 0 0 0,0 1 0 0 0,1-1 0 0 0,0 0 0 0 0,0 1 0 0 0,-1 0 0 0 0,0 0 0 0 0,1 1 0 0 0,-1-1 0 0 0,1 0 0 0 0,-1 0-1 0 0,0 0 1 0 0,1 1 0 0 0,-1-1 0 0 0,0 0 0 0 0,1 1 0 0 0,-1-1 0 0 0,0 0 0 0 0,0 1 0 0 0,1-1 0 0 0,-1 0 0 0 0,0 1 0 0 0,0-1 0 0 0,1 0 0 0 0,-1 1 0 0 0,0-1 0 0 0,0 1 0 0 0,12 30 13 0 0,13 104 48 0 0,10 139 0 0 0,-31-228-58 0 0,95 1020 52 0 0,-70-738-46 0 0,63 506-12 0 0,-46-447 84 0 0,-28-184 52 0 0,-16-146-126 0 0,-8 87-1 0 0,6-141-7 0 0,-9 59 8 0 0,8-54-17 0 0,-1-1 1 0 0,0 0 0 0 0,0 0-1 0 0,-1 0 1 0 0,0 0 0 0 0,-5 8-1 0 0,8-15 9 0 0,-1 1 0 0 0,1 0 0 0 0,-1 0-1 0 0,1-1 1 0 0,-1 1 0 0 0,1 0 0 0 0,-1-1-1 0 0,1 1 1 0 0,-1-1 0 0 0,0 1 0 0 0,1-1 0 0 0,-1 1-1 0 0,0-1 1 0 0,0 1 0 0 0,1-1 0 0 0,-1 1-1 0 0,0-1 1 0 0,-1 0 0 0 0,2 0-1 0 0,-1 0 1 0 0,1 0-1 0 0,-1 0 1 0 0,1 0-1 0 0,-1 0 1 0 0,1 0-1 0 0,0 0 1 0 0,-1-1-1 0 0,1 1 0 0 0,-1 0 1 0 0,1 0-1 0 0,-1 0 1 0 0,1-1-1 0 0,0 1 1 0 0,-1 0-1 0 0,1-1 0 0 0,-1 1 1 0 0,1 0-1 0 0,0-1 1 0 0,0 1-1 0 0,-1-1 1 0 0,1 0-1 0 0,-2-2 0 0 0,0 0-1 0 0,1 0 1 0 0,-1-1-1 0 0,1 1 1 0 0,0-1 0 0 0,-1-6-1 0 0,-3-40-18 0 0,2 1 0 0 0,5-64 0 0 0,-1 37 20 0 0,30-972-22 0 0,-4 271-4 0 0,-28 2 13 0 0,-46 25-50 0 0,46 740 64 0 0,-6-113 0 0 0,9 104 0 0 0,1 13 0 0 0,-3 6 0 0 0,0 0 0 0 0,0 0 0 0 0,1 0 0 0 0,-1 0 0 0 0,0 0 0 0 0,0 0 0 0 0,0 0 0 0 0,1 1 0 0 0,-1-1 0 0 0,0 0 0 0 0,0 0 0 0 0,0 0 0 0 0,0 0 0 0 0,1 0 0 0 0,-1 0 0 0 0,0 0 0 0 0,0 0 0 0 0,0 0 0 0 0,0 1 0 0 0,0-1 0 0 0,1 0 0 0 0,-1 0 0 0 0,0 0 0 0 0,0 0 0 0 0,0 0 0 0 0,0 1 0 0 0,0-1 0 0 0,0 0 0 0 0,0 0 0 0 0,0 0 0 0 0,0 0 0 0 0,0 1 0 0 0,1-1 0 0 0,4 12 1 0 0,-1 0-1 0 0,1 0 0 0 0,-2 0 1 0 0,4 15-1 0 0,-3-8 9 0 0,79 416 184 0 0,-57-287-133 0 0,70 525 397 0 0,-30 1 25 0 0,71 501-429 0 0,-122-1079-36 0 0,62 304 510 0 0,-67-372-348 0 0,-10-27-177 0 0,0-1 0 0 0,0 0 0 0 0,0 0 0 0 0,0 0-1 0 0,0 1 1 0 0,0-1 0 0 0,1 0 0 0 0,-1 0 0 0 0,0 0 0 0 0,0 0-1 0 0,0 1 1 0 0,0-1 0 0 0,0 0 0 0 0,1 0 0 0 0,-1 0-1 0 0,0 0 1 0 0,0 0 0 0 0,0 0 0 0 0,0 1 0 0 0,1-1 0 0 0,-1 0-1 0 0,0 0 1 0 0,0 0 0 0 0,0 0 0 0 0,1 0 0 0 0,-1 0-1 0 0,0 0 1 0 0,0 0 0 0 0,0 0 0 0 0,1 0 0 0 0,-1 0 0 0 0,0 0-1 0 0,0 0 1 0 0,0 0 0 0 0,1 0 0 0 0,0-1 2 0 0,-1 0 0 0 0,1 1-1 0 0,-1-1 1 0 0,1 0 0 0 0,-1 0 0 0 0,1 0 0 0 0,-1 0 0 0 0,0 0 0 0 0,1 0-1 0 0,-1 0 1 0 0,0 0 0 0 0,0 0 0 0 0,1-1 0 0 0,9-60 1 0 0,4-116 0 0 0,-11 115-18 0 0,10-160-97 0 0,24-571-425 0 0,-45-13-506 0 0,-62 5 243 0 0,4 367 436 0 0,22 155-145 0 0,40 255 448 0 0,-9-75-213 0 0,12 85 242 0 0,1-1 1 0 0,0 0-1 0 0,1 1 1 0 0,3-17-1 0 0,-4 30 32 0 0,0 1-1 0 0,1 0 1 0 0,-1-1-1 0 0,0 1 1 0 0,1 0-1 0 0,-1-1 1 0 0,1 1-1 0 0,-1 0 0 0 0,1 0 1 0 0,0 0-1 0 0,0-1 1 0 0,-1 1-1 0 0,1 0 1 0 0,2-1-1 0 0,-3 2 1 0 0,0 0-1 0 0,0 0 0 0 0,1-1 1 0 0,-1 1-1 0 0,0 0 0 0 0,1 0 1 0 0,-1 0-1 0 0,0 0 0 0 0,1 0 1 0 0,-1 0-1 0 0,0 0 0 0 0,1 0 1 0 0,-1 0-1 0 0,0 0 0 0 0,1 0 1 0 0,-1 0-1 0 0,0 0 0 0 0,0 0 1 0 0,1 0-1 0 0,-1 0 0 0 0,0 0 1 0 0,1 0-1 0 0,-1 1 0 0 0,10 9 49 0 0,0 9 32 0 0,-2 0 0 0 0,0 1 0 0 0,-1 0-1 0 0,8 38 1 0 0,-8-33 0 0 0,120 647 2079 0 0,-56 8-1861 0 0,-59-511-300 0 0,-1 48 0 0 0,-1 36 0 0 0,30 575 0 0 0,34 0 0 0 0,29-132 536 0 0,-100-679-466 0 0,-1-9-9 0 0,-1 0 0 0 0,0 0 0 0 0,0 0 0 0 0,-1 17 0 0 0,-2-25-8 0 0,-1-4 6 0 0,-3-8 6 0 0,1-7-102 0 0,1 0-1 0 0,1-1 1 0 0,-1-24 0 0 0,3-64-181 0 0,1 76 191 0 0,36-818-314 0 0,-4 254-252 0 0,-34-281 252 0 0,-87 3 277 0 0,48 672 59 0 0,-126-374-1 0 0,146 502 6 0 0,27 91 55 0 0,-1-1 1 0 0,0 1-1 0 0,4 24 0 0 0,-4-16 24 0 0,85 508 841 0 0,-27 2-501 0 0,-6 353-354 0 0,-7-75-41 0 0,86 164 43 0 0,-129-932-55 0 0,49 332 364 0 0,-45-272-251 0 0,-6 170-1 0 0,-14-164-49 0 0,6-90-28 0 0,-1 0 1 0 0,0-1-1 0 0,-10 25 0 0 0,13-42-42 0 0,-1 0 0 0 0,1 0 0 0 0,0 0 0 0 0,-1-1 0 0 0,0 1 0 0 0,0 0 0 0 0,1 0-1 0 0,-2-1 1 0 0,1 0 0 0 0,-4 4 0 0 0,5-5-4 0 0,1-1-1 0 0,-1 1 1 0 0,0-1-1 0 0,0 1 1 0 0,0-1-1 0 0,0 0 1 0 0,0 0-1 0 0,0 1 1 0 0,0-1-1 0 0,0 0 1 0 0,0 0-1 0 0,0 0 0 0 0,0 0 1 0 0,0 0-1 0 0,0 0 1 0 0,0 0-1 0 0,0 0 1 0 0,0 0-1 0 0,0 0 1 0 0,1-1-1 0 0,-1 1 1 0 0,0 0-1 0 0,0-1 1 0 0,0 1-1 0 0,0-1 1 0 0,0 1-1 0 0,0-1 1 0 0,1 1-1 0 0,-1-1 1 0 0,0 0-1 0 0,0 1 1 0 0,1-1-1 0 0,-1 0 1 0 0,0 1-1 0 0,1-1 1 0 0,-2-1-1 0 0,-2-5-2 0 0,-1 1-1 0 0,1-1 1 0 0,0 1-1 0 0,1-1 1 0 0,0 0-1 0 0,0-1 0 0 0,0 1 1 0 0,-2-15-1 0 0,-8-68-41 0 0,11 78 38 0 0,-13-299-92 0 0,17-5 19 0 0,50-624-49 0 0,-23 542 120 0 0,5-384-27 0 0,-36 525 26 0 0,-36-264-1 0 0,-23 182 10 0 0,44 276 0 0 0,-3 0 0 0 0,-3 1 0 0 0,-34-67 0 0 0,40 102-32 0 0,17 26 32 0 0,0 1-1 0 0,0 0 1 0 0,0 0-1 0 0,0 0 1 0 0,0 0-1 0 0,0 0 1 0 0,0-1-1 0 0,0 1 1 0 0,-1 0-1 0 0,1 0 1 0 0,0 0-1 0 0,0 0 1 0 0,0 0-1 0 0,0 0 1 0 0,0 0-1 0 0,0-1 1 0 0,-1 1-1 0 0,1 0 1 0 0,0 0-1 0 0,0 0 1 0 0,0 0-1 0 0,0 0 1 0 0,0 0-1 0 0,-1 0 1 0 0,1 0-1 0 0,0 0 1 0 0,0 0-1 0 0,0 0 1 0 0,0 0 0 0 0,-1 0-1 0 0,1 0 1 0 0,0 0-1 0 0,0 0 1 0 0,0 0-1 0 0,0 0 1 0 0,-1 0-1 0 0,1 0 1 0 0,0 0-1 0 0,0 0 1 0 0,0 0-1 0 0,0 0 1 0 0,0 1-1 0 0,-1-1 1 0 0,1 0-1 0 0,-1 17-9 0 0,40 254-132 0 0,-25-192 92 0 0,33 179-22 0 0,81 488-120 0 0,-11 94 192 0 0,-24-157 0 0 0,-21-295 0 0 0,-49-295 0 0 0,4-1 0 0 0,44 98 0 0 0,-65-176 2 0 0,-2-4 7 0 0,0 0-1 0 0,1 0 1 0 0,0 0-1 0 0,1 0 1 0 0,13 16 0 0 0,-19-26-9 0 0,0 0 1 0 0,1 1 0 0 0,-1-1-1 0 0,0 0 1 0 0,0 1 0 0 0,1-1-1 0 0,-1 0 1 0 0,0 1 0 0 0,1-1-1 0 0,-1 0 1 0 0,0 0 0 0 0,1 0-1 0 0,-1 1 1 0 0,0-1 0 0 0,1 0-1 0 0,-1 0 1 0 0,0 0 0 0 0,1 0-1 0 0,-1 0 1 0 0,1 0-1 0 0,-1 1 1 0 0,0-1 0 0 0,1 0-1 0 0,-1 0 1 0 0,1 0 0 0 0,-1 0-1 0 0,1-1 1 0 0,-1 1 0 0 0,0 0-1 0 0,1 0 1 0 0,0 0 0 0 0,-1-1 3 0 0,1 1-1 0 0,0-1 1 0 0,-1 0 0 0 0,1 1 0 0 0,-1-1-1 0 0,1 0 1 0 0,-1 0 0 0 0,1 1 0 0 0,-1-1 0 0 0,1 0-1 0 0,-1 0 1 0 0,0 0 0 0 0,1-1 0 0 0,4-32 90 0 0,-5 31-92 0 0,5-80 107 0 0,-9-97 1 0 0,0 93-46 0 0,-29-865 5 0 0,-17-196-187 0 0,18 782-224 0 0,-89-402 1 0 0,74 565 67 0 0,-19-99 197 0 0,63 284 77 0 0,4 14 0 0 0,0 5 0 0 0,3 7 0 0 0,19 62 138 0 0,19 98-1 0 0,-27-99-90 0 0,61 301 83 0 0,-15 3 0 0 0,11 390 0 0 0,-54 420-130 0 0,-16-535 0 0 0,18-128-2 0 0,45-9 15 0 0,-34-372 36 0 0,-23-111 22 0 0,2 0 0 0 0,20 44 1 0 0,-28-69-49 0 0,-1 0 1 0 0,1 0 0 0 0,0 0 0 0 0,0 0 0 0 0,5 5 0 0 0,-7-8-19 0 0,0 0 0 0 0,1 1 1 0 0,-1-1-1 0 0,1 0 0 0 0,-1 1 0 0 0,1-1 0 0 0,-1 0 0 0 0,0 0 0 0 0,1 1 0 0 0,-1-1 0 0 0,1 0 0 0 0,-1 0 0 0 0,1 0 0 0 0,-1 0 0 0 0,1 0 1 0 0,-1 0-1 0 0,1 0 0 0 0,-1 0 0 0 0,1 0 0 0 0,-1 0 0 0 0,1 0 0 0 0,-1 0 0 0 0,1 0 0 0 0,-1 0 0 0 0,1 0 0 0 0,-1 0 0 0 0,1 0 0 0 0,-1-1 1 0 0,1 1-1 0 0,-1 0 0 0 0,1 0 0 0 0,-1-1 0 0 0,1 1 0 0 0,-1 0 0 0 0,0-1 0 0 0,1 1 0 0 0,-1 0 0 0 0,0-1 0 0 0,1 1 0 0 0,-1 0 0 0 0,0-1 1 0 0,1 1-1 0 0,-1-1 0 0 0,0 1 0 0 0,0-1 0 0 0,3-4 16 0 0,-1 0 0 0 0,1 0 1 0 0,-1 0-1 0 0,-1 0 0 0 0,1 0 0 0 0,-1 0 0 0 0,2-11 1 0 0,-2 7-3 0 0,38-308 170 0 0,-22-2-163 0 0,-16 297-12 0 0,43-1695-3 0 0,-65 800-11 0 0,-2 628 0 0 0,-70-330 0 0 0,28 336 0 0 0,77 313 0 0 0,12 68-19 0 0,11 103 0 0 0,-23-127-34 0 0,106 1016-16 0 0,-91-564 69 0 0,29 374 0 0 0,-49-822 0 0 0,36 311 0 0 0,-28-294 0 0 0,4-2 0 0 0,34 97 0 0 0,-49-177 0 0 0,21 55 0 0 0,-22-61 0 0 0,0 0 0 0 0,1 0 0 0 0,0 0 0 0 0,0-1 0 0 0,1 0 0 0 0,9 11 0 0 0,-14-16 0 0 0,1-1 1 0 0,-1 0-1 0 0,1 1 0 0 0,-1-1 1 0 0,1 1-1 0 0,-1-1 0 0 0,1 1 0 0 0,-1-1 1 0 0,1 0-1 0 0,-1 1 0 0 0,1-1 0 0 0,0 0 1 0 0,-1 0-1 0 0,1 0 0 0 0,0 1 1 0 0,-1-1-1 0 0,1 0 0 0 0,0 0 0 0 0,-1 0 1 0 0,1 0-1 0 0,-1 0 0 0 0,1 0 0 0 0,0 0 1 0 0,-1 0-1 0 0,1 0 0 0 0,0-1 1 0 0,0 1 0 0 0,0-1 0 0 0,0 1 0 0 0,0-1 0 0 0,0 0 1 0 0,-1 0-1 0 0,1 1 0 0 0,0-1 0 0 0,0 0 0 0 0,-1 0 1 0 0,1 0-1 0 0,-1 0 0 0 0,1 0 0 0 0,-1 0 0 0 0,1-1 1 0 0,2-7 8 0 0,-1 1 1 0 0,0 0 0 0 0,0-11 0 0 0,-1 13-5 0 0,56-573 119 0 0,-43 396-133 0 0,49-942 8 0 0,-105 1 0 0 0,-55 432 0 0 0,85 632 0 0 0,23 102-1 0 0,-1 0 0 0 0,5 58 0 0 0,-10-60-8 0 0,74 640-129 0 0,-72-616 125 0 0,62 1013-40 0 0,-38-477 53 0 0,33-3 0 0 0,84 369 0 0 0,-97-678 80 0 0,22-7 48 0 0,-68-268-64 0 0,-1 0 0 0 0,13 22 0 0 0,-10-27 11 0 0,-2-8 8 0 0,-4-2-73 0 0,0 1 1 0 0,0 0-1 0 0,0-1 0 0 0,-1 1 1 0 0,1-1-1 0 0,-1 1 1 0 0,1-1-1 0 0,-1 1 0 0 0,1-1 1 0 0,-1-1-1 0 0,7-46 44 0 0,1-83 1 0 0,-7 74-16 0 0,35-1314-35 0 0,-34 1250-9 0 0,3-628-179 0 0,-40 4-295 0 0,-34 258 387 0 0,63 467 92 0 0,2 14 0 0 0,2 12 0 0 0,4 126 0 0 0,1-65 0 0 0,-1 811-35 0 0,-33-2 17 0 0,13-307 52 0 0,46-3-15 0 0,-27-558-19 0 0,2 23 19 0 0,1 1-1 0 0,1 0 0 0 0,2-1 1 0 0,17 47-1 0 0,-22-73-3 0 0,0 0 0 0 0,0 1-1 0 0,0-1 1 0 0,1 0 0 0 0,5 6-1 0 0,-8-9-11 0 0,0-1 0 0 0,1 1 0 0 0,-1-1 0 0 0,1 1 0 0 0,-1-1 0 0 0,1 1 1 0 0,-1-1-1 0 0,1 1 0 0 0,0-1 0 0 0,-1 0 0 0 0,1 1 0 0 0,0-1 0 0 0,-1 0 0 0 0,1 1 0 0 0,0-1 0 0 0,-1 0 0 0 0,1 0 0 0 0,0 0 0 0 0,-1 0 0 0 0,1 0 0 0 0,0 0 0 0 0,0 0 0 0 0,-1 0 0 0 0,1 0 0 0 0,0 0 0 0 0,-1 0 0 0 0,1 0 0 0 0,0 0 0 0 0,-1-1 0 0 0,1 1 0 0 0,0 0 0 0 0,-1 0 0 0 0,1-1 0 0 0,0 1 0 0 0,-1 0 0 0 0,1-1 0 0 0,-1 1 0 0 0,1-1 0 0 0,0 1 0 0 0,-1-1 0 0 0,0 1 0 0 0,1-1 0 0 0,-1 1 0 0 0,1-2 0 0 0,3-4 17 0 0,0-1-1 0 0,0 0 1 0 0,-1 0 0 0 0,0 0-1 0 0,-1 0 1 0 0,1-1 0 0 0,-2 1-1 0 0,2-9 1 0 0,-1 10-9 0 0,16-85 95 0 0,7-98 0 0 0,-7-96-63 0 0,-16 242-31 0 0,27-1232-69 0 0,-26 951-49 0 0,-12-1412-1110 0 0,7 1693 1183 0 0,3-61-30 0 0,-1 103 63 0 0,0 1 0 0 0,0-1 0 0 0,0 1 0 0 0,0-1 0 0 0,0 1 0 0 0,0-1 0 0 0,0 1 0 0 0,0-1 0 0 0,0 1 0 0 0,0-1 0 0 0,0 1 0 0 0,0 0 0 0 0,1-1 0 0 0,-1 1 0 0 0,0-1 0 0 0,0 1 0 0 0,1-1 0 0 0,-1 1 0 0 0,0 0 0 0 0,1-1 0 0 0,4 6 0 0 0,4 16 0 0 0,6 41 75 0 0,-2 2 0 0 0,5 73-1 0 0,-13-98-48 0 0,87 814 292 0 0,-51-250-298 0 0,-17 3 13 0 0,-9-180-22 0 0,26 150 8 0 0,51-8 15 0 0,-56-421-12 0 0,-24-111 10 0 0,29 67 0 0 0,-39-98-24 0 0,21 36 29 0 0,-21-38-31 0 0,0-1-1 0 0,0 1 1 0 0,0 0 0 0 0,0-1-1 0 0,1 1 1 0 0,-1-1-1 0 0,1 0 1 0 0,0 0-1 0 0,-1 0 1 0 0,7 3-1 0 0,-8-5-3 0 0,0 1 0 0 0,-1-1 0 0 0,1 0 0 0 0,0 0 0 0 0,0 1 0 0 0,0-1 0 0 0,0 0 0 0 0,0 0 0 0 0,0 0 0 0 0,0 0 0 0 0,0 0 0 0 0,0 0 0 0 0,0 0 0 0 0,-1 0 0 0 0,1-1 0 0 0,0 1 0 0 0,0 0 0 0 0,0 0 0 0 0,0-1 0 0 0,0 1 0 0 0,1-1 0 0 0,0-1 1 0 0,-1 1 0 0 0,1 0 0 0 0,-1-1 0 0 0,1 1 1 0 0,-1-1-1 0 0,0 0 0 0 0,0 1 0 0 0,0-1 0 0 0,2-3 0 0 0,1-4 10 0 0,-1 0-1 0 0,0-1 1 0 0,3-12-1 0 0,-5 19-9 0 0,36-222 9 0 0,-14-6-14 0 0,-15 130 3 0 0,49-455 2 0 0,14-169-59 0 0,-26-45 44 0 0,-60-2 13 0 0,-94-162-1 0 0,83 740 0 0 0,12 93 0 0 0,-1-191 0 0 0,15 285 0 0 0,0 0 0 0 0,1 0 0 0 0,-1 1 0 0 0,1-1 0 0 0,0 1 0 0 0,3-10 0 0 0,-4 16 0 0 0,0 0 0 0 0,0-1 0 0 0,0 1 0 0 0,0 0 0 0 0,0-1 0 0 0,0 1 0 0 0,0 0 0 0 0,1-1 0 0 0,-1 1 0 0 0,0 0 0 0 0,0 0 0 0 0,0-1 0 0 0,1 1 0 0 0,-1 0 0 0 0,0-1 0 0 0,0 1 0 0 0,1 0 0 0 0,-1 0 0 0 0,0 0 0 0 0,1-1 0 0 0,-1 1 0 0 0,0 0 0 0 0,1 0 0 0 0,-1 0 0 0 0,0 0 0 0 0,1 0 0 0 0,-1-1 0 0 0,0 1 0 0 0,1 0 0 0 0,8 7 0 0 0,3 18 0 0 0,6 38-30 0 0,-3 0-1 0 0,11 87 1 0 0,-18-100 33 0 0,40 323-37 0 0,0 467-1 0 0,-88 377 40 0 0,19-927-5 0 0,-23 390 0 0 0,35-2 0 0 0,14-562 75 0 0,35 208-1 0 0,-37-305-42 0 0,2 0-1 0 0,0 0 1 0 0,1-1-1 0 0,8 18 1 0 0,-14-34-28 0 0,1-1 1 0 0,-1 0-1 0 0,1 0 1 0 0,0 0 0 0 0,-1 1-1 0 0,1-1 1 0 0,0 0-1 0 0,0 0 1 0 0,0 0-1 0 0,0 0 1 0 0,0 0 0 0 0,0-1-1 0 0,0 1 1 0 0,0 0-1 0 0,1 0 1 0 0,-1 0-3 0 0,-1-1 1 0 0,1 0-1 0 0,0 0 0 0 0,-1 0 1 0 0,1 0-1 0 0,-1 0 0 0 0,1 0 1 0 0,-1 0-1 0 0,1 0 1 0 0,-1-1-1 0 0,1 1 0 0 0,-1 0 1 0 0,1 0-1 0 0,-1 0 0 0 0,1-1 1 0 0,-1 1-1 0 0,0 0 1 0 0,1 0-1 0 0,-1-1 0 0 0,1 1 1 0 0,-1 0-1 0 0,1-1 1 0 0,-1 1-1 0 0,0 0 0 0 0,1-2 1 0 0,2-1 8 0 0,-1-1 1 0 0,1-1-1 0 0,-1 1 1 0 0,0 0 0 0 0,-1-1-1 0 0,3-7 1 0 0,56-257 4 0 0,-20-6-19 0 0,-35 238 3 0 0,137-1555-284 0 0,-165 253-64 0 0,-24 878 82 0 0,19 209 244 0 0,25 227 22 0 0,1 9 0 0 0,0 0 0 0 0,1 0 0 0 0,2-21 0 0 0,2 30 0 0 0,3 9 0 0 0,4 14 0 0 0,-2 0 0 0 0,-1 2 0 0 0,-1-1 0 0 0,6 29 0 0 0,6 61 0 0 0,-12-68 0 0 0,41 319 64 0 0,2 671 0 0 0,-87-147-64 0 0,10-362 0 0 0,17-1 0 0 0,16-304 0 0 0,41 262 0 0 0,-23-345 59 0 0,-16-100-22 0 0,22 61 0 0 0,-27-87-26 0 0,0 0-1 0 0,1 0 1 0 0,0 0-1 0 0,5 6 1 0 0,-8-12-9 0 0,1 1 0 0 0,-1 0 1 0 0,0-1-1 0 0,1 1 1 0 0,-1-1-1 0 0,1 1 0 0 0,-1-1 1 0 0,1 1-1 0 0,-1-1 0 0 0,1 1 1 0 0,-1-1-1 0 0,1 1 1 0 0,-1-1-1 0 0,1 0 0 0 0,0 1 1 0 0,-1-1-1 0 0,1 0 1 0 0,0 0-1 0 0,-1 1 0 0 0,1-1 1 0 0,0 0-1 0 0,-1 0 1 0 0,1 0-1 0 0,0 0 0 0 0,-1 0 1 0 0,1 0-1 0 0,0 0 0 0 0,-1 0 1 0 0,1 0-1 0 0,0 0 1 0 0,0 0-1 0 0,-1 0 0 0 0,1-1 1 0 0,0 1-1 0 0,-1 0 1 0 0,1 0-1 0 0,-1-1 0 0 0,1 1 1 0 0,0 0-1 0 0,-1-1 0 0 0,1 1 1 0 0,-1-1-1 0 0,1 1 1 0 0,-1-1-1 0 0,1 1 0 0 0,-1-1 1 0 0,1 0-1 0 0,4-7 7 0 0,0 0 0 0 0,-1 0-1 0 0,0 0 1 0 0,0-1 0 0 0,-1 1 0 0 0,0-1-1 0 0,0 0 1 0 0,1-9 0 0 0,1-2-12 0 0,133-650 3 0 0,-119 563 0 0 0,123-749-42 0 0,-40-5 1 0 0,-62 211-16 0 0,-51-1 61 0 0,-29 217-4 0 0,22 248 0 0 0,17 178-8 0 0,1 12-10 0 0,3 17-17 0 0,-2-16 32 0 0,20 329-185 0 0,-16-210 130 0 0,0 1521 40 0 0,-39-1074 18 0 0,-7 157 0 0 0,35-523 79 0 0,23 217-1 0 0,-16-407-54 0 0,0 3 20 0 0,1-1-1 0 0,1 0 0 0 0,0-1 0 0 0,6 18 0 0 0,-9-33-39 0 0,0 0 0 0 0,0 0 0 0 0,1-1-1 0 0,-1 1 1 0 0,0 0 0 0 0,1 0 0 0 0,-1 0-1 0 0,0 0 1 0 0,1-1 0 0 0,-1 1 0 0 0,1 0-1 0 0,-1 0 1 0 0,1-1 0 0 0,0 1-1 0 0,-1 0 1 0 0,1-1 0 0 0,0 1 0 0 0,-1-1-1 0 0,1 1 1 0 0,0-1 0 0 0,1 1 0 0 0,-1-1 0 0 0,-1 0 0 0 0,1 0 0 0 0,0 0 0 0 0,-1 0 0 0 0,1-1 0 0 0,0 1 0 0 0,-1 0 0 0 0,1-1 0 0 0,-1 1 0 0 0,1 0 0 0 0,-1-1 0 0 0,1 1 0 0 0,-1-1 0 0 0,1 1 0 0 0,-1-1 0 0 0,1 1 0 0 0,-1-1 0 0 0,0 1 0 0 0,1-1 0 0 0,-1 1 0 0 0,0-1 0 0 0,1 0 0 0 0,3-8 13 0 0,-1 1 1 0 0,6-18-1 0 0,-9 26-17 0 0,64-278 0 0 0,-15-7 0 0 0,-32 179 0 0 0,102-707-116 0 0,-54 344 27 0 0,62-505 39 0 0,-54-5 25 0 0,-71 908 25 0 0,13-158 0 0 0,-15 221-1 0 0,1 4-1 0 0,-1 1 1 0 0,0-1-1 0 0,1 1 1 0 0,0-1 0 0 0,0 1-1 0 0,0-1 1 0 0,0 1-1 0 0,1 0 1 0 0,2-7-1 0 0,-3 10-1 0 0,-1 0 0 0 0,0 0 0 0 0,0-1 1 0 0,0 1-1 0 0,1 0 0 0 0,-1 0 0 0 0,0-1 0 0 0,0 1 0 0 0,1 0 0 0 0,-1 0 0 0 0,0 0 0 0 0,0 0 0 0 0,1-1 0 0 0,-1 1 0 0 0,0 0 1 0 0,1 0-1 0 0,-1 0 0 0 0,0 0 0 0 0,1 0 0 0 0,-1 0 0 0 0,0 0 0 0 0,1 0 0 0 0,-1 0 0 0 0,0 0 0 0 0,0 0 0 0 0,1 0 0 0 0,-1 0 1 0 0,0 0-1 0 0,1 0 0 0 0,-1 0 0 0 0,1 0 0 0 0,7 9-59 0 0,4 17-15 0 0,-2 2 51 0 0,-2 0 0 0 0,7 46 0 0 0,2 65 38 0 0,-13-98-18 0 0,38 804 6 0 0,-67 6 0 0 0,-5-367 0 0 0,-3 48 0 0 0,21 0 0 0 0,16-392 47 0 0,-1-110-18 0 0,1-1 0 0 0,11 45-1 0 0,-13-67 3 0 0,0-1-1 0 0,0 1 0 0 0,1-1 0 0 0,4 9 0 0 0,-6-14-24 0 0,-1 0 1 0 0,1-1 0 0 0,-1 1 0 0 0,1 0-1 0 0,-1-1 1 0 0,1 1 0 0 0,0 0 0 0 0,-1-1-1 0 0,1 1 1 0 0,0-1 0 0 0,-1 1-1 0 0,1-1 1 0 0,0 0 0 0 0,0 1 0 0 0,-1-1-1 0 0,1 1 1 0 0,0-1 0 0 0,1 0 0 0 0,-1 0-1 0 0,-1 0 1 0 0,1 0-1 0 0,0 0 1 0 0,0-1-1 0 0,0 1 1 0 0,0 0 0 0 0,0 0-1 0 0,-1-1 1 0 0,1 1-1 0 0,0-1 1 0 0,0 1-1 0 0,-1-1 1 0 0,1 1 0 0 0,0-1-1 0 0,-1 1 1 0 0,1-1-1 0 0,0 0 1 0 0,-1 1-1 0 0,1-1 1 0 0,-1 0 0 0 0,2-1-1 0 0,4-8 26 0 0,-1-1 0 0 0,0 0 0 0 0,0 0 0 0 0,-1 0 0 0 0,0 0 0 0 0,3-20 0 0 0,-2 13-4 0 0,55-277 60 0 0,-18-5-105 0 0,-24 172 14 0 0,25-182-85 0 0,68-513-106 0 0,-17-1 11 0 0,-58 217 180 0 0,-28 1-106 0 0,-9 581 80 0 0,0 17 16 0 0,1-1 0 0 0,0 1 0 0 0,0-1 0 0 0,1 1 0 0 0,0-1 0 0 0,1 1 0 0 0,2-11-1 0 0,-4 19 14 0 0,0 0-1 0 0,0 0 0 0 0,0 0 1 0 0,0 0-1 0 0,1 0 0 0 0,-1-1 1 0 0,0 1-1 0 0,0 0 0 0 0,0 0 1 0 0,0 0-1 0 0,0 0 0 0 0,0 0 1 0 0,0 0-1 0 0,0 0 0 0 0,0 0 1 0 0,1-1-1 0 0,-1 1 0 0 0,0 0 1 0 0,0 0-1 0 0,0 0 0 0 0,0 0 1 0 0,0 0-1 0 0,0 0 0 0 0,1 0 1 0 0,-1 0-1 0 0,0 0 0 0 0,0 0 1 0 0,0 0-1 0 0,0 0 0 0 0,0 0 0 0 0,1 0 1 0 0,-1 0-1 0 0,0 0 0 0 0,0 0 1 0 0,0 0-1 0 0,0 0 0 0 0,0 0 1 0 0,0 0-1 0 0,1 0 0 0 0,-1 0 1 0 0,0 0-1 0 0,0 0 0 0 0,0 0 1 0 0,0 1-1 0 0,0-1 0 0 0,0 0 1 0 0,0 0-1 0 0,1 0 0 0 0,-1 0 1 0 0,0 0-1 0 0,0 0 0 0 0,0 0 1 0 0,0 0-1 0 0,0 1 0 0 0,0-1 1 0 0,0 0-1 0 0,0 0 0 0 0,0 0 1 0 0,0 0-1 0 0,0 0 0 0 0,0 0 0 0 0,0 1 1 0 0,0-1-1 0 0,0 0 0 0 0,0 0 1 0 0,0 0-1 0 0,5 13-34 0 0,1 11 22 0 0,-1 2-1 0 0,-1-1 0 0 0,0 28 0 0 0,-2-26-4 0 0,14 383 5 0 0,-20 3 14 0 0,-32 315-1 0 0,-30-4 0 0 0,25-230 0 0 0,37-1 0 0 0,7-412 20 0 0,14 201 233 0 0,-11-225-186 0 0,3-1 1 0 0,32 105-1 0 0,-40-158-59 0 0,0 1-3 0 0,0 1 0 0 0,1 0 0 0 0,0-1 0 0 0,0 1 0 0 0,0-1 0 0 0,0 0 0 0 0,1 0 1 0 0,-1 0-1 0 0,1 0 0 0 0,4 5 0 0 0,-6-9-4 0 0,-1 0 1 0 0,1 0-1 0 0,-1 1 1 0 0,1-1-1 0 0,0 0 1 0 0,-1 0-1 0 0,1 0 1 0 0,-1 0-1 0 0,1 0 0 0 0,-1 0 1 0 0,1 0-1 0 0,0 0 1 0 0,-1 0-1 0 0,1 0 1 0 0,-1 0-1 0 0,1 0 1 0 0,-1 0-1 0 0,1 0 1 0 0,0 0-1 0 0,-1 0 1 0 0,1-1-1 0 0,-1 1 1 0 0,1 0-1 0 0,-1-1 0 0 0,1 1 1 0 0,-1 0-1 0 0,1-1 1 0 0,-1 1-1 0 0,0 0 1 0 0,1-1-1 0 0,-1 1 1 0 0,1-1-1 0 0,-1 1 1 0 0,0-1-1 0 0,1 1 1 0 0,-1-1-1 0 0,0 1 0 0 0,0-1 1 0 0,1 0-1 0 0,11-26-10 0 0,-10 21 13 0 0,35-93-35 0 0,36-164-1 0 0,-2-110 15 0 0,-71 373 17 0 0,189-1341-62 0 0,-52-8 60 0 0,-124 1211 2 0 0,-11 111 0 0 0,0 0 0 0 0,1 1 0 0 0,1 0 0 0 0,10-34 0 0 0,-13 58 0 0 0,-1 1 0 0 0,0-1 0 0 0,1 0 0 0 0,0 1 0 0 0,-1-1 0 0 0,1 1 0 0 0,0-1 0 0 0,0 1 0 0 0,0-1 0 0 0,-1 1 0 0 0,2 0 0 0 0,-1-1 0 0 0,0 1 0 0 0,0 0 0 0 0,0 0 0 0 0,1 0 0 0 0,-1 0 0 0 0,2-1 0 0 0,-2 2 0 0 0,-1 0 0 0 0,1-1 0 0 0,-1 1 0 0 0,1 0 0 0 0,-1 0 0 0 0,1 0 0 0 0,-1 1 0 0 0,1-1 0 0 0,-1 0 0 0 0,1 0 0 0 0,-1 0 0 0 0,1 0 0 0 0,-1 0 0 0 0,1 1 0 0 0,-1-1 0 0 0,1 0 0 0 0,-1 0 0 0 0,0 1 0 0 0,1-1 0 0 0,-1 0 0 0 0,1 1 0 0 0,-1-1 0 0 0,2 2 0 0 0,-1 0 0 0 0,1-1 0 0 0,-1 1 0 0 0,0 0 0 0 0,0 0 0 0 0,0 0 0 0 0,2 3 0 0 0,3 13-22 0 0,0 1 0 0 0,0 0 0 0 0,3 30 0 0 0,3 65-84 0 0,-8-78 84 0 0,17 319-14 0 0,-42 631 0 0 0,-6-661 36 0 0,-23 369 0 0 0,44-479 0 0 0,27 263 0 0 0,1-314 0 0 0,-16-135 0 0 0,1-1 0 0 0,1 1 0 0 0,17 39 0 0 0,-23-64 3 0 0,1 1-1 0 0,-1 0 0 0 0,1 0 1 0 0,0-1-1 0 0,0 1 1 0 0,0-1-1 0 0,1 0 0 0 0,0 0 1 0 0,5 5-1 0 0,-7-8 0 0 0,-1 0 1 0 0,1 0-1 0 0,-1-1 0 0 0,1 1 0 0 0,0 0 0 0 0,-1 0 0 0 0,1-1 1 0 0,0 1-1 0 0,-1-1 0 0 0,1 0 0 0 0,0 1 0 0 0,0-1 1 0 0,-1 0-1 0 0,1 0 0 0 0,0 0 0 0 0,0 0 0 0 0,0-1 0 0 0,-1 1 1 0 0,1 0-1 0 0,0-1 0 0 0,-1 1 0 0 0,1-1 0 0 0,0 1 1 0 0,-1-1-1 0 0,1 0 0 0 0,-1 0 0 0 0,1 0 0 0 0,-1 0 0 0 0,1 0 1 0 0,-1 0-1 0 0,1 0 0 0 0,0-2 0 0 0,6-5 23 0 0,0-2 0 0 0,-1 1 0 0 0,0-1 0 0 0,-1 0 0 0 0,0 0 0 0 0,0 0 0 0 0,5-16 0 0 0,12-30 21 0 0,-2 0-1 0 0,13-65 1 0 0,19-124-15 0 0,27-250-31 0 0,-17-3 0 0 0,-18 129 0 0 0,130-1016-472 0 0,-145 1198 136 0 0,-29 181 307 0 0,1 0 0 0 0,-1 0-1 0 0,1 0 1 0 0,0 0 0 0 0,1 0-1 0 0,5-9 1 0 0,-8 14 28 0 0,0 1 1 0 0,0-1 0 0 0,1 1-1 0 0,-1 0 1 0 0,0 0 0 0 0,0-1-1 0 0,1 1 1 0 0,-1 0-1 0 0,0-1 1 0 0,1 1 0 0 0,-1 0-1 0 0,0 0 1 0 0,1-1 0 0 0,-1 1-1 0 0,0 0 1 0 0,1 0-1 0 0,-1 0 1 0 0,0 0 0 0 0,1 0-1 0 0,-1-1 1 0 0,1 1 0 0 0,-1 0-1 0 0,0 0 1 0 0,1 0-1 0 0,-1 0 1 0 0,1 0 0 0 0,-1 0-1 0 0,0 0 1 0 0,1 0 0 0 0,-1 0-1 0 0,1 1 1 0 0,-1-1-1 0 0,0 0 1 0 0,1 0 0 0 0,-1 0-1 0 0,0 0 1 0 0,1 0 0 0 0,-1 1-1 0 0,0-1 1 0 0,1 0-1 0 0,-1 0 1 0 0,0 1 0 0 0,1-1-1 0 0,-1 0 1 0 0,0 1 0 0 0,0-1-1 0 0,1 0 1 0 0,-1 0-1 0 0,0 1 1 0 0,0-1 0 0 0,1 1-1 0 0,-1-1 1 0 0,10 22-11 0 0,-3 13-3 0 0,-1 1 0 0 0,-1-1-1 0 0,-1 61 1 0 0,-2-54 11 0 0,-16 852 67 0 0,-74-3 0 0 0,72-767-62 0 0,-16 132 18 0 0,16-1 25 0 0,15-243-12 0 0,1-1 0 0 0,1 1 0 0 0,0-1 0 0 0,4 18 0 0 0,0-18 34 0 0,-5-11-64 0 0,0 0 0 0 0,0 0 0 0 0,1 1 0 0 0,-1-1 0 0 0,0 0 1 0 0,0 0-1 0 0,1 0 0 0 0,-1 0 0 0 0,0 0 0 0 0,0 1 0 0 0,0-1 0 0 0,1 0 0 0 0,-1 0 0 0 0,0 0 0 0 0,0 0 1 0 0,1 0-1 0 0,-1 0 0 0 0,0 0 0 0 0,0 0 0 0 0,1 0 0 0 0,-1 0 0 0 0,0 0 0 0 0,0 0 0 0 0,1 0 1 0 0,-1-1-1 0 0,2 1 7 0 0,-1-1 1 0 0,0 0-1 0 0,0 0 1 0 0,0 0-1 0 0,1 0 1 0 0,-1 0-1 0 0,0-1 1 0 0,0 1-1 0 0,-1 0 1 0 0,1 0-1 0 0,1-3 0 0 0,13-28 79 0 0,-1-1-1 0 0,-1 0 0 0 0,12-58 0 0 0,-19 70-77 0 0,98-410 97 0 0,-15-7-125 0 0,-55 266 25 0 0,212-1184-365 0 0,-178 915 62 0 0,5-28 163 0 0,-47 348 132 0 0,-26 120 0 0 0,2-5 0 0 0,0 0 0 0 0,0 0 0 0 0,5-7 0 0 0,-7 12 0 0 0,1 0 0 0 0,-1 0 0 0 0,1 1 0 0 0,0-1 0 0 0,-1 0 0 0 0,1 0 0 0 0,0 1 0 0 0,-1-1 0 0 0,1 0 0 0 0,0 1 0 0 0,0-1 0 0 0,1 0 0 0 0,-1 1 0 0 0,-1 0 0 0 0,1 0 0 0 0,-1 0 0 0 0,1-1 0 0 0,-1 1 0 0 0,1 0 0 0 0,-1 0 0 0 0,1 1 0 0 0,-1-1 0 0 0,1 0 0 0 0,-1 0 0 0 0,1 0 0 0 0,-1 0 0 0 0,1 0 0 0 0,-1 0 0 0 0,0 1 0 0 0,1-1 0 0 0,-1 0 0 0 0,1 0 0 0 0,-1 1 0 0 0,1-1 0 0 0,-1 0 0 0 0,0 1 0 0 0,1-1 0 0 0,-1 0 0 0 0,1 1 0 0 0,2 3 0 0 0,0 0 0 0 0,-1 0 0 0 0,1 0 0 0 0,-1 0 0 0 0,0 1 0 0 0,0-1 0 0 0,0 1 0 0 0,2 8 0 0 0,7 43 0 0 0,-9-42 0 0 0,23 245 27 0 0,-16 3 8 0 0,-7-203-33 0 0,-15 555-2 0 0,-33 2 0 0 0,3-51 0 0 0,33-346 23 0 0,11-150-1 0 0,9 78 0 0 0,-8-136-20 0 0,-2-2 12 0 0,1 0 0 0 0,0 0 0 0 0,1 0 0 0 0,0 0 0 0 0,1 0 0 0 0,0-1 0 0 0,0 1 0 0 0,7 12 0 0 0,-10-21-10 0 0,0 1 1 0 0,1-1 0 0 0,-1 1-1 0 0,0-1 1 0 0,1 1-1 0 0,-1-1 1 0 0,1 1 0 0 0,-1-1-1 0 0,0 0 1 0 0,1 1-1 0 0,-1-1 1 0 0,1 1 0 0 0,-1-1-1 0 0,1 0 1 0 0,-1 0-1 0 0,1 1 1 0 0,-1-1 0 0 0,1 0-1 0 0,-1 0 1 0 0,1 1-1 0 0,0-1 1 0 0,-1 0 0 0 0,1 0-1 0 0,-1 0 1 0 0,1 0-1 0 0,-1 0 1 0 0,2 0 0 0 0,-1 0 1 0 0,0-1 0 0 0,0 1 0 0 0,0-1 0 0 0,-1 1 0 0 0,1-1 0 0 0,0 0 0 0 0,0 1 0 0 0,0-1 0 0 0,-1 0 0 0 0,1 1 0 0 0,0-1 0 0 0,-1 0 0 0 0,1 0 0 0 0,0-1 0 0 0,3-5 15 0 0,-1 0 0 0 0,1 0 1 0 0,2-9-1 0 0,-6 15-20 0 0,21-71 66 0 0,17-108-1 0 0,-28 131-40 0 0,134-886-169 0 0,-133 853 136 0 0,70-607-42 0 0,-17-3-7 0 0,-30 319 44 0 0,-29 326 9 0 0,9-93-30 0 0,-9 109 20 0 0,2-1 0 0 0,11-37 0 0 0,-16 65 1 0 0,-1 0-1 0 0,1 0 1 0 0,-1 1-1 0 0,1-1 1 0 0,0 1-1 0 0,0-1 1 0 0,4-3-1 0 0,-6 6 10 0 0,0 1-1 0 0,1 0 1 0 0,-1-1-1 0 0,1 1 1 0 0,-1 0-1 0 0,0-1 1 0 0,1 1-1 0 0,-1 0 1 0 0,1 0-1 0 0,-1 0 1 0 0,0-1-1 0 0,1 1 0 0 0,-1 0 1 0 0,1 0-1 0 0,-1 0 1 0 0,1 0-1 0 0,-1 0 1 0 0,1 0-1 0 0,-1 0 1 0 0,1 0-1 0 0,-1 0 1 0 0,1 0-1 0 0,-1 0 1 0 0,1 0-1 0 0,0 0 1 0 0,0 1-2 0 0,0-1-1 0 0,0 1 1 0 0,0 0 0 0 0,-1 0 0 0 0,1-1 0 0 0,0 1 0 0 0,0 0-1 0 0,0 0 1 0 0,0 0 0 0 0,-1 0 0 0 0,1 0 0 0 0,-1 0 0 0 0,1 0-1 0 0,0 2 1 0 0,6 14 0 0 0,-1 0 0 0 0,-1 0 0 0 0,-1 1 0 0 0,-1 0 0 0 0,3 29 1 0 0,-4-23 14 0 0,26 508 97 0 0,-50 4-115 0 0,-35 36 27 0 0,-24-1 13 0 0,16-115-19 0 0,43-268-13 0 0,17-5 0 0 0,5-173-1 0 0,4 34-3 0 0,-4-42 6 0 0,0 1 0 0 0,1 0 0 0 0,0-1 0 0 0,0 1 0 0 0,0-1 0 0 0,0 1 0 0 0,0-1 0 0 0,0 1 0 0 0,0-1-1 0 0,1 0 1 0 0,-1 1 0 0 0,4 2 0 0 0,-5-5 3 0 0,1 0 0 0 0,-1 1 0 0 0,1-1 0 0 0,-1 0 0 0 0,1 1-1 0 0,-1-1 1 0 0,1 0 0 0 0,-1 0 0 0 0,1 0 0 0 0,0 0 0 0 0,-1 0 0 0 0,1 0-1 0 0,-1 0 1 0 0,1 0 0 0 0,0 0 0 0 0,-1 0 0 0 0,1 0 0 0 0,-1 0 0 0 0,1 0 0 0 0,-1 0-1 0 0,1 0 1 0 0,0-1 0 0 0,-1 1 0 0 0,1 0 0 0 0,-1 0 0 0 0,1-1 0 0 0,-1 1 0 0 0,1 0-1 0 0,-1-1 1 0 0,1 1 0 0 0,-1-1 0 0 0,0 1 0 0 0,1 0 0 0 0,-1-1 0 0 0,0 1 0 0 0,1-1-1 0 0,-1 1 1 0 0,1-2 0 0 0,14-21 95 0 0,-15 22-98 0 0,19-41 60 0 0,-2-1-1 0 0,20-79 0 0 0,-27 89-48 0 0,173-713-109 0 0,-31-8-185 0 0,-143 710 261 0 0,86-515-267 0 0,-15-1-219 0 0,-28 185 11 0 0,6 63 191 0 0,-56 303 304 0 0,10-30 0 0 0,-11 37 0 0 0,0 0 0 0 0,0 0 0 0 0,0 0 0 0 0,0 0 0 0 0,0 0 0 0 0,0 0 0 0 0,1 0 0 0 0,-1 0 0 0 0,1 0 0 0 0,-1 1 0 0 0,1-1 0 0 0,0 0 0 0 0,2 0 0 0 0,-4 1 0 0 0,0 1 0 0 0,1 0 0 0 0,-1 0 0 0 0,1 0 0 0 0,-1 0 0 0 0,0 0 0 0 0,1 0 0 0 0,-1-1 0 0 0,1 1 0 0 0,-1 0 0 0 0,1 0 0 0 0,-1 0 0 0 0,0 1 0 0 0,1-1 0 0 0,-1 0 0 0 0,1 0 0 0 0,-1 0 0 0 0,1 0 0 0 0,-1 0 0 0 0,0 0 0 0 0,1 1 0 0 0,-1-1 0 0 0,0 0 0 0 0,1 0 0 0 0,-1 0 0 0 0,1 1 0 0 0,-1-1 0 0 0,1 1 0 0 0,7 11-13 0 0,-3 4 34 0 0,0-1-1 0 0,-2 0 1 0 0,0 1 0 0 0,0 0-1 0 0,0 27 1 0 0,-1-19 22 0 0,16 358 298 0 0,-19 2-262 0 0,-36 411-67 0 0,11-364-14 0 0,26-421 2 0 0,-5 147 34 0 0,5-111-19 0 0,9 61 0 0 0,-9-105-15 0 0,0 2 0 0 0,1 0 0 0 0,-1 1 0 0 0,1-1 0 0 0,0 1 0 0 0,1-1 0 0 0,-1 0 0 0 0,0 0 0 0 0,1 0 0 0 0,0 0 0 0 0,4 7 0 0 0,-5-11 1 0 0,-1 1 0 0 0,1-1 0 0 0,-1 1 0 0 0,1-1 0 0 0,0 0 0 0 0,-1 1 0 0 0,1-1 0 0 0,-1 0-1 0 0,1 1 1 0 0,0-1 0 0 0,-1 0 0 0 0,1 0 0 0 0,0 0 0 0 0,-1 0 0 0 0,1 0 0 0 0,0 1 0 0 0,-1-1 0 0 0,1 0 0 0 0,0 0 0 0 0,-1-1-1 0 0,1 1 1 0 0,0 0 0 0 0,-1 0 0 0 0,1 0 0 0 0,-1 0 0 0 0,1 0 0 0 0,0-1 0 0 0,-1 1 0 0 0,1 0 0 0 0,0-1 0 0 0,-1 1 0 0 0,1 0 0 0 0,-1-1-1 0 0,1 1 1 0 0,-1-1 0 0 0,1 1 0 0 0,-1-1 0 0 0,1 1 0 0 0,-1-1 0 0 0,0 1 0 0 0,1-1 0 0 0,2-4 21 0 0,1 1 0 0 0,-1 0 0 0 0,-1 0 0 0 0,4-7 1 0 0,6-17 76 0 0,0-1 1 0 0,7-32 0 0 0,12-66 15 0 0,-24 95-119 0 0,174-968-152 0 0,-16-304-834 0 0,-155 1218 848 0 0,-6 47 89 0 0,43-273-494 0 0,-45 302 517 0 0,11-35-111 0 0,-12 42 125 0 0,0 1-1 0 0,0-1 1 0 0,0 1-1 0 0,0-1 1 0 0,1 1-1 0 0,-1 0 1 0 0,1-1-1 0 0,0 1 1 0 0,0 0-1 0 0,0 0 1 0 0,0 0-1 0 0,4-3 1 0 0,-5 4 18 0 0,-1 1 0 0 0,1 0 0 0 0,0 0 0 0 0,-1-1 0 0 0,1 1 0 0 0,0 0 0 0 0,-1 0 0 0 0,1-1 0 0 0,0 1 0 0 0,-1 0 0 0 0,1 0 0 0 0,0 0 0 0 0,-1 0 1 0 0,1 0-1 0 0,0 0 0 0 0,-1 0 0 0 0,1 0 0 0 0,0 1 0 0 0,-1-1 0 0 0,1 0 0 0 0,-1 0 0 0 0,1 0 0 0 0,0 1 0 0 0,-1-1 0 0 0,1 0 0 0 0,-1 1 0 0 0,1-1 0 0 0,0 0 0 0 0,-1 1 0 0 0,1-1 0 0 0,-1 1 0 0 0,1-1 0 0 0,-1 1 0 0 0,0-1 1 0 0,1 1-1 0 0,-1 0 0 0 0,2 2 19 0 0,0 0-1 0 0,0 0 1 0 0,-1 1 0 0 0,1-1 0 0 0,1 7 0 0 0,3 19 65 0 0,-1 0 1 0 0,-1 0-1 0 0,0 40 0 0 0,-3-40-39 0 0,-14 801 404 0 0,-31-288-395 0 0,5-98-59 0 0,36-402 9 0 0,-5 109 35 0 0,7-117-21 0 0,3 0 0 0 0,6 45 0 0 0,-7-76 19 0 0,-1 0 0 0 0,1 0-1 0 0,0 0 1 0 0,0 0 0 0 0,0 0 0 0 0,0 0 0 0 0,0-1 0 0 0,1 1-1 0 0,2 4 1 0 0,-3-6-23 0 0,-1-1-1 0 0,0 0 1 0 0,1 1 0 0 0,-1-1-1 0 0,1 1 1 0 0,-1-1-1 0 0,1 0 1 0 0,-1 1 0 0 0,1-1-1 0 0,-1 0 1 0 0,1 0-1 0 0,-1 0 1 0 0,1 1 0 0 0,-1-1-1 0 0,1 0 1 0 0,0 0 0 0 0,-1 0-1 0 0,1 0 1 0 0,-1 0-1 0 0,2 0 1 0 0,-1 0 3 0 0,0-1-1 0 0,0 1 1 0 0,0 0 0 0 0,0-1-1 0 0,0 1 1 0 0,0-1 0 0 0,0 1-1 0 0,0-1 1 0 0,0 0 0 0 0,0 0-1 0 0,0 1 1 0 0,0-1 0 0 0,1-2-1 0 0,5-4 24 0 0,-1-1 0 0 0,0 0 0 0 0,-1-1-1 0 0,9-17 1 0 0,14-41-4 0 0,-17 40-33 0 0,148-449-237 0 0,-34-10-55 0 0,-122 476 285 0 0,121-569-468 0 0,-24-2-193 0 0,11-34 108 0 0,-109 604 544 0 0,3-13-87 0 0,1 1 1 0 0,0-1 0 0 0,17-36 0 0 0,-22 58 70 0 0,0-1 0 0 0,1 1 0 0 0,-1-1 0 0 0,1 1 0 0 0,0 0-1 0 0,-1 0 1 0 0,4-3 0 0 0,-4 4 25 0 0,-1 1-1 0 0,1-1 0 0 0,-1 1 0 0 0,1 0 1 0 0,-1 0-1 0 0,1-1 0 0 0,-1 1 1 0 0,1 0-1 0 0,-1 0 0 0 0,1 0 0 0 0,-1-1 1 0 0,1 1-1 0 0,-1 0 0 0 0,1 0 1 0 0,0 0-1 0 0,-1 0 0 0 0,1 0 0 0 0,-1 0 1 0 0,1 0-1 0 0,-1 0 0 0 0,1 0 1 0 0,-1 0-1 0 0,1 1 0 0 0,0-1 0 0 0,-1 0 1 0 0,1 0-1 0 0,-1 1 0 0 0,1-1 1 0 0,-1 0-1 0 0,1 0 0 0 0,-1 1 0 0 0,1-1 1 0 0,-1 0-1 0 0,0 1 0 0 0,1-1 1 0 0,-1 1-1 0 0,1-1 0 0 0,-1 1 0 0 0,0-1 1 0 0,0 1-1 0 0,1-1 0 0 0,-1 1 1 0 0,3 4 20 0 0,0 0 1 0 0,-1-1 0 0 0,0 1 0 0 0,0 1 0 0 0,0-1-1 0 0,0 0 1 0 0,0 7 0 0 0,5 42 80 0 0,-5-37-68 0 0,7 330 493 0 0,-10-273-450 0 0,-64 933 142 0 0,50-887-221 0 0,-22 220 74 0 0,36-326-66 0 0,-1-3 7 0 0,2 1 1 0 0,-1-1-1 0 0,1 0 0 0 0,1 0 0 0 0,3 20 0 0 0,-4-31-7 0 0,0 1 0 0 0,1-1 1 0 0,-1 1-1 0 0,0-1 0 0 0,0 1 0 0 0,0-1 0 0 0,0 1 0 0 0,0-1 0 0 0,0 1 0 0 0,1-1 0 0 0,-1 0 0 0 0,0 1 1 0 0,0-1-1 0 0,1 1 0 0 0,-1-1 0 0 0,0 0 0 0 0,1 1 0 0 0,-1-1 0 0 0,0 0 0 0 0,1 1 0 0 0,-1-1 1 0 0,0 0-1 0 0,1 0 0 0 0,-1 1 0 0 0,1-1 0 0 0,-1 0 0 0 0,1 0 0 0 0,0 0 8 0 0,-1 0 1 0 0,1 0-1 0 0,-1 0 0 0 0,1-1 1 0 0,0 1-1 0 0,-1 0 0 0 0,1-1 0 0 0,-1 1 1 0 0,1 0-1 0 0,-1-1 0 0 0,1 1 1 0 0,-1 0-1 0 0,1-1 0 0 0,-1 1 0 0 0,0-1 1 0 0,1 1-1 0 0,-1-2 0 0 0,15-25 395 0 0,11-40-271 0 0,27-109 0 0 0,-40 125-134 0 0,232-916-1568 0 0,-48-12 623 0 0,-115 529 352 0 0,-77 425 537 0 0,-4 16 18 0 0,0 0-1 0 0,1 0 1 0 0,0 1-1 0 0,1-1 1 0 0,0 0-1 0 0,6-12 1 0 0,-9 21 37 0 0,0 0 0 0 0,0 0 1 0 0,0-1-1 0 0,0 1 0 0 0,0 0 0 0 0,0 0 0 0 0,0 0 1 0 0,1 0-1 0 0,-1-1 0 0 0,0 1 0 0 0,0 0 0 0 0,0 0 1 0 0,0 0-1 0 0,0 0 0 0 0,0 0 0 0 0,0 0 0 0 0,0-1 1 0 0,1 1-1 0 0,-1 0 0 0 0,0 0 0 0 0,0 0 0 0 0,0 0 1 0 0,0 0-1 0 0,0 0 0 0 0,0 0 0 0 0,1 0 1 0 0,-1 0-1 0 0,0-1 0 0 0,0 1 0 0 0,0 0 0 0 0,0 0 1 0 0,1 0-1 0 0,-1 0 0 0 0,0 0 0 0 0,0 0 0 0 0,0 0 1 0 0,0 0-1 0 0,1 0 0 0 0,-1 0 0 0 0,0 0 0 0 0,0 0 1 0 0,0 1-1 0 0,0-1 0 0 0,0 0 0 0 0,1 0 1 0 0,-1 0-1 0 0,0 0 0 0 0,0 0 0 0 0,0 0 0 0 0,0 0 1 0 0,0 0-1 0 0,1 0 0 0 0,-1 0 0 0 0,0 1 0 0 0,0-1 1 0 0,0 0-1 0 0,0 0 0 0 0,0 0 0 0 0,0 0 0 0 0,0 0 1 0 0,0 1-1 0 0,1-1 0 0 0,2 12 70 0 0,1 12 9 0 0,-1-1 1 0 0,-2 1-1 0 0,-1 27 0 0 0,0-20 28 0 0,-20 581 1008 0 0,-27 1-726 0 0,2-169-227 0 0,-6 64-130 0 0,49-486-32 0 0,0 7 0 0 0,0 0 0 0 0,4 50 0 0 0,-2-77 12 0 0,0-1-1 0 0,1 1 1 0 0,-1 0 0 0 0,0-1-1 0 0,0 1 1 0 0,1-1-1 0 0,-1 1 1 0 0,1-1 0 0 0,-1 1-1 0 0,1-1 1 0 0,0 0-1 0 0,-1 1 1 0 0,1-1 0 0 0,1 2-1 0 0,-1-3-2 0 0,-1 0-1 0 0,0 0 0 0 0,0 0 1 0 0,1 1-1 0 0,-1-1 1 0 0,0 0-1 0 0,0 0 0 0 0,1 0 1 0 0,-1 0-1 0 0,0 0 1 0 0,0 0-1 0 0,1 0 0 0 0,-1 0 1 0 0,0 0-1 0 0,0 0 1 0 0,1 0-1 0 0,-1-1 1 0 0,0 1-1 0 0,0 0 0 0 0,1 0 1 0 0,-1 0-1 0 0,0 0 1 0 0,0 0-1 0 0,0 0 0 0 0,1 0 1 0 0,-1-1-1 0 0,0 1 1 0 0,9-11 157 0 0,4-15-77 0 0,-1-1 0 0 0,-1 1 0 0 0,-1-2 0 0 0,5-28 0 0 0,-2 11-46 0 0,375-1394-1388 0 0,-320 1095 810 0 0,27-397-1 0 0,-84 609 156 0 0,16-152-842 0 0,-23 258 1091 0 0,-2 20 55 0 0,0 6 17 0 0,-1 12 29 0 0,-13 399 1598 0 0,6-302-1358 0 0,-41 613 719 0 0,-30 0-722 0 0,37-454-192 0 0,-40 333 34 0 0,70-476-49 0 0,9-98 0 0 0,2 0 0 0 0,5 41 0 0 0,0-48 0 0 0,-6-19 1 0 0,0-1 0 0 0,0 0 0 0 0,0 0 0 0 0,0 0 0 0 0,0 0 0 0 0,0 1 0 0 0,1-1 0 0 0,-1 0 0 0 0,0 0 0 0 0,0 0 0 0 0,0 0 0 0 0,0 1 0 0 0,0-1 0 0 0,0 0 0 0 0,1 0 0 0 0,-1 0 0 0 0,0 0 0 0 0,0 0 0 0 0,0 0 0 0 0,0 0 0 0 0,1 1 0 0 0,-1-1 0 0 0,0 0 0 0 0,0 0 0 0 0,0 0 0 0 0,0 0 0 0 0,1 0 0 0 0,-1 0 0 0 0,0 0 0 0 0,0 0 0 0 0,0 0 0 0 0,1 0 0 0 0,-1 0 0 0 0,0 0 0 0 0,0 0 0 0 0,0 0 0 0 0,1 0 0 0 0,-1 0 0 0 0,0 0 0 0 0,0 0 0 0 0,0-1 0 0 0,0 1 0 0 0,1 0 0 0 0,-1 0 0 0 0,0 0 0 0 0,0 0 0 0 0,0 0 0 0 0,0 0 0 0 0,1 0 0 0 0,-1-1 0 0 0,0 1 0 0 0,0 0 0 0 0,0 0 0 0 0,0 0 0 0 0,0 0 0 0 0,0-1 0 0 0,6-11 178 0 0,0-10-29 0 0,-1 0 0 0 0,-2 0 0 0 0,3-29 0 0 0,-2 2-18 0 0,55-566-138 0 0,-22-3-499 0 0,-26 425 378 0 0,30-690-354 0 0,-11 212-688 0 0,-28 632 1013 0 0,-2 16-39 0 0,1 0 0 0 0,2 0 0 0 0,7-35 0 0 0,-10 58 193 0 0,0-1 0 0 0,0 1 0 0 0,0 0 0 0 0,0 0 0 0 0,0 0-1 0 0,0 0 1 0 0,0 0 0 0 0,0 0 0 0 0,0 0 0 0 0,0 0 0 0 0,0 0 0 0 0,0 0 0 0 0,0 0 0 0 0,0-1-1 0 0,0 1 1 0 0,0 0 0 0 0,0 0 0 0 0,0 0 0 0 0,0 0 0 0 0,0 0 0 0 0,0 0 0 0 0,0 0-1 0 0,0 0 1 0 0,0 0 0 0 0,0 0 0 0 0,0 0 0 0 0,0 0 0 0 0,0-1 0 0 0,0 1 0 0 0,0 0-1 0 0,0 0 1 0 0,0 0 0 0 0,0 0 0 0 0,0 0 0 0 0,0 0 0 0 0,0 0 0 0 0,1 0 0 0 0,-1 0-1 0 0,0 0 1 0 0,0 0 0 0 0,0 0 0 0 0,0 0 0 0 0,0 0 0 0 0,0 0 0 0 0,0 0 0 0 0,0 0-1 0 0,0 0 1 0 0,0 0 0 0 0,0 0 0 0 0,0 0 0 0 0,1 0 0 0 0,-1 0 0 0 0,0 0 0 0 0,0 0-1 0 0,0 0 1 0 0,0 0 0 0 0,0 0 0 0 0,0 0 0 0 0,0 0 0 0 0,0 0 0 0 0,0 0 0 0 0,0 0-1 0 0,1 0 1 0 0,0 7 55 0 0,1 15 120 0 0,-8 294 736 0 0,1-228-740 0 0,-54 812 832 0 0,-20-1-844 0 0,76-864-153 0 0,-13 164 5 0 0,16-2-12 0 0,0-192 15 0 0,1 1 1 0 0,-1-1-1 0 0,1 0 0 0 0,1 1 0 0 0,2 8 1 0 0,-4-13-11 0 0,0-1 0 0 0,0 0 1 0 0,0 0-1 0 0,0 1 1 0 0,0-1-1 0 0,0 0 0 0 0,0 0 1 0 0,0 1-1 0 0,0-1 1 0 0,1 0-1 0 0,-1 0 1 0 0,0 0-1 0 0,0 1 0 0 0,0-1 1 0 0,0 0-1 0 0,0 0 1 0 0,1 0-1 0 0,-1 0 1 0 0,0 1-1 0 0,0-1 0 0 0,0 0 1 0 0,1 0-1 0 0,-1 0 1 0 0,0 0-1 0 0,0 0 0 0 0,0 0 1 0 0,1 1-1 0 0,-1-1 1 0 0,0 0-1 0 0,0 0 1 0 0,1 0-1 0 0,-1 0 0 0 0,0 0 1 0 0,0 0-1 0 0,0 0 1 0 0,1 0-1 0 0,-1 0 1 0 0,0 0-1 0 0,0 0 0 0 0,1 0 1 0 0,-1 0-1 0 0,0 0 1 0 0,0-1-1 0 0,1 1 1 0 0,-1 0-1 0 0,0 0 0 0 0,0 0 1 0 0,0 0-1 0 0,1 0 1 0 0,-1 0-1 0 0,0-1 0 0 0,0 1 1 0 0,0 0-1 0 0,0 0 1 0 0,1 0-1 0 0,-1 0 1 0 0,0-1-1 0 0,0 1 0 0 0,0 0 1 0 0,0-1-1 0 0,7-13 136 0 0,9-44-66 0 0,-3 0 0 0 0,7-77 0 0 0,-13 79-79 0 0,162-1100-939 0 0,-31-3 826 0 0,-135 1111 110 0 0,1-6-100 0 0,19-100 0 0 0,-15 131 55 0 0,-7 23 55 0 0,-1 0-1 0 0,0 0 0 0 0,0-1 0 0 0,0 1 0 0 0,0 0 0 0 0,0 0 1 0 0,0 0-1 0 0,1-1 0 0 0,-1 1 0 0 0,0 0 0 0 0,0 0 0 0 0,0 0 1 0 0,1 0-1 0 0,-1 0 0 0 0,0-1 0 0 0,0 1 0 0 0,0 0 0 0 0,1 0 1 0 0,-1 0-1 0 0,0 0 0 0 0,0 0 0 0 0,1 0 0 0 0,-1 0 1 0 0,0 0-1 0 0,0 0 0 0 0,0 0 0 0 0,1 0 0 0 0,-1 0 0 0 0,0 0 1 0 0,1 0-3 0 0,0 1 1 0 0,-1-1 0 0 0,1 1 0 0 0,-1-1-1 0 0,0 1 1 0 0,1-1 0 0 0,-1 1 0 0 0,1-1 0 0 0,-1 1-1 0 0,0 0 1 0 0,1-1 0 0 0,-1 1 0 0 0,0 0 0 0 0,0-1-1 0 0,0 1 1 0 0,1 0 0 0 0,3 18 0 0 0,0 0 1 0 0,-1 0 0 0 0,0 1-1 0 0,-1 19 1 0 0,-1-10 60 0 0,2 577 590 0 0,-90 561-433 0 0,56-636-216 0 0,31-511 11 0 0,1 1 0 0 0,1 0-1 0 0,1 0 1 0 0,0-1 0 0 0,12 36-1 0 0,-14-54-10 0 0,-1-1 0 0 0,1 0 0 0 0,0 1 0 0 0,-1-1 0 0 0,1 0 1 0 0,0 0-1 0 0,0 1 0 0 0,0-1 0 0 0,-1 0 0 0 0,1 0 0 0 0,1 0 0 0 0,-1 0 0 0 0,0 0 0 0 0,0 0 0 0 0,2 1 0 0 0,-2-2 2 0 0,0 0 0 0 0,0 1 0 0 0,0-1 0 0 0,-1 0 0 0 0,1 0 0 0 0,0 0 0 0 0,0 0 0 0 0,0 0 0 0 0,0 0-1 0 0,0 0 1 0 0,-1 0 0 0 0,1-1 0 0 0,0 1 0 0 0,0 0 0 0 0,0 0 0 0 0,0-1 0 0 0,-1 1 0 0 0,1-1 0 0 0,0 1 0 0 0,0 0 0 0 0,-1-1 0 0 0,1 0 0 0 0,0 1 0 0 0,-1-1 0 0 0,1 1 0 0 0,0-2 0 0 0,4-3-1 0 0,-1 0 1 0 0,0-1 0 0 0,0 1 0 0 0,-1-1-1 0 0,0 0 1 0 0,4-9 0 0 0,13-42-11 0 0,-17 47 6 0 0,45-189-224 0 0,-18-3 40 0 0,-24 157 146 0 0,49-455-238 0 0,-18-5-153 0 0,-1 17 216 0 0,18 40 178 0 0,-53 445 28 0 0,0-8-77 0 0,1-1 0 0 0,1 1 0 0 0,0 0 0 0 0,1 0 0 0 0,0 0 0 0 0,0 0 0 0 0,7-10 0 0 0,-11 20 77 0 0,1 0 0 0 0,-1 0 0 0 0,1 0 0 0 0,-1 1 0 0 0,1-1 0 0 0,-1 0-1 0 0,1 0 1 0 0,0 1 0 0 0,-1-1 0 0 0,1 0 0 0 0,0 1 0 0 0,0-1 0 0 0,-1 1 0 0 0,1-1 0 0 0,0 1-1 0 0,0-1 1 0 0,0 1 0 0 0,0 0 0 0 0,0-1 0 0 0,-1 1 0 0 0,1 0 0 0 0,0 0 0 0 0,1-1 0 0 0,-1 2 10 0 0,0-1 1 0 0,0 0-1 0 0,0 1 1 0 0,-1-1-1 0 0,1 1 1 0 0,0-1-1 0 0,0 1 1 0 0,-1-1 0 0 0,1 1-1 0 0,0-1 1 0 0,-1 1-1 0 0,1 0 1 0 0,0 0-1 0 0,-1-1 1 0 0,1 1-1 0 0,-1 0 1 0 0,0 0-1 0 0,1-1 1 0 0,0 2-1 0 0,1 5 35 0 0,1 0 0 0 0,-1 1 0 0 0,0-1 0 0 0,1 11 0 0 0,2 25 283 0 0,-2 88-1 0 0,-14 45 96 0 0,8-143-349 0 0,-31 269 567 0 0,-110 457-1 0 0,38-377-446 0 0,103-374-180 0 0,-6 18 31 0 0,8-24-31 0 0,1-1 0 0 0,-1 0 0 0 0,1 0 0 0 0,-1 0 0 0 0,1 0 0 0 0,-1 0 0 0 0,0 0-1 0 0,0 0 1 0 0,1 0 0 0 0,-1 0 0 0 0,0 0 0 0 0,0-1 0 0 0,0 1 0 0 0,0 0 0 0 0,0 0 0 0 0,-2 0 0 0 0,3-1-3 0 0,0 0 1 0 0,-1 0 0 0 0,1 0 0 0 0,0 0-1 0 0,0 0 1 0 0,0 0 0 0 0,-1 0 0 0 0,1 0 0 0 0,0 0-1 0 0,0 0 1 0 0,-1 0 0 0 0,1 0 0 0 0,0-1 0 0 0,0 1-1 0 0,0 0 1 0 0,-1 0 0 0 0,1 0 0 0 0,0 0 0 0 0,0 0-1 0 0,0-1 1 0 0,-1 1 0 0 0,1 0 0 0 0,0 0-1 0 0,0 0 1 0 0,0-1 0 0 0,0 1 0 0 0,0 0 0 0 0,0 0-1 0 0,-1 0 1 0 0,1-1 0 0 0,0 1 0 0 0,0 0 0 0 0,0 0-1 0 0,0-1 1 0 0,-2-10 8 0 0,2 9-5 0 0,-2-25 32 0 0,2 0 0 0 0,5-49-1 0 0,0 26-15 0 0,65-719 49 0 0,-9 120-283 0 0,-42 319 32 0 0,-25 2-325 0 0,5 313 465 0 0,-9-73-131 0 0,9 80 143 0 0,-1-1 1 0 0,0 1 0 0 0,-1 0 0 0 0,0 0-1 0 0,0 0 1 0 0,0 0 0 0 0,-8-11-1 0 0,8 17-9 0 0,-2 9 10 0 0,4-6 25 0 0,-4 5 2 0 0,0 1 0 0 0,0-1 0 0 0,1 1-1 0 0,0 0 1 0 0,0 0 0 0 0,1 1 0 0 0,0-1-1 0 0,-4 15 1 0 0,-62 428 101 0 0,56-341-72 0 0,-106 796 212 0 0,-40-4-224 0 0,-15-173-21 0 0,-64-20 96 0 0,189-591 115 0 0,-4-3 1 0 0,-6-2 0 0 0,-87 125-1 0 0,63-137 88 0 0,79-95-276 0 0,-9 6 70 0 0,-21 13-2 0 0,25-17 132 0 0,-3-5-158 0 0,-41 8-34 0 0,52-10-23 0 0,0 0 1 0 0,0 1 0 0 0,0-1 0 0 0,0 0 0 0 0,0 0-1 0 0,0 0 1 0 0,0 0 0 0 0,0 0 0 0 0,0 0 0 0 0,0 0-1 0 0,0-1 1 0 0,0 1 0 0 0,0 0 0 0 0,0-1 0 0 0,0 1 0 0 0,0 0-1 0 0,0-1 1 0 0,0 1 0 0 0,0-1 0 0 0,1 0 0 0 0,-1 1-1 0 0,0-1 1 0 0,0 0 0 0 0,0 1 0 0 0,1-1 0 0 0,-1 0-1 0 0,0 0 1 0 0,0-1 0 0 0,0 0 5 0 0,0-1 0 0 0,0 1 0 0 0,1 0 0 0 0,-1-1 0 0 0,1 1 0 0 0,0-1 0 0 0,0 1 0 0 0,0-4-1 0 0,0 2 15 0 0,0-42 10 0 0,2 1 0 0 0,3 0 0 0 0,1 0 0 0 0,17-62 0 0 0,13-28-33 0 0,-27 107 0 0 0,1 1 0 0 0,24-45 0 0 0,-34 71 0 0 0,1-1 0 0 0,0 1 0 0 0,-1 0 0 0 0,1-1 0 0 0,0 1 0 0 0,0 0 0 0 0,0 0 0 0 0,0 0 0 0 0,0 0 0 0 0,0 0 0 0 0,0 0 0 0 0,0 0 0 0 0,0 0 0 0 0,0 0 0 0 0,1 0 0 0 0,-1 1 0 0 0,0-1 0 0 0,1 0 0 0 0,-1 1 0 0 0,1-1 0 0 0,-1 1 0 0 0,0 0 0 0 0,2-1 0 0 0,-1 2 0 0 0,-1-1 0 0 0,1 0 0 0 0,-1 1 0 0 0,1-1 0 0 0,-1 1 0 0 0,1 0 0 0 0,-1-1 0 0 0,0 1 0 0 0,1 0 0 0 0,-1 0 0 0 0,0 0 0 0 0,0 0 0 0 0,0 0 0 0 0,0 0 0 0 0,0 0 0 0 0,0 0 0 0 0,0 0 0 0 0,0 1 0 0 0,0-1 0 0 0,1 3 0 0 0,5 9 0 0 0,9 25 0 0 0,5 8 0 0 0,-18-41 0 0 0,-1 0 0 0 0,0 1 0 0 0,0-1 0 0 0,0 0 0 0 0,0 1 0 0 0,-1-1 0 0 0,0 1 0 0 0,0 0 0 0 0,-1-1 0 0 0,0 1 0 0 0,0 10 0 0 0,-3 2 0 0 0,0-1 0 0 0,-8 26 0 0 0,8-33 0 0 0,-32 134-10 0 0,34-141-14 0 0,1-2 22 0 0,0-1 1 0 0,0 1 0 0 0,-1 0-1 0 0,1-1 1 0 0,0 1-1 0 0,0 0 1 0 0,-1-1-1 0 0,1 1 1 0 0,0-1-1 0 0,-1 1 1 0 0,1 0-1 0 0,0-1 1 0 0,-1 1 0 0 0,1-1-1 0 0,-2 2 1 0 0,1-2-5 0 0,-1 1 0 0 0,1 0 0 0 0,-1-1 0 0 0,1 1 0 0 0,-1-1 0 0 0,0 0 0 0 0,1 1 0 0 0,-1-1 0 0 0,0 0 0 0 0,1 0 0 0 0,-4 0 0 0 0,-13-3-53 0 0,-58-9 47 0 0,56 11 12 0 0,-39 2 0 0 0,-7 6 11 0 0,52-6 42 0 0,2-2 1 0 0,-40-6-44 0 0,30 1 22 0 0,22 6-32 0 0,-1 0 1 0 0,1 0 0 0 0,0 0 0 0 0,0 0 0 0 0,0 0 0 0 0,-1 0 0 0 0,1-1 0 0 0,0 1 0 0 0,0 0 0 0 0,-1 0 0 0 0,1 0 0 0 0,0 0 0 0 0,-1 0-1 0 0,1 0 1 0 0,0 0 0 0 0,0 0 0 0 0,-1 0 0 0 0,1 0 0 0 0,0 1 0 0 0,0-1 0 0 0,-1 0 0 0 0,1 0 0 0 0,0 0 0 0 0,0 0 0 0 0,-1 0 0 0 0,1 0 0 0 0,0 0-1 0 0,0 1 1 0 0,0-1 0 0 0,-1 0 0 0 0,1 0 0 0 0,0 0 0 0 0,0 1 0 0 0,0-1 0 0 0,0 0 0 0 0,-1 0 0 0 0,1 0 0 0 0,0 1 0 0 0,0-1 0 0 0,0 0-1 0 0,0 0 1 0 0,0 1 0 0 0,0-1 0 0 0,0 0 0 0 0,0 1 0 0 0,-3 3-11 0 0,-9 12 10 0 0,-12 27 0 0 0,-8 11 0 0 0,27-49-146 0 0,5-5 141 0 0,0 0-1 0 0,0 0 1 0 0,0 0-1 0 0,0 0 1 0 0,0 0-1 0 0,0 0 1 0 0,0 0-1 0 0,0 0 1 0 0,0 0-1 0 0,0 0 1 0 0,0-1 0 0 0,0 1-1 0 0,0 0 1 0 0,0 0-1 0 0,0 0 1 0 0,0 0-1 0 0,0 0 1 0 0,0 0-1 0 0,0 0 1 0 0,0 0-1 0 0,0 0 1 0 0,0 0-1 0 0,0 0 1 0 0,0 0-1 0 0,0 0 1 0 0,0 0 0 0 0,0 0-1 0 0,0-1 1 0 0,0 1-1 0 0,0 0 1 0 0,0 0-1 0 0,0 0 1 0 0,-1 0-1 0 0,1 0 1 0 0,0 0-1 0 0,0 0 1 0 0,0 0-1 0 0,0 0 1 0 0,0 0-1 0 0,0 0 1 0 0,0 0 0 0 0,0 0-1 0 0,0 0 1 0 0,0 0-1 0 0,2-6-194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0:03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41 3223 0 0,'0'0'5610'0'0,"0"-6"-4678"0"0,0-22-146 0 0,0 21 3590 0 0,-2 10-3629 0 0,-2 4-354 0 0,0 1 0 0 0,1-1 1 0 0,0 0-1 0 0,1 1 0 0 0,-1 0 0 0 0,2 0 1 0 0,-1 0-1 0 0,0 9 0 0 0,0-2 62 0 0,2 0-1 0 0,-1 0 1 0 0,4 26-1 0 0,-3-41-449 0 0,4 15 235 0 0,-4-15-234 0 0,0 1 0 0 0,0-1-1 0 0,0 1 1 0 0,0-1-1 0 0,0 0 1 0 0,1 1 0 0 0,-1-1-1 0 0,0 1 1 0 0,0-1-1 0 0,0 0 1 0 0,1 1-1 0 0,-1-1 1 0 0,0 0 0 0 0,0 1-1 0 0,1-1 1 0 0,-1 0-1 0 0,0 0 1 0 0,1 1 0 0 0,-1-1-1 0 0,0 0 1 0 0,1 0-1 0 0,-1 1 1 0 0,1-1 0 0 0,-1 0-1 0 0,0 0 1 0 0,1 0-1 0 0,-1 0 1 0 0,1 0-1 0 0,-1 0 1 0 0,0 1 0 0 0,1-1-1 0 0,4-4 11 0 0,3-8 2 0 0,8-27 220 0 0,-13 29-178 0 0,5-12-37 0 0,-6 11 20 0 0,3-11-21 0 0,-4 16 45 0 0,-5 9 35 0 0,-13 8-3 0 0,12-9-3 0 0,3 2 37 0 0,-1 0 60 0 0,6-22-95 0 0,2-12-85 0 0,-6 29 70 0 0,-3 4-53 0 0,-2 4 4 0 0,3 2 37 0 0,-1 0 0 0 0,1 0 0 0 0,1 0 0 0 0,0 0 0 0 0,0 0 0 0 0,0 12 0 0 0,1-17-56 0 0,1-3-3 0 0,0 1-1 0 0,-1-1 1 0 0,1 1 0 0 0,0-1 0 0 0,0 0-1 0 0,0 1 1 0 0,1-1 0 0 0,-1 1 0 0 0,1 1-1 0 0,1-4 0 0 0,6-17-11 0 0,-1-17 0 0 0,0-9 0 0 0,-7 42 0 0 0,1 0 0 0 0,-1-1 0 0 0,0 1 0 0 0,0 0 0 0 0,0 0 0 0 0,0-1 0 0 0,0 1 0 0 0,0 0 0 0 0,-1 0 0 0 0,1-1 0 0 0,-2-3 0 0 0,2 6 0 0 0,0 0 0 0 0,0 0 0 0 0,-1 0 0 0 0,1-1 0 0 0,0 1 0 0 0,0 0 0 0 0,0 0 0 0 0,-1 0 0 0 0,1 0 0 0 0,0 0 0 0 0,0-1 0 0 0,-1 1 0 0 0,1 0 0 0 0,0 0 0 0 0,0 0 0 0 0,-1 0 0 0 0,1 0 0 0 0,0 0 0 0 0,-1 0 0 0 0,1 0 0 0 0,0 0 0 0 0,0 0 0 0 0,-1 0 0 0 0,1 0 0 0 0,0 0 0 0 0,0 0 0 0 0,-1 0 0 0 0,1 0 0 0 0,0 1 0 0 0,0-1 0 0 0,-1 0 0 0 0,1 0 0 0 0,0 0 0 0 0,0 0 0 0 0,-1 1 0 0 0,-6 10 0 0 0,-1 21 0 0 0,7-31 0 0 0,0 6 0 0 0,0 0 0 0 0,1 0 0 0 0,0 15 0 0 0,0-21 0 0 0,0 1 0 0 0,0-1 0 0 0,0 1 0 0 0,1-1 0 0 0,-1 1 0 0 0,1-1 0 0 0,-1 1 0 0 0,1-1 0 0 0,0 1 0 0 0,-1-1 0 0 0,1 0 0 0 0,0 1 0 0 0,0-1 0 0 0,0 0 0 0 0,0 0 0 0 0,0 1 0 0 0,0-1 0 0 0,0 0 0 0 0,0 0 0 0 0,1 0 0 0 0,-1 0 0 0 0,0-1 0 0 0,0 1 0 0 0,3 1 0 0 0,-4-2 0 0 0,0 0 0 0 0,0 0 0 0 0,0 0 0 0 0,1 1 0 0 0,-1-1 0 0 0,0 0 0 0 0,0 0 0 0 0,1 0 0 0 0,-1 0 0 0 0,0 0 0 0 0,0 0 0 0 0,1 0 0 0 0,-1 0 0 0 0,0 0 0 0 0,0 0 0 0 0,1 0 0 0 0,-1 0 0 0 0,0 0 0 0 0,0 0 0 0 0,1 0 0 0 0,-1 0 0 0 0,0 0 0 0 0,0 0 0 0 0,1 0 0 0 0,-1 0 0 0 0,0 0 0 0 0,0 0 0 0 0,1 0 0 0 0,-1 0 0 0 0,0-1 0 0 0,0 1 0 0 0,0 0 0 0 0,1 0 0 0 0,-1-1 0 0 0,6-4 0 0 0,2-12 0 0 0,-8 17 0 0 0,1-1 0 0 0,-1 0 0 0 0,0 0 0 0 0,0 1 0 0 0,1-1 0 0 0,-1 0 0 0 0,0 0 0 0 0,0 0 0 0 0,0 1 0 0 0,0-1 0 0 0,0 0 0 0 0,0 0 0 0 0,0 0 0 0 0,0 0 0 0 0,0 1 0 0 0,0-1 0 0 0,-1 0 0 0 0,1 0 0 0 0,0 0 0 0 0,0 1 0 0 0,-1-1 0 0 0,1 0 0 0 0,-1 0 0 0 0,1 1 0 0 0,-1-1 0 0 0,1 0 0 0 0,-1 1 0 0 0,0-2 0 0 0,-2 1 0 0 0,1 0 0 0 0,-1 0 0 0 0,0 0 0 0 0,0 0 0 0 0,0 0 0 0 0,0 0 0 0 0,0 1 0 0 0,0-1 0 0 0,0 1 0 0 0,-5 0 0 0 0,8 0 0 0 0,-1 0 0 0 0,1 0 0 0 0,-1 0 0 0 0,1 0 0 0 0,-1 0 0 0 0,1 0 0 0 0,-1 0 0 0 0,1 0 0 0 0,-1 0 0 0 0,1 1 0 0 0,0-1 0 0 0,-1 0 0 0 0,1 0 0 0 0,-1 0 0 0 0,1 1 0 0 0,-1-1 0 0 0,1 0 0 0 0,0 0 0 0 0,-1 1 0 0 0,1-1 0 0 0,-1 0 0 0 0,1 1 0 0 0,0-1 0 0 0,0 0 0 0 0,-1 1 0 0 0,1-1 0 0 0,0 1 0 0 0,-1 0 0 0 0,1 0 0 0 0,0-1 0 0 0,0 1 0 0 0,0 0 0 0 0,0 0 0 0 0,0 0 0 0 0,0-1 0 0 0,1 1 0 0 0,-1 0 0 0 0,0 0 0 0 0,0 0 0 0 0,1-1 0 0 0,-1 1 0 0 0,0 0 0 0 0,2 1 0 0 0,15 19 0 0 0,-15-19 0 0 0,-1-1 0 0 0,0 0 0 0 0,1 0 0 0 0,-1 0 0 0 0,0 0 0 0 0,1 0 0 0 0,0 0 0 0 0,-1 0 0 0 0,1 0 0 0 0,0 0 0 0 0,-1-1 0 0 0,1 1 0 0 0,0-1 0 0 0,-1 1 0 0 0,1-1 0 0 0,0 0 0 0 0,0 0 0 0 0,2 0 0 0 0,2-4 0 0 0,1-5 11 0 0,-4 0 45 0 0,0 2-29 0 0,-2 3 3 0 0,0 1 0 0 0,0-1 1 0 0,-1 0-1 0 0,1 1 0 0 0,-1-1 0 0 0,0-7 0 0 0,1-16-4 0 0,0 20 27 0 0,-11 5 0 0 0,-26-4-42 0 0,35 6-11 0 0,0 1 0 0 0,0-1 0 0 0,0 0 0 0 0,1 0 0 0 0,-1 0 0 0 0,0 0 0 0 0,0 1 0 0 0,1-1 0 0 0,-1 0 0 0 0,0 1 0 0 0,1-1 0 0 0,-1 1 0 0 0,0-1 0 0 0,1 1 0 0 0,-1-1 0 0 0,0 1 0 0 0,1-1 0 0 0,-1 1 0 0 0,1-1 0 0 0,-1 1 0 0 0,1 0 0 0 0,-1-1 0 0 0,1 1 0 0 0,0 0 0 0 0,-1-1 0 0 0,1 2 0 0 0,-5 19 0 0 0,4-17 0 0 0,1-2 17 0 0,0 0 1 0 0,-1 0-1 0 0,1 0 0 0 0,0 0 1 0 0,0 0-1 0 0,1 0 0 0 0,-1 0 1 0 0,0 0-1 0 0,1 0 0 0 0,-1 0 1 0 0,1 0-1 0 0,-1 0 0 0 0,1-1 1 0 0,0 1-1 0 0,1 2 0 0 0,-1-3-7 0 0,0 0 0 0 0,-1 0 0 0 0,1 0 0 0 0,0-1-1 0 0,0 1 1 0 0,0 0 0 0 0,-1-1 0 0 0,1 1-1 0 0,0-1 1 0 0,0 1 0 0 0,0-1 0 0 0,0 1 0 0 0,0-1-1 0 0,0 1 1 0 0,0-1 0 0 0,0 0 0 0 0,0 0-1 0 0,0 0 1 0 0,0 1 0 0 0,0-1 0 0 0,0 0 0 0 0,0 0-1 0 0,0 0 1 0 0,0-1 0 0 0,0 1 0 0 0,0 0-1 0 0,1 0 1 0 0,-1 0 0 0 0,1-1 0 0 0,0 0 32 0 0,3 2-31 0 0,-1 2-11 0 0,-4 4 0 0 0,-5 11 3 0 0,2-15-5 0 0,0 0-15 0 0,2-1-122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7:36.95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5022 375 1375 0 0,'2'-4'215'0'0,"0"0"-1"0"0,0 1 0 0 0,0-1 0 0 0,-1 0 1 0 0,1 0-1 0 0,-1-1 0 0 0,1-5 1 0 0,1 0-171 0 0,1-6 119 0 0,2-24 1 0 0,-4 26 181 0 0,1-1 0 0 0,5-18-1 0 0,-7 29-66 0 0,2 0-1 0 0,-1 0 1 0 0,0 0-1 0 0,1 1 1 0 0,-1-1-1 0 0,1 1 0 0 0,6-7 1 0 0,-4 6 69 0 0,-1-1 0 0 0,0 0 0 0 0,6-8 0 0 0,13-26 829 0 0,-14 26-764 0 0,-1-1 1 0 0,0-1 0 0 0,-1 1-1 0 0,7-21 1 0 0,-13 19 686 0 0,-7 24-99 0 0,-79 149 4091 0 0,-34 83-3046 0 0,108-219-1926 0 0,0-1 1 0 0,-1 0 0 0 0,-1-1 0 0 0,0 0 0 0 0,-2-1-1 0 0,-17 18 1 0 0,16-19-120 0 0,0 1 0 0 0,1 0 0 0 0,2 1 0 0 0,0 1 0 0 0,0 0 0 0 0,-14 36 0 0 0,24-50 0 0 0,2-5 0 0 0,0 1 0 0 0,0-1 0 0 0,1 1 0 0 0,-1-1 0 0 0,1 1 0 0 0,-1-1 0 0 0,1 1 0 0 0,0-1 0 0 0,-1 1 0 0 0,1 2 0 0 0,0-5-4 0 0,1-1 0 0 0,-1 0-1 0 0,1 1 1 0 0,-1-1 0 0 0,1 1 0 0 0,0-1-1 0 0,-1 1 1 0 0,3-3 0 0 0,2-8-22 0 0,-3 9 26 0 0,-1 0 0 0 0,1 0 0 0 0,0 0 0 0 0,0 0 0 0 0,0 1 0 0 0,4-6 0 0 0,1 1 0 0 0,118-168 0 0 0,-110 152 0 0 0,15-34 0 0 0,-21 37 0 0 0,6-26 0 0 0,-34 65 0 0 0,-201 294 1048 0 0,130-180-944 0 0,4-6-8 0 0,59-89-57 0 0,-59 66-1 0 0,-11 14 77 0 0,88-102-89 0 0,1-1 0 0 0,-8 18 0 0 0,-2 5 32 0 0,7-17-56 0 0,-46 81 33 0 0,48-90-31 0 0,1 0 1 0 0,-1-1-1 0 0,-1 0 1 0 0,0 0 0 0 0,-20 17-1 0 0,10-12-4 0 0,2 1 0 0 0,0 2 0 0 0,1 0 0 0 0,-18 24 0 0 0,-7 10 0 0 0,4-6 0 0 0,-34 54 0 0 0,49-66 16 0 0,-3-2 0 0 0,0 0 0 0 0,-60 55 0 0 0,69-71-17 0 0,2 0 1 0 0,-19 26-1 0 0,-1 1 16 0 0,-28 29 211 0 0,-109 95-1 0 0,115-124-225 0 0,41-33 0 0 0,1 0 0 0 0,1 1 0 0 0,-1 1 0 0 0,2 0 0 0 0,-18 22 0 0 0,-45 63 0 0 0,64-86 0 0 0,-1 1 0 0 0,1-2 0 0 0,-2 0 0 0 0,0 0 0 0 0,-17 9 0 0 0,4-4 0 0 0,14-7 0 0 0,0-1 0 0 0,-1-1 0 0 0,0 0 0 0 0,-28 8 0 0 0,36-14 0 0 0,1 1 0 0 0,-1-1 0 0 0,1 1 0 0 0,-1 0 0 0 0,1 1 0 0 0,0-1 0 0 0,0 1 0 0 0,0 0 0 0 0,0 0 0 0 0,-6 6 0 0 0,-41 42 0 0 0,40-37 0 0 0,0-1 0 0 0,-1-1 0 0 0,-30 22 0 0 0,-15-7 0 0 0,26-4 0 0 0,0 2 0 0 0,-43 45 0 0 0,-19 15 0 0 0,-76 40 0 0 0,78-62-7 0 0,63-44-12 0 0,0 1 0 0 0,-29 26 0 0 0,13-4 19 0 0,-47 56 0 0 0,80-83 0 0 0,-1 0 0 0 0,-1-1 0 0 0,-1-1 0 0 0,-21 16 0 0 0,41-40-339 0 0,7-8 259 0 0,132-172-53 0 0,-100 131 125 0 0,70-114 8 0 0,-15 22 0 0 0,-42 74 0 0 0,135-139 0 0 0,-123 142 0 0 0,84-123 0 0 0,-65 81 0 0 0,-35 47 0 0 0,50-61 0 0 0,-73 96 0 0 0,56-50 0 0 0,-31 34 0 0 0,74-87 0 0 0,32-69 0 0 0,-113 142 0 0 0,153-201 0 0 0,-113 170 0 0 0,-58 65 0 0 0,-1-1 0 0 0,42-62 0 0 0,-67 85 0 0 0,-8 8 0 0 0,-14 14 0 0 0,-185 221 62 0 0,140-156-60 0 0,-104 126 68 0 0,-188 223 321 0 0,127-150-379 0 0,50-58-13 0 0,-65 51 1 0 0,179-198 0 0 0,-76 112 0 0 0,35-42 0 0 0,-188 178 64 0 0,244-266-64 0 0,-57 82 0 0 0,94-120 0 0 0,-169 230 0 0 0,158-216 0 0 0,-1-1 0 0 0,-1-1 0 0 0,-2-1 0 0 0,-36 28 0 0 0,31-27 0 0 0,-30 33 0 0 0,13-11 0 0 0,-110 123-64 0 0,-56 69 11 0 0,119-134 36 0 0,17-18-49 0 0,-5-12-127 0 0,8-8-199 0 0,65-58 352 0 0,0 0 0 0 0,1 0 1 0 0,1 1-1 0 0,-11 19 0 0 0,4-5 47 0 0,0-1 0 0 0,-29 33 0 0 0,-45 43-289 0 0,14-17-1033 0 0,70-77 1133 0 0,0 0 1 0 0,1 0-1 0 0,0 1 0 0 0,-6 16 0 0 0,8-16 151 0 0,-1-1 0 0 0,0 0-1 0 0,0 0 1 0 0,-1-1 0 0 0,0 1 0 0 0,-11 12-1 0 0,10-14-185 0 0,-1 0 0 0 0,0 0 1 0 0,-1 0-1 0 0,0-1 0 0 0,0 0 0 0 0,0 0 0 0 0,0-1 0 0 0,-17 6 0 0 0,24-9 175 0 0,0-1-1 0 0,0 0 1 0 0,1 1-1 0 0,-1-1 1 0 0,0 0-1 0 0,0 0 1 0 0,0 0-1 0 0,0 0 1 0 0,0 0-1 0 0,0 0 1 0 0,0 0-1 0 0,0 0 1 0 0,1 0-1 0 0,-1 0 1 0 0,0 0-1 0 0,0 0 1 0 0,0-1-1 0 0,0 1 1 0 0,0 0-1 0 0,1-1 1 0 0,-1 1-1 0 0,-1-1 1 0 0,2 0-11 0 0,-1 0-1 0 0,1 1 1 0 0,0-1-1 0 0,-1 0 1 0 0,1 0 0 0 0,0 1-1 0 0,-1-1 1 0 0,1 0-1 0 0,0 0 1 0 0,0 1 0 0 0,0-1-1 0 0,0 0 1 0 0,0 0-1 0 0,0 0 1 0 0,0 0 0 0 0,0 1-1 0 0,0-1 1 0 0,0 0 0 0 0,1-1-1 0 0,0-3-204 0 0,1 0 0 0 0,-1 0-1 0 0,2 0 1 0 0,-1 0 0 0 0,6-9 0 0 0,-6 10 157 0 0,1 0 0 0 0,0 1 0 0 0,0-1 0 0 0,5-4 0 0 0,-7 7 94 0 0,0 0 1 0 0,0 0-1 0 0,0 1 0 0 0,1-1 1 0 0,-1 0-1 0 0,0 0 1 0 0,0 1-1 0 0,1-1 0 0 0,-1 1 1 0 0,0-1-1 0 0,1 1 0 0 0,-1 0 1 0 0,0-1-1 0 0,1 1 0 0 0,-1 0 1 0 0,0 0-1 0 0,1 0 1 0 0,-1 0-1 0 0,2 0 0 0 0,0 1-30 0 0,1-1 1 0 0,-1 0-1 0 0,0 0 0 0 0,1 0 0 0 0,-1 0 0 0 0,0-1 0 0 0,1 0 0 0 0,-1 1 0 0 0,0-1 0 0 0,0 0 0 0 0,0 0 1 0 0,1-1-1 0 0,4-2 0 0 0,4-4-271 0 0,23-17 0 0 0,-13 8 376 0 0,39-28 13 0 0,-38 26-21 0 0,1 2 1 0 0,1 1-1 0 0,27-14 1 0 0,-10 10-179 0 0,93-45 735 0 0,-105 48-266 0 0,-1-1 0 0 0,37-31 0 0 0,-40 28-238 0 0,19-17 337 0 0,97-62 0 0 0,-125 90 27 0 0,-1-1 0 0 0,0 0 0 0 0,-1-1 0 0 0,17-19 0 0 0,47-63 842 0 0,-61 72-1283 0 0,1 0 0 0 0,1 2 0 0 0,39-32 0 0 0,-39 37 139 0 0,-2-1 0 0 0,0 0 0 0 0,-1-2 0 0 0,-1 0-1 0 0,0 0 1 0 0,13-23 0 0 0,-6 9-109 0 0,2 0 0 0 0,37-36 0 0 0,-33 37 323 0 0,46-62 0 0 0,-68 83-389 0 0,82-112 0 0 0,-58 89 0 0 0,12-15 0 0 0,-29 32 0 0 0,0 1 0 0 0,20-16 0 0 0,14-15 0 0 0,36-40-30 0 0,6-6-4 0 0,25-22 34 0 0,-88 88 0 0 0,-4 5-69 0 0,-5 6-130 0 0,-1-2 0 0 0,-1 0 1 0 0,16-22-1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7:43.51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110 104 1375 0 0,'-48'-103'15412'0'0,"26"143"-13833"0"0,17-23-1388 0 0,0 0 0 0 0,1 0 0 0 0,0 1 1 0 0,2-1-1 0 0,0 1 0 0 0,1 28 0 0 0,-2 13 1571 0 0,2-54-1675 0 0,0 0 1 0 0,0-1 0 0 0,-1 1-1 0 0,1-1 1 0 0,-1 1 0 0 0,-3 6-1 0 0,19 3-76 0 0,-6-6 57 0 0,0-1 0 0 0,1 0 0 0 0,0 0 0 0 0,0-1 0 0 0,1 0 0 0 0,-1-1 0 0 0,1 0 0 0 0,0 0 0 0 0,13 3 0 0 0,9 6 10 0 0,7 3-79 0 0,-36-16 1 0 0,0-1 0 0 0,0 1 0 0 0,-1-1 0 0 0,1 1 0 0 0,0-1 0 0 0,0 0 0 0 0,0 0 0 0 0,0 0 0 0 0,0 0 0 0 0,-1-1 0 0 0,1 1 0 0 0,3-2 0 0 0,-6-25 0 0 0,1 22 0 0 0,0 0 0 0 0,1 0 0 0 0,-1 0 0 0 0,1 0 0 0 0,0 1 0 0 0,0-1 0 0 0,0 0 0 0 0,4-5 0 0 0,-5 10 0 0 0,-1 0 0 0 0,0 0 0 0 0,1 0 0 0 0,-1 0 0 0 0,0 0 0 0 0,1-1 0 0 0,-1 1 0 0 0,1 0 0 0 0,-1 0 0 0 0,0 0 0 0 0,1 0 0 0 0,-1 0 0 0 0,0 0 0 0 0,1 0 0 0 0,-1 0 0 0 0,0 0 0 0 0,1 0 0 0 0,-1 1 0 0 0,0-1 0 0 0,1 0 0 0 0,-1 0 0 0 0,0 0 0 0 0,1 0 0 0 0,-1 0 0 0 0,0 1 0 0 0,1-1 0 0 0,-1 0 0 0 0,0 0 0 0 0,1 1 0 0 0,-1-1 0 0 0,0 0 0 0 0,0 0 0 0 0,0 1 0 0 0,1-1 0 0 0,-1 0 0 0 0,0 1 0 0 0,0-1 0 0 0,0 0 0 0 0,1 0 0 0 0,-1 1 0 0 0,0 0 0 0 0,10 18 0 0 0,-7-13 0 0 0,5 11 116 0 0,0 1 0 0 0,-1 0 1 0 0,6 24-1 0 0,5 17 203 0 0,-17-57-319 0 0,0 1 0 0 0,1-1 0 0 0,-1 0 0 0 0,1 0 0 0 0,0 1 0 0 0,0-1 0 0 0,0 0 0 0 0,0 0 0 0 0,0 0 0 0 0,0-1 0 0 0,0 1 0 0 0,5 2 0 0 0,-5-3 0 0 0,0 1 0 0 0,1-1 0 0 0,-1 1 0 0 0,0-1 0 0 0,0 1 0 0 0,0 0 0 0 0,0 0 0 0 0,-1 0 0 0 0,1 0 0 0 0,0 0 0 0 0,-1 0 0 0 0,0 1 0 0 0,1-1 0 0 0,1 5 0 0 0,3 14 0 0 0,-5-15 0 0 0,0 1 0 0 0,1-1 0 0 0,0 0 0 0 0,0 0 0 0 0,0 0 0 0 0,1-1 0 0 0,0 1 0 0 0,0 0 0 0 0,0-1 0 0 0,1 0 0 0 0,0 0 0 0 0,4 5 0 0 0,1-3 83 0 0,1 0 0 0 0,-1 0 0 0 0,1-1 0 0 0,0 0 0 0 0,1-1 0 0 0,-1 0 0 0 0,20 6 0 0 0,-27-10-83 0 0,0 0 0 0 0,-1 1 0 0 0,1-1 0 0 0,0 1 0 0 0,-1 0 0 0 0,1 0 0 0 0,-1 0 0 0 0,0 0 0 0 0,4 4 0 0 0,18 26 0 0 0,-7-9 0 0 0,-16-21 0 0 0,1-1 0 0 0,-1 1 0 0 0,1-1 0 0 0,0 1 0 0 0,0-1 0 0 0,0 0 0 0 0,0 1 0 0 0,0-1 0 0 0,0 0 0 0 0,0-1 0 0 0,0 1 0 0 0,0 0 0 0 0,0 0 0 0 0,0-1 0 0 0,1 0 0 0 0,-1 1 0 0 0,0-1 0 0 0,0 0 0 0 0,1 0 0 0 0,-1 0 0 0 0,0 0 0 0 0,4-1 0 0 0,-2 1 0 0 0,0-1 0 0 0,0 1 0 0 0,0 0 0 0 0,0 1 0 0 0,0-1 0 0 0,0 1 0 0 0,4 1 0 0 0,-6-1 0 0 0,0 0 0 0 0,-1 1 0 0 0,1-1 0 0 0,0 1 0 0 0,-1-1 0 0 0,1 1 0 0 0,0 0 0 0 0,-1 0 0 0 0,0-1 0 0 0,0 1 0 0 0,1 0 0 0 0,-1 0 0 0 0,0 1 0 0 0,-1-1 0 0 0,1 0 0 0 0,0 0 0 0 0,0 3 0 0 0,0-1 0 0 0,1-1 0 0 0,-1 1 0 0 0,1-1 0 0 0,0 1 0 0 0,2 3 0 0 0,0-4 0 0 0,0 0 0 0 0,0 0 0 0 0,0 0 0 0 0,0 0 0 0 0,0-1 0 0 0,1 1 0 0 0,-1-1 0 0 0,1 0 0 0 0,7 2 0 0 0,-5-2 0 0 0,0 1 0 0 0,0 0 0 0 0,8 5 0 0 0,33 21 0 0 0,-29-18 0 0 0,0 0 0 0 0,18 16 0 0 0,-34-25 0 0 0,-1 0 0 0 0,2 0 0 0 0,-1 0 0 0 0,0 0 0 0 0,0-1 0 0 0,1 1 0 0 0,-1-1 0 0 0,1 0 0 0 0,-1 0 0 0 0,1 0 0 0 0,-1 0 0 0 0,1-1 0 0 0,0 1 0 0 0,-1-1 0 0 0,1 0 0 0 0,0 0 0 0 0,5-1 0 0 0,9 0 0 0 0,-15 1 0 0 0,-1 0 0 0 0,1 1 0 0 0,-1-1 0 0 0,1 0 0 0 0,-1 1 0 0 0,1-1 0 0 0,-1 1 0 0 0,1 0 0 0 0,-1 0 0 0 0,0 0 0 0 0,0 0 0 0 0,1 0 0 0 0,-1 0 0 0 0,0 1 0 0 0,0-1 0 0 0,0 1 0 0 0,0 0 0 0 0,0-1 0 0 0,2 4 0 0 0,0 1 0 0 0,0 1 0 0 0,0 0 0 0 0,0 0 0 0 0,4 14 0 0 0,-5-13 0 0 0,1 0 0 0 0,-1-1 0 0 0,10 15 0 0 0,-11-20 0 0 0,-1 0 0 0 0,1 0 0 0 0,0 0 0 0 0,0 0 0 0 0,0 0 0 0 0,0-1 0 0 0,0 1 0 0 0,0-1 0 0 0,0 1 0 0 0,0-1 0 0 0,1 0 0 0 0,-1 0 0 0 0,1 0 0 0 0,-1 0 0 0 0,1 0 0 0 0,-1-1 0 0 0,4 1 0 0 0,2 0 0 0 0,0 0 0 0 0,0 1 0 0 0,10 3 0 0 0,-14-4 0 0 0,-1 1 0 0 0,0-1 0 0 0,0 1 0 0 0,0 0 0 0 0,0 0 0 0 0,0 0 0 0 0,-1 0 0 0 0,1 0 0 0 0,-1 1 0 0 0,4 3 0 0 0,6 8 11 0 0,1-1-1 0 0,1 0 1 0 0,0 0 0 0 0,1-2-1 0 0,32 20 1 0 0,-37-26-11 0 0,4 4 0 0 0,18 12 0 0 0,-27-18 0 0 0,-1 1 0 0 0,1 0 0 0 0,-1 0 0 0 0,0 1 0 0 0,-1-1 0 0 0,1 1 0 0 0,4 7 0 0 0,-2-1 0 0 0,1 0 0 0 0,0 0 0 0 0,1-1 0 0 0,0 0 0 0 0,0-1 0 0 0,20 17 0 0 0,-6-15 0 0 0,-20-10 0 0 0,0-1 0 0 0,0 1 0 0 0,1 0 0 0 0,-1 0 0 0 0,0 0 0 0 0,0 0 0 0 0,0 1 0 0 0,-1-1 0 0 0,1 0 0 0 0,0 1 0 0 0,0-1 0 0 0,-1 1 0 0 0,1 0 0 0 0,-1-1 0 0 0,0 1 0 0 0,1 0 0 0 0,-1 0 0 0 0,2 3 0 0 0,7 21 0 0 0,20 34 0 0 0,-25-50 0 0 0,1-1 0 0 0,1 0 0 0 0,-1-1 0 0 0,1 0 0 0 0,1 0 0 0 0,14 12 0 0 0,61 39 0 0 0,-15-5 0 0 0,-1-1 0 0 0,-55-46 0 0 0,20 9 0 0 0,-23-13 0 0 0,-1 2 0 0 0,1-1 0 0 0,-1 1 0 0 0,14 10 0 0 0,-13-7 0 0 0,42 34 0 0 0,-44-38 0 0 0,-1 0 0 0 0,0 0 0 0 0,1-1 0 0 0,-1 0 0 0 0,1 0 0 0 0,13 3 0 0 0,-9-3 0 0 0,-1 0 0 0 0,1 1 0 0 0,-1 0 0 0 0,0 0 0 0 0,0 1 0 0 0,-1 1 0 0 0,10 7 0 0 0,59 52 0 0 0,-58-46 0 0 0,1-2 0 0 0,34 24 0 0 0,-49-38 0 0 0,1 0 0 0 0,-1 0 0 0 0,1-1 0 0 0,-1 0 0 0 0,1 0 0 0 0,11 1 0 0 0,-10-2 0 0 0,1 1 0 0 0,-1 0 0 0 0,12 4 0 0 0,-11-1 0 0 0,-1 0 0 0 0,0 0 0 0 0,0 1 0 0 0,9 7 0 0 0,8 7 0 0 0,-2-6 0 0 0,48 22 0 0 0,-50-27 0 0 0,-1 1 0 0 0,0 0 0 0 0,28 22 0 0 0,-39-24 0 0 0,0-2 0 0 0,1 1 0 0 0,-1-1 0 0 0,1-1 0 0 0,0 0 0 0 0,1 0 0 0 0,-1-1 0 0 0,1 0 0 0 0,0-1 0 0 0,0 0 0 0 0,14 2 0 0 0,-12-3 0 0 0,1 1 0 0 0,-1 1 0 0 0,0 0 0 0 0,0 1 0 0 0,-1 0 0 0 0,1 1 0 0 0,13 9 0 0 0,-17-11 0 0 0,0 0 0 0 0,0-1 0 0 0,0 0 0 0 0,1 0 0 0 0,-1-1 0 0 0,1 0 0 0 0,0-1 0 0 0,-1 0 0 0 0,1 0 0 0 0,12-2 0 0 0,14 2 0 0 0,48 9 3 0 0,-49-5-31 0 0,45 1 0 0 0,-74-6 27 0 0,0 0 1 0 0,0 0-1 0 0,-1 0 1 0 0,1 1-1 0 0,0 0 1 0 0,-1 0-1 0 0,1 1 1 0 0,-1 0-1 0 0,1 0 0 0 0,-1 0 1 0 0,0 0-1 0 0,0 1 1 0 0,0 0-1 0 0,0 0 1 0 0,-1 0-1 0 0,1 1 1 0 0,-1 0-1 0 0,1-1 1 0 0,4 7-1 0 0,10 12 1 0 0,1-1 0 0 0,2-1 0 0 0,26 20 0 0 0,-27-23 0 0 0,-13-11 0 0 0,-1 0 0 0 0,1-1 0 0 0,0 0 0 0 0,13 7 0 0 0,-19-11 0 0 0,1 0 0 0 0,-1-1 0 0 0,1 1 0 0 0,-1 0 0 0 0,1-1 0 0 0,0 1 0 0 0,-1-1 0 0 0,1 0 0 0 0,-1 0 0 0 0,1 0 0 0 0,0 0 0 0 0,-1-1 0 0 0,1 1 0 0 0,-1 0 0 0 0,1-1 0 0 0,-1 0 0 0 0,1 0 0 0 0,-1 0 0 0 0,1 0 0 0 0,-1 0 0 0 0,3-2 0 0 0,8-6 0 0 0,-8 6 0 0 0,1-1 0 0 0,-1 0 0 0 0,1 1 0 0 0,0 0 0 0 0,9-3 0 0 0,-13 6 0 0 0,0-1 0 0 0,0 1 0 0 0,0 0 0 0 0,0 0 0 0 0,0 0 0 0 0,0 0 0 0 0,0 0 0 0 0,0 0 0 0 0,0 0 0 0 0,0 0 0 0 0,0 1 0 0 0,0-1 0 0 0,-1 1 0 0 0,1 0 0 0 0,0 0 0 0 0,0-1 0 0 0,0 1 0 0 0,0 0 0 0 0,-1 0 0 0 0,1 1 0 0 0,-1-1 0 0 0,3 2 0 0 0,24 28 0 0 0,-22-24 0 0 0,0 0 0 0 0,13 11 0 0 0,-17-16 0 0 0,1 0 0 0 0,0 0 0 0 0,0 0 0 0 0,0-1 0 0 0,0 1 0 0 0,0-1 0 0 0,0 0 0 0 0,0 1 0 0 0,1-2 0 0 0,-1 1 0 0 0,6 0 0 0 0,12 0 0 0 0,-18-1 0 0 0,0 0 0 0 0,-1 0 0 0 0,1 0 0 0 0,0 0 0 0 0,-1 0 0 0 0,1 0 0 0 0,-1 1 0 0 0,1 0 0 0 0,0-1 0 0 0,-1 1 0 0 0,1 0 0 0 0,-1 0 0 0 0,1 0 0 0 0,-1 0 0 0 0,0 1 0 0 0,1-1 0 0 0,-1 1 0 0 0,0-1 0 0 0,0 1 0 0 0,0 0 0 0 0,0 0 0 0 0,2 3 0 0 0,2 3 0 0 0,-2-2 0 0 0,1 0 0 0 0,0 0 0 0 0,9 8 0 0 0,-11-12 0 0 0,-1 0 0 0 0,1 0 0 0 0,0 0 0 0 0,-1-1 0 0 0,1 1 0 0 0,0-1 0 0 0,0 0 0 0 0,0 0 0 0 0,0 0 0 0 0,0 0 0 0 0,0-1 0 0 0,4 1 0 0 0,126 10 0 0 0,-105-4 0 0 0,-22-5 0 0 0,0-1 0 0 0,0 1 0 0 0,0-1 0 0 0,11 0 0 0 0,-7-1 0 0 0,1 1 0 0 0,0 0 0 0 0,0 0 0 0 0,-1 1 0 0 0,15 5 0 0 0,-20-6 0 0 0,0 1 0 0 0,0 0 0 0 0,-1 0 0 0 0,1 1 0 0 0,-1 0 0 0 0,1-1 0 0 0,-1 2 0 0 0,0-1 0 0 0,0 0 0 0 0,0 1 0 0 0,0-1 0 0 0,-1 1 0 0 0,4 5 0 0 0,-2-2 0 0 0,0 0 0 0 0,1-1 0 0 0,-1 0 0 0 0,1-1 0 0 0,1 1 0 0 0,-1-1 0 0 0,1 0 0 0 0,0-1 0 0 0,0 0 0 0 0,0 0 0 0 0,11 5 0 0 0,-2-2 0 0 0,20 11 0 0 0,4 3 0 0 0,-34-18 0 0 0,-1 0 0 0 0,0 0 0 0 0,0 1 0 0 0,7 6 0 0 0,14 9 0 0 0,-17-14 0 0 0,1-2 0 0 0,-1 1 0 0 0,1-1 0 0 0,0-1 0 0 0,0 0 0 0 0,0 0 0 0 0,21 0 0 0 0,-14 0 0 0 0,28 5 0 0 0,-27-3 0 0 0,1-2 0 0 0,0 0 0 0 0,27-1 0 0 0,19 1 0 0 0,-50 0 0 0 0,-3-1 0 0 0,1 0 0 0 0,-1 1 0 0 0,1 1 0 0 0,14 4 0 0 0,-16-4 0 0 0,1 1 0 0 0,16 1 0 0 0,-16-3 0 0 0,0 0 0 0 0,16 6 0 0 0,-2 5 0 0 0,-23-11 0 0 0,0 0 0 0 0,0-1 0 0 0,0 1 0 0 0,0 0 0 0 0,0-1 0 0 0,0 0 0 0 0,0 0 0 0 0,1 0 0 0 0,-1 0 0 0 0,0-1 0 0 0,1 1 0 0 0,-1-1 0 0 0,0 0 0 0 0,1 0 0 0 0,-1 0 0 0 0,0 0 0 0 0,5-1 0 0 0,17-4-67 0 0,-18 4 68 0 0,1-1-1 0 0,-1 1 1 0 0,0-1 0 0 0,13-6-1 0 0,104-47-16 0 0,-112 50 16 0 0,0 0 0 0 0,1 1 0 0 0,-1 1 0 0 0,15-3 0 0 0,-12 3 0 0 0,-1 0 0 0 0,25-10 0 0 0,-20 5 0 0 0,1 1 0 0 0,0 1 0 0 0,0 1 0 0 0,27-4 0 0 0,-30 6 0 0 0,0-1 0 0 0,-1 0 0 0 0,0-1 0 0 0,0-1 0 0 0,20-10 0 0 0,-24 11 0 0 0,0 0 0 0 0,0 1 0 0 0,1 1 0 0 0,18-3 0 0 0,-20 4 0 0 0,-1 0 0 0 0,1 0 0 0 0,0-1 0 0 0,-1-1 0 0 0,0 0 0 0 0,17-8 0 0 0,-13 3 0 0 0,1 1 0 0 0,0 0 0 0 0,0 2 0 0 0,23-8 0 0 0,-22 8 0 0 0,0 0 0 0 0,21-12 0 0 0,8-3 0 0 0,4 3 0 0 0,33-15 0 0 0,13-16 0 0 0,-78 41 0 0 0,20-8 0 0 0,-16 9 0 0 0,-2 0 0 0 0,1-1 0 0 0,-1-1 0 0 0,-1-1 0 0 0,1 0 0 0 0,20-17 0 0 0,-22 16 0 0 0,31-16 0 0 0,4-3 0 0 0,18-20 0 0 0,-56 42-22 0 0,1 0 0 0 0,18-8 0 0 0,2 0 24 0 0,8-4-2 0 0,39-21 0 0 0,-57 28 0 0 0,40-14 0 0 0,-47 21 0 0 0,-1-1 0 0 0,1 0 0 0 0,-1-2 0 0 0,-1 0 0 0 0,0 0 0 0 0,17-14 0 0 0,-16 7-51 0 0,1 2-1 0 0,0 0 1 0 0,1 1 0 0 0,0 1-1 0 0,24-11 1 0 0,-16 9 31 0 0,0-2 0 0 0,40-29 0 0 0,-65 43 20 0 0,4-3 0 0 0,0 0 0 0 0,0-1 0 0 0,-1 1 0 0 0,6-9 0 0 0,0 0 0 0 0,-4 8 0 0 0,0-1 0 0 0,1 1 0 0 0,17-11 0 0 0,-18 12 0 0 0,18-10 0 0 0,0 0 0 0 0,37-14 0 0 0,-52 24 0 0 0,1-1 0 0 0,16-11 0 0 0,-20 11 0 0 0,0 1 0 0 0,1 1 0 0 0,-1-1 0 0 0,1 1 0 0 0,0 0 0 0 0,14-4 0 0 0,-3 5 0 0 0,-14 2 0 0 0,0 0 0 0 0,-1 0 0 0 0,1 0 0 0 0,-1-1 0 0 0,1 1 0 0 0,-1-1 0 0 0,1 0 0 0 0,3-3 0 0 0,1 0 0 0 0,1 0 0 0 0,17-6 0 0 0,9-6 0 0 0,-22 10-13 0 0,-1-1 1 0 0,-1 0-1 0 0,1-1 0 0 0,17-18 0 0 0,-16 15-30 0 0,30-21-1 0 0,-4 2-149 0 0,-29 24 193 0 0,0-1 0 0 0,0 1 0 0 0,0 1 0 0 0,1 0 0 0 0,21-7 0 0 0,-3 1 0 0 0,-27 11-27 0 0,-1 0 0 0 0,0-1 0 0 0,0 1-1 0 0,0-1 1 0 0,0 1 0 0 0,-1-1 0 0 0,1 0 0 0 0,0 0-1 0 0,-1 0 1 0 0,1 0 0 0 0,-1 0 0 0 0,1 0 0 0 0,-1 0 0 0 0,2-4-1 0 0,-2 2 7 0 0,1 1 1 0 0,0-1-1 0 0,1 1 0 0 0,4-7 0 0 0,7 1 21 0 0,-12 8 0 0 0,0-1 0 0 0,-1 1 0 0 0,1 0 0 0 0,0-1 0 0 0,0 1 0 0 0,-1-1 0 0 0,2-1 0 0 0,3-3 0 0 0,-5 5 0 0 0,0 0 0 0 0,0 0 0 0 0,0-1 0 0 0,0 1 0 0 0,0 0 0 0 0,0 0 0 0 0,0-1 0 0 0,-1 1 0 0 0,1 0 0 0 0,0-1 0 0 0,-1 1 0 0 0,1-1 0 0 0,0-1 0 0 0,-1 3-4 0 0,0 0-1 0 0,0 0 1 0 0,0 0 0 0 0,0 0-1 0 0,-1 0 1 0 0,1-1 0 0 0,0 1-1 0 0,0 0 1 0 0,0 0-1 0 0,0 0 1 0 0,0 0 0 0 0,0 0-1 0 0,0-1 1 0 0,0 1 0 0 0,0 0-1 0 0,0 0 1 0 0,-1 0-1 0 0,1 0 1 0 0,0 0 0 0 0,0 0-1 0 0,0 0 1 0 0,0 0 0 0 0,0 0-1 0 0,-1-1 1 0 0,1 1-1 0 0,0 0 1 0 0,0 0 0 0 0,0 0-1 0 0,0 0 1 0 0,0 0 0 0 0,-1 0-1 0 0,1 0 1 0 0,0 0-1 0 0,0 0 1 0 0,0 0 0 0 0,0 0-1 0 0,-1 0 1 0 0,1 0 0 0 0,0 0-1 0 0,0 0 1 0 0,0 1 0 0 0,-8 1-263 0 0,6-2 205 0 0,-27 1-2095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7:51.11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5967 8272 2239 0 0,'60'17'8982'0'0,"-60"-16"-8831"0"0,-1 1 39 0 0,0 0 1 0 0,0 0-1 0 0,-1-1 0 0 0,1 1 1 0 0,0 0-1 0 0,-1-1 1 0 0,1 1-1 0 0,-1-1 0 0 0,1 0 1 0 0,-1 1-1 0 0,-2 0 1 0 0,-10 6-138 0 0,7-5-18 0 0,0 1 0 0 0,0 0 0 0 0,0 0-1 0 0,1 1 1 0 0,-10 9 0 0 0,15-13-32 0 0,0 0 0 0 0,0 0 0 0 0,0 0 0 0 0,0 0 0 0 0,0 1 0 0 0,1-1 0 0 0,-1 0 0 0 0,0 1 0 0 0,1-1 0 0 0,-1 0 0 0 0,1 1 0 0 0,0-1 1 0 0,-1 1-1 0 0,1-1 0 0 0,0 1 0 0 0,0-1 0 0 0,0 1 0 0 0,0-1 0 0 0,0 1 0 0 0,0-1 0 0 0,0 1 0 0 0,0-1 0 0 0,1 1 0 0 0,-1-1 0 0 0,1 0 0 0 0,-1 1 0 0 0,1-1 0 0 0,-1 1 0 0 0,1-1 0 0 0,0 0 0 0 0,0 0 0 0 0,-1 1 0 0 0,1-1 0 0 0,0 0 0 0 0,0 0 0 0 0,2 2 0 0 0,4 3 4 0 0,0 0-1 0 0,0-1 0 0 0,0 0 1 0 0,0 0-1 0 0,1-1 1 0 0,9 5-1 0 0,20 11 13 0 0,-28-13-19 0 0,-5-4 0 0 0,0-1 0 0 0,-1 1 0 0 0,1-1 0 0 0,1 1 0 0 0,-1-1 0 0 0,9 3 0 0 0,-12-5-1 0 0,0 0-1 0 0,-1 0 1 0 0,1 0 0 0 0,0-1-1 0 0,0 1 1 0 0,0 0-1 0 0,0 0 1 0 0,0-1-1 0 0,0 1 1 0 0,0 0-1 0 0,0-1 1 0 0,-1 1-1 0 0,1-1 1 0 0,0 1 0 0 0,0-1-1 0 0,-1 1 1 0 0,2-2-1 0 0,12-12-33 0 0,-11 10 32 0 0,107-132 3 0 0,-24 27 0 0 0,-35 50 196 0 0,62-56 0 0 0,-147 152 2302 0 0,-80 58-1523 0 0,-166 108 0 0 0,248-183-1025 0 0,-70 33-1 0 0,88-47 21 0 0,1-1 1 0 0,-1-1-1 0 0,0 0 0 0 0,0 0 1 0 0,-1-2-1 0 0,1 0 0 0 0,-29 1 1 0 0,27-6-249 0 0,-23-9-2 0 0,29 9-1 0 0,-2-5-6 0 0,-36-26-1 0 0,36 25 0 0 0,2-4-29 0 0,-33-41-124 0 0,33 40-58 0 0,3-4-12 0 0,-20-53-43 0 0,26 68 472 0 0,0 0 0 0 0,0 0 0 0 0,0 0 1 0 0,0 0-1 0 0,0 0 0 0 0,1-1 0 0 0,-1 1 0 0 0,1-5 1 0 0,0 4 32 0 0,-2-29-486 0 0,2 0-1 0 0,5-40 1 0 0,9-9-690 0 0,4 0 1 0 0,41-119-1 0 0,80-150 73 0 0,-118 299 1125 0 0,46-105-150 0 0,142-379 158 0 0,-192 482 77 0 0,9-55 0 0 0,-21 80 1 0 0,-2-1 1 0 0,0 1 0 0 0,-3-48-1 0 0,-9 9 149 0 0,9 65-158 0 0,-1 0-1 0 0,1 0 0 0 0,-1 0 1 0 0,0 0-1 0 0,0 0 0 0 0,0 0 1 0 0,-1 1-1 0 0,-2-5 0 0 0,-32-63 502 0 0,35 68-515 0 0,1 0 0 0 0,-1 0 0 0 0,0 0-1 0 0,0 1 1 0 0,0-1 0 0 0,0 0 0 0 0,0 1 0 0 0,0-1 0 0 0,-1 1-1 0 0,1-1 1 0 0,-1 1 0 0 0,1 0 0 0 0,-1-1 0 0 0,1 1 0 0 0,-3-1-1 0 0,-45-31 560 0 0,48 32-561 0 0,0 0-1 0 0,0 0 1 0 0,0 1 0 0 0,0-1-1 0 0,-1 0 1 0 0,1 1 0 0 0,0-1-1 0 0,0 1 1 0 0,-1-1 0 0 0,1 1-1 0 0,-1-1 1 0 0,1 1 0 0 0,0 0-1 0 0,-1 0 1 0 0,1 0 0 0 0,0 0-1 0 0,-1 0 1 0 0,1 0 0 0 0,-2 0-1 0 0,-14 0 171 0 0,1 2 0 0 0,0-1 0 0 0,-1 2 0 0 0,1 0 0 0 0,0 1 0 0 0,-27 10 0 0 0,-356 196 3243 0 0,390-205-3384 0 0,-315 198 1989 0 0,10 15-652 0 0,240-166-1430 0 0,-21 17-1394 0 0,35-23-549 0 0,-109 61 0 0 0,151-100 1863 0 0,11-7 73 0 0,7-1 36 0 0,0 1 0 0 0,0 0 1 0 0,0-1-1 0 0,0 1 1 0 0,0-1-1 0 0,0 1 0 0 0,0 0 1 0 0,0-1-1 0 0,0 1 0 0 0,0-1 1 0 0,0 1-1 0 0,0 0 1 0 0,0-1-1 0 0,0 1 0 0 0,0-1 1 0 0,0 1-1 0 0,0 0 0 0 0,0-1 1 0 0,1 1-1 0 0,-1 0 1 0 0,0-1-1 0 0,1 0 0 0 0,12-23 28 0 0,1 0 1 0 0,26-32-1 0 0,-10 15 65 0 0,225-361 1210 0 0,-142 218-552 0 0,84-141-265 0 0,125-195 108 0 0,-170 295-593 0 0,-149 222 0 0 0,-6 12 0 0 0,-9 15 0 0 0,-62 108-116 0 0,-102 137 0 0 0,-41 24 36 0 0,-298 309 0 0 0,191-286 133 0 0,-23-26-42 0 0,299-253 177 0 0,-65 38 0 0 0,108-71-83 0 0,-1-1 0 0 0,0 0 0 0 0,0 0 0 0 0,-11 3-1 0 0,16-6-81 0 0,0 0 0 0 0,0 0 0 0 0,0 1-1 0 0,0-1 1 0 0,1 0 0 0 0,-1 0-1 0 0,0 0 1 0 0,0 0 0 0 0,0 0-1 0 0,0-1 1 0 0,0 1 0 0 0,0 0-1 0 0,0 0 1 0 0,1 0 0 0 0,-1-1 0 0 0,0 1-1 0 0,-1-1 1 0 0,1 0-2 0 0,1 0 0 0 0,-1 1 0 0 0,0-1 0 0 0,1 0 1 0 0,0 0-1 0 0,-1 0 0 0 0,1 1 0 0 0,-1-1 0 0 0,1 0 0 0 0,0 0 0 0 0,0 0 0 0 0,-1 0 0 0 0,1 0 1 0 0,0 0-1 0 0,0 0 0 0 0,0 0 0 0 0,0 0 0 0 0,0 1 0 0 0,0-1 0 0 0,0 0 0 0 0,1-1 1 0 0,0-9 89 0 0,2-1 1 0 0,-1 1-1 0 0,1 1 1 0 0,1-1-1 0 0,7-16 1 0 0,33-54 315 0 0,-28 53-287 0 0,396-733 1199 0 0,-35-20-1280 0 0,-114 100-59 0 0,-244 620 0 0 0,-3 0 0 0 0,-2-2 0 0 0,8-90 0 0 0,-21 141 0 0 0,-1 1 0 0 0,0 0 0 0 0,0 0 0 0 0,-5-22 0 0 0,4 28 0 0 0,0-1 0 0 0,-1 1 0 0 0,0 0 0 0 0,0 0 0 0 0,0-1 0 0 0,0 1 0 0 0,-1 0 0 0 0,0 1 0 0 0,0-1 0 0 0,0 1 0 0 0,-1-1 0 0 0,-5-4 0 0 0,7 7 0 0 0,-1 0 0 0 0,0 0 0 0 0,0 0 0 0 0,0 0 1 0 0,0 1-1 0 0,0 0 0 0 0,0-1 0 0 0,-1 1 0 0 0,1 0 0 0 0,0 1 0 0 0,-1-1 0 0 0,-6 0 0 0 0,4 1 0 0 0,0 0-1 0 0,0 1 1 0 0,0 0 0 0 0,0 0-1 0 0,0 0 1 0 0,-10 4 0 0 0,-5 4 5 0 0,1 0 0 0 0,1 2 1 0 0,-22 15-1 0 0,-206 152 236 0 0,8 16-104 0 0,202-163-119 0 0,30-25-17 0 0,-531 434 79 0 0,-16-16-33 0 0,482-371-47 0 0,2 3 0 0 0,3 3 0 0 0,-67 76 0 0 0,57-49 0 0 0,77-86 0 0 0,0 0 0 0 0,0 0 0 0 0,0 0 0 0 0,0 1 0 0 0,0-1 0 0 0,0 0 0 0 0,0 0 0 0 0,0 0 0 0 0,0 0 0 0 0,0 0 0 0 0,0 0 0 0 0,-1 1 0 0 0,1-1 0 0 0,0 0 0 0 0,0 0 0 0 0,0 0 0 0 0,0 0 0 0 0,0 0 0 0 0,0 0 0 0 0,0 0 0 0 0,0 0 0 0 0,-1 0 0 0 0,1 0 0 0 0,0 0 0 0 0,0 1 0 0 0,0-1 0 0 0,0 0 0 0 0,0 0 0 0 0,0 0 0 0 0,-1 0 0 0 0,1 0 0 0 0,0 0 0 0 0,0 0 0 0 0,0 0 0 0 0,0 0 0 0 0,0 0 0 0 0,0 0 0 0 0,-1 0 0 0 0,1 0 0 0 0,0 0 0 0 0,0 0 0 0 0,0-1 0 0 0,0 1 0 0 0,0 0 0 0 0,0 0 0 0 0,-1 0 0 0 0,1 0 0 0 0,0 0 0 0 0,0 0 0 0 0,0 0 0 0 0,0 0 0 0 0,0 0 0 0 0,0 0 0 0 0,0-1 0 0 0,0-9 0 0 0,9-18 0 0 0,36-78-70 0 0,74-128 0 0 0,-65 135 34 0 0,251-449-44 0 0,183-287 80 0 0,-477 816 0 0 0,19-33 0 0 0,-1-1 0 0 0,25-69 0 0 0,-53 120 0 0 0,0 0 0 0 0,0 0 0 0 0,-1 0 0 0 0,1 0 0 0 0,-1 0 0 0 0,1-1 0 0 0,-1 1 0 0 0,0 0 0 0 0,0 0 0 0 0,0 0 0 0 0,0-1 0 0 0,0 1 0 0 0,0 0 0 0 0,-1-3 0 0 0,0 5 0 0 0,1 0 0 0 0,0-1 0 0 0,0 1 0 0 0,-1-1 0 0 0,1 1 0 0 0,0 0 0 0 0,-1-1 0 0 0,1 1 0 0 0,0 0 0 0 0,-1 0 0 0 0,1-1 0 0 0,-1 1 0 0 0,1 0 0 0 0,0 0 0 0 0,-1-1 0 0 0,1 1 0 0 0,-1 0 0 0 0,1 0 0 0 0,-1 0 0 0 0,1 0 0 0 0,-1 0 0 0 0,1 0 0 0 0,-1-1 0 0 0,0 1 0 0 0,-1 1 0 0 0,0-1 0 0 0,0 0 0 0 0,0 1 0 0 0,1-1 0 0 0,-1 1 0 0 0,0-1 0 0 0,0 1 0 0 0,-3 2 0 0 0,-9 5 0 0 0,1 1 0 0 0,0 1 0 0 0,-19 17 0 0 0,22-18 0 0 0,-187 171 105 0 0,-48 42 36 0 0,168-155-137 0 0,-342 289 5 0 0,-20-28-12 0 0,176-159-536 0 0,-8-16-20 0 0,252-143 543 0 0,1-1 1 0 0,-1-1-1 0 0,-1-1 1 0 0,-26 7-1 0 0,46-14 16 0 0,-1 0 0 0 0,1 0 0 0 0,-1 0 0 0 0,1 1 0 0 0,0-1 0 0 0,-1 0 0 0 0,1 0 0 0 0,-1 0 0 0 0,1 0 0 0 0,-1 0 0 0 0,1 0 0 0 0,0 0 0 0 0,-1 0 0 0 0,1 0 0 0 0,-1 0 0 0 0,1 0 0 0 0,0 0 0 0 0,-1 0 0 0 0,1 0 0 0 0,-1-1 0 0 0,1 1 0 0 0,0 0 0 0 0,-1 0 0 0 0,1 0 0 0 0,-1-1 0 0 0,1 1 0 0 0,0 0 0 0 0,-1 0 0 0 0,1-1 0 0 0,0 1 0 0 0,0 0 0 0 0,-1-1 0 0 0,1 1 0 0 0,0 0 0 0 0,0-1 0 0 0,-1 1 0 0 0,1 0 0 0 0,0-1 0 0 0,0 1 0 0 0,0-1 0 0 0,-1 1 0 0 0,1 0 0 0 0,0-1 0 0 0,0 1 0 0 0,0-1 0 0 0,0 1 0 0 0,0-1 0 0 0,0 1 0 0 0,0 0 0 0 0,0-1 0 0 0,0 0 0 0 0,1-7 7 0 0,0-1-1 0 0,0 1 0 0 0,1-1 1 0 0,0 1-1 0 0,0 0 1 0 0,1 0-1 0 0,0 0 0 0 0,0 0 1 0 0,6-10-1 0 0,52-83 129 0 0,91-125 164 0 0,60-95 103 0 0,150-277-299 0 0,69-109-106 0 0,-405 664 3 0 0,3 1 0 0 0,35-39 0 0 0,-47 65 0 0 0,-17 16 0 0 0,1-1 0 0 0,-1 1 0 0 0,0 0 0 0 0,0 0 0 0 0,0 0 0 0 0,0 0 0 0 0,1-1 0 0 0,-1 1 0 0 0,0 0 0 0 0,0 0 0 0 0,0 0 0 0 0,1 0 0 0 0,-1 0 0 0 0,0 0 0 0 0,0 0 0 0 0,0 0 0 0 0,1 0 0 0 0,-1 0 0 0 0,0 0 0 0 0,0-1 0 0 0,1 1 0 0 0,-1 0 0 0 0,0 1 0 0 0,0-1 0 0 0,0 0 0 0 0,1 0 0 0 0,-1 0 0 0 0,0 0 0 0 0,0 0 0 0 0,1 0 0 0 0,-1 0 0 0 0,0 0 0 0 0,0 0 0 0 0,0 0 0 0 0,1 0 0 0 0,-1 1 0 0 0,0-1 0 0 0,0 0 0 0 0,0 0 0 0 0,0 0 0 0 0,1 0 0 0 0,-1 0 0 0 0,0 1 0 0 0,0-1 0 0 0,1 11 0 0 0,-4 2-6 0 0,-1 0-1 0 0,0 0 1 0 0,-1-1-1 0 0,0 1 0 0 0,-1-1 1 0 0,-11 17-1 0 0,8-14-7 0 0,-254 389-253 0 0,-34-24 18 0 0,-245 241 177 0 0,466-549 72 0 0,-157 116 0 0 0,217-179 10 0 0,16-10-9 0 0,0 1-1 0 0,0 0 1 0 0,-1 0-1 0 0,1 0 1 0 0,0 0-1 0 0,0 0 1 0 0,0 0-1 0 0,0-1 1 0 0,0 1-1 0 0,0 0 1 0 0,0 0-1 0 0,0 0 1 0 0,-1 0-1 0 0,1-1 1 0 0,0 1-1 0 0,0 0 1 0 0,0 0-1 0 0,0 0 1 0 0,0 0-1 0 0,0-1 1 0 0,0 1-1 0 0,0 0 1 0 0,0 0-1 0 0,0 0 1 0 0,0 0-1 0 0,0-1 1 0 0,0 1-1 0 0,0 0 1 0 0,0 0-1 0 0,1 0 1 0 0,-1 0-1 0 0,0-1 1 0 0,0 1-1 0 0,0 0 1 0 0,0 0-1 0 0,0 0 1 0 0,0 0-1 0 0,0 0 1 0 0,0-1-1 0 0,1 1 1 0 0,-1 0-1 0 0,0 0 1 0 0,0 0-1 0 0,21-30 32 0 0,219-249-135 0 0,-144 172 78 0 0,1047-1109 241 0 0,-836 914-216 0 0,17 19 0 0 0,-310 272 0 0 0,89-67 0 0 0,-82 63 0 0 0,1 2 0 0 0,46-20 0 0 0,-61 30 8 0 0,1 0 0 0 0,-1 1 0 0 0,0 0 0 0 0,1 0 0 0 0,-1 1 0 0 0,1 0 0 0 0,-1 0 0 0 0,1 1 0 0 0,8 0 0 0 0,-14 1-3 0 0,1-1 0 0 0,0 0 0 0 0,0 1 0 0 0,-1 0-1 0 0,1 0 1 0 0,-1 0 0 0 0,1 0 0 0 0,0 0 0 0 0,-1 0 0 0 0,0 1 0 0 0,1-1-1 0 0,-1 1 1 0 0,0 0 0 0 0,0-1 0 0 0,0 1 0 0 0,0 0 0 0 0,0 0 0 0 0,0 0-1 0 0,0 1 1 0 0,-1-1 0 0 0,1 0 0 0 0,-1 1 0 0 0,0-1 0 0 0,0 1 0 0 0,0-1-1 0 0,0 1 1 0 0,1 3 0 0 0,0 2 15 0 0,0 1 0 0 0,-1-1 0 0 0,0 1 0 0 0,-1 0 0 0 0,0 0 0 0 0,0-1 0 0 0,-1 1-1 0 0,0 0 1 0 0,0-1 0 0 0,-4 13 0 0 0,-5 9 92 0 0,-20 46 0 0 0,-13 13 153 0 0,-78 123 0 0 0,-73 73-75 0 0,-109 130-134 0 0,-21-20-59 0 0,286-353 3 0 0,-89 111 0 0 0,122-147 0 0 0,0 1 0 0 0,1 0 0 0 0,0 0 0 0 0,0 0 0 0 0,1 1 0 0 0,-4 11 0 0 0,6-8 0 0 0,1-11 0 0 0,0 0 0 0 0,0 0 0 0 0,1 0 0 0 0,-1 1 0 0 0,0-1 0 0 0,0 0 0 0 0,0 0 0 0 0,0 0 0 0 0,1 0 0 0 0,-1 0 0 0 0,0 1 0 0 0,0-1 0 0 0,0 0 0 0 0,0 0 0 0 0,1 0 0 0 0,-1 0 0 0 0,0 0 0 0 0,0 0 0 0 0,0 0 0 0 0,1 0 0 0 0,-1 0 0 0 0,0 0 0 0 0,0 0 0 0 0,1 0 0 0 0,-1 0 0 0 0,0 0 0 0 0,0 0 0 0 0,1 0 0 0 0,1 0 0 0 0,0-1 0 0 0,0 0 0 0 0,0 0 0 0 0,0 0 0 0 0,0 0 0 0 0,0 0 0 0 0,3-2 0 0 0,16-13 37 0 0,0-1-1 0 0,23-25 1 0 0,-10 9 3 0 0,521-516 104 0 0,-358 347-118 0 0,432-445-26 0 0,-218 200-27 0 0,91-93-10 0 0,-467 504 37 0 0,63-50 0 0 0,-64 63 0 0 0,-32 22 0 0 0,0 0 0 0 0,1 0 0 0 0,-1 0 0 0 0,0 0 0 0 0,0 1 0 0 0,1-1 0 0 0,-1 0 0 0 0,1 1 0 0 0,-1 0 0 0 0,0 0 0 0 0,1 0 0 0 0,3 0 0 0 0,-6 0 0 0 0,1 0 0 0 0,0 0 0 0 0,0 0 0 0 0,0 1 0 0 0,-1-1 0 0 0,1 0 0 0 0,0 1 0 0 0,0-1 0 0 0,-1 0 0 0 0,1 1 0 0 0,0-1 0 0 0,-1 1 0 0 0,1-1 0 0 0,0 1 0 0 0,-1 0 0 0 0,1-1 0 0 0,-1 1 0 0 0,1 0 0 0 0,-1-1 0 0 0,1 1 0 0 0,-1 0 0 0 0,0-1 0 0 0,1 1 0 0 0,-1 0 0 0 0,1 1 0 0 0,-1 1 0 0 0,1 0 0 0 0,-1 0 0 0 0,1 0 0 0 0,-1 1 0 0 0,0 4 0 0 0,-1 4 3 0 0,0-1-1 0 0,-1 1 0 0 0,0-1 1 0 0,0 0-1 0 0,-8 20 1 0 0,-31 57 40 0 0,37-79-37 0 0,-34 62 32 0 0,-48 68 1 0 0,-61 64 28 0 0,-51 47-63 0 0,-10-9 0 0 0,-11-10 0 0 0,-391 321 0 0 0,402-386-4 0 0,-139 115 0 0 0,327-264 0 0 0,-51 46 0 0 0,61-53 0 0 0,0 1 0 0 0,1 0 0 0 0,-1 1 0 0 0,-6 13 0 0 0,15-25 0 0 0,1 0 0 0 0,0 0 0 0 0,0 0 0 0 0,-1 1 0 0 0,1-1 0 0 0,0 0 0 0 0,0 0 0 0 0,0 1 0 0 0,0-1 0 0 0,-1 0 0 0 0,1 1 0 0 0,0-1 0 0 0,0 0 0 0 0,0 1 0 0 0,0-1 0 0 0,0 0 0 0 0,0 1 0 0 0,0-1 0 0 0,0 0 0 0 0,0 1 0 0 0,0-1 0 0 0,0 0 0 0 0,0 1 0 0 0,0-1 0 0 0,0 0 0 0 0,0 1 0 0 0,0-1 0 0 0,0 0 0 0 0,0 0 0 0 0,0 1 0 0 0,1 0 0 0 0,10-3 0 0 0,-2-3 0 0 0,0 1 0 0 0,0-2 0 0 0,-1 1 0 0 0,14-12 0 0 0,-13 10 0 0 0,170-150 0 0 0,-9-13 0 0 0,-90 89 0 0 0,561-548 0 0 0,-57 57 0 0 0,-19-17 0 0 0,-534 555 0 0 0,101-108 0 0 0,-94 104 0 0 0,65-48 0 0 0,-97 81 0 0 0,0 1 1 0 0,0 0-1 0 0,0 1 0 0 0,0-1 0 0 0,9-2 0 0 0,-14 5 0 0 0,0 1 0 0 0,1-1-1 0 0,-1 1 1 0 0,0 0-1 0 0,0 0 1 0 0,1-1 0 0 0,-1 1-1 0 0,0 0 1 0 0,0 0-1 0 0,1 0 1 0 0,-1 0 0 0 0,0 0-1 0 0,0 1 1 0 0,1-1-1 0 0,-1 0 1 0 0,0 1 0 0 0,0-1-1 0 0,0 0 1 0 0,1 1-1 0 0,-1 0 1 0 0,0-1 0 0 0,0 1-1 0 0,0 0 1 0 0,0-1 0 0 0,0 1-1 0 0,0 0 1 0 0,0 0-1 0 0,0 0 1 0 0,-1 0 0 0 0,1 0-1 0 0,0 0 1 0 0,0 0-1 0 0,-1 0 1 0 0,1 0 0 0 0,-1 0-1 0 0,1 2 1 0 0,1 1-7 0 0,0 1 1 0 0,-1-1 0 0 0,0 1-1 0 0,0 0 1 0 0,0 0-1 0 0,-1 0 1 0 0,0-1 0 0 0,0 7-1 0 0,-1 6-5 0 0,-5 22-1 0 0,-4 5-32 0 0,-2-1-1 0 0,-22 57 1 0 0,-50 85-43 0 0,-18 9 16 0 0,-356 528-6 0 0,-70-45 84 0 0,155-267-9 0 0,1-1 18 0 0,365-401-8 0 0,-7 8 72 0 0,-20 31 1 0 0,30-37 15 0 0,4-10-93 0 0,0 1 0 0 0,0-1 1 0 0,0 0-1 0 0,0 0 0 0 0,0 0 0 0 0,0 0 0 0 0,0 0 0 0 0,0 0 0 0 0,0 0 0 0 0,0 0 1 0 0,0 0-1 0 0,0 0 0 0 0,0 0 0 0 0,0 1 0 0 0,0-1 0 0 0,1 0 0 0 0,-1 0 1 0 0,0 0-1 0 0,0 0 0 0 0,0 0 0 0 0,0 0 0 0 0,0 0 0 0 0,0 0 0 0 0,0 0 0 0 0,0 0 1 0 0,1 0-1 0 0,-1 0 0 0 0,0 0 0 0 0,0 0 0 0 0,0 0 0 0 0,0 0 0 0 0,0 0 1 0 0,0 0-1 0 0,0 0 0 0 0,0 0 0 0 0,1 0 0 0 0,-1 0 0 0 0,0 0 0 0 0,0 0 0 0 0,0 0 1 0 0,0 0-1 0 0,0 0 0 0 0,0-1 0 0 0,0 1 0 0 0,0 0 0 0 0,0 0 0 0 0,0 0 1 0 0,1 0-1 0 0,17-14 115 0 0,203-200 159 0 0,-102 94-234 0 0,931-967 29 0 0,-92-81-203 0 0,-924 1120 131 0 0,146-193-51 0 0,-172 230 47 0 0,-2 3 4 0 0,0 0 0 0 0,1 0 0 0 0,0 1 0 0 0,0 0 0 0 0,13-10 0 0 0,-19 16 1 0 0,-1 1 0 0 0,0 0 0 0 0,1-1 0 0 0,-1 1 0 0 0,1 0 0 0 0,-1-1 0 0 0,0 1 0 0 0,1 0 0 0 0,-1 0 0 0 0,1-1 0 0 0,-1 1 0 0 0,1 0 0 0 0,-1 0 0 0 0,1 0 0 0 0,-1 0 0 0 0,1 0 0 0 0,-1 0 0 0 0,1 0 0 0 0,-1 0 0 0 0,1 0 0 0 0,-1 0 0 0 0,1 0 0 0 0,-1 0 0 0 0,0 0 0 0 0,1 0 0 0 0,-1 0 0 0 0,1 0 0 0 0,-1 1 0 0 0,1-1 0 0 0,0 1 0 0 0,-1 0 0 0 0,1 0 0 0 0,-1 0 0 0 0,1 0 0 0 0,-1 0 0 0 0,0 0 0 0 0,1 0 0 0 0,-1 0 0 0 0,0 0 0 0 0,0-1 0 0 0,0 1 0 0 0,0 0 0 0 0,0 0 0 0 0,0 2 0 0 0,-2 11-2 0 0,0 0 1 0 0,0-1-1 0 0,-2 0 0 0 0,1 0 0 0 0,-8 17 0 0 0,-13 29-25 0 0,-36 63 0 0 0,-44 55 29 0 0,99-168-3 0 0,-368 532 1 0 0,-50-33 0 0 0,80-152 0 0 0,-17-19 0 0 0,57-78 0 0 0,146-129 0 0 0,120-99 0 0 0,2 1 0 0 0,-44 51 0 0 0,62-59 0 0 0,17-24 0 0 0,0 1 0 0 0,-1-1 0 0 0,1 0 0 0 0,0 1 0 0 0,0-1 0 0 0,-1 0 0 0 0,1 1 0 0 0,0-1 0 0 0,0 0 0 0 0,0 1 0 0 0,0-1 0 0 0,0 1 0 0 0,-1-1 0 0 0,1 0 0 0 0,0 1 0 0 0,0-1 0 0 0,0 1 0 0 0,0-1 0 0 0,0 0 0 0 0,0 1 0 0 0,0-1 0 0 0,0 1 0 0 0,0-1 0 0 0,1 1 0 0 0,-1-1 0 0 0,1 0 0 0 0,0 0 0 0 0,-1 0 0 0 0,1 0 0 0 0,0-1 0 0 0,-1 1 0 0 0,1 0 0 0 0,0 0 0 0 0,-1 0 0 0 0,1-1 0 0 0,0 1 0 0 0,-1 0 0 0 0,1-1 0 0 0,-1 1 0 0 0,1 0 0 0 0,0-2 0 0 0,198-155 65 0 0,-145 111-66 0 0,746-675 1 0 0,-656 588 0 0 0,532-512 0 0 0,-37-37 0 0 0,-533 557 0 0 0,58-66 0 0 0,7 16 0 0 0,-154 159 0 0 0,0 1 0 0 0,2 0 0 0 0,-1 2 0 0 0,32-17 0 0 0,-46 28 0 0 0,-1 0 0 0 0,1 1 0 0 0,-1-1 0 0 0,1 1 0 0 0,0 0 0 0 0,0 0 0 0 0,-1 0 0 0 0,1 1-1 0 0,0-1 1 0 0,0 1 0 0 0,4 0 0 0 0,-6 1 1 0 0,0-1-1 0 0,0 1 1 0 0,0-1-1 0 0,-1 1 0 0 0,1-1 1 0 0,0 1-1 0 0,-1 0 1 0 0,1 0-1 0 0,-1 0 1 0 0,1 0-1 0 0,-1 0 1 0 0,1 0-1 0 0,-1 1 0 0 0,0-1 1 0 0,0 0-1 0 0,1 1 1 0 0,-1-1-1 0 0,0 1 1 0 0,0-1-1 0 0,0 1 1 0 0,-1-1-1 0 0,1 1 1 0 0,0 0-1 0 0,0-1 0 0 0,0 4 1 0 0,1 2 5 0 0,-1 0 1 0 0,0 0-1 0 0,0 1 1 0 0,0-1-1 0 0,-1 0 1 0 0,-1 10-1 0 0,-1 3-2 0 0,-6 28 0 0 0,-5 2-4 0 0,-1-1 0 0 0,-34 75 0 0 0,-63 95 11 0 0,-27 13 31 0 0,-55 55-38 0 0,-12-8 0 0 0,-282 293 0 0 0,-550 432-5 0 0,834-824-31 0 0,37-31-135 0 0,-38 51-232 0 0,163-155 297 0 0,2 2 0 0 0,-50 79 0 0 0,75-102 102 0 0,-18 39 0 0 0,29-56 0 0 0,0 0 0 0 0,0 1 0 0 0,1-1 0 0 0,1 1 0 0 0,-1-1 0 0 0,1 1 0 0 0,0 0 0 0 0,1-1 0 0 0,0 1 0 0 0,1 9 0 0 0,-1-14 0 0 0,0-1 0 0 0,1 1 0 0 0,0 0 0 0 0,-1-1 0 0 0,1 1 0 0 0,0-1 0 0 0,0 1 0 0 0,0-1 0 0 0,1 1 0 0 0,-1-1 0 0 0,1 0 0 0 0,-1 1 0 0 0,1-1 0 0 0,0 0 0 0 0,-1 0 0 0 0,1 0 0 0 0,0-1 0 0 0,1 1 0 0 0,-1 0 0 0 0,0-1 0 0 0,0 1 0 0 0,1-1 0 0 0,-1 0 0 0 0,1 0 0 0 0,-1 1 0 0 0,1-2 0 0 0,-1 1 0 0 0,1 0 0 0 0,-1-1 0 0 0,5 1 0 0 0,3 0 0 0 0,0-1 0 0 0,-1 0 0 0 0,1 0 0 0 0,0-1 0 0 0,0-1 0 0 0,-1 0 0 0 0,15-4 0 0 0,13-7 17 0 0,-1-1 0 0 0,-1-1 1 0 0,0-2-1 0 0,44-29 0 0 0,129-102 91 0 0,-196 139-106 0 0,1185-981 202 0 0,-354 161-204 0 0,-105-87 0 0 0,-583 691 0 0 0,29-42 0 0 0,-153 228 0 0 0,-30 38 0 0 0,-1 0 0 0 0,1 0 0 0 0,0 1 0 0 0,-1-1 0 0 0,1 0 0 0 0,0 0 0 0 0,0 1 0 0 0,0-1 0 0 0,0 1 0 0 0,0-1 0 0 0,0 1 0 0 0,0-1 0 0 0,0 1 0 0 0,0-1 0 0 0,0 1 0 0 0,1 0 0 0 0,-1 0 0 0 0,-1 0 0 0 0,1 1 0 0 0,-1-1 0 0 0,0 1 0 0 0,1-1 0 0 0,-1 0 0 0 0,0 1 0 0 0,1-1 0 0 0,-1 1 0 0 0,0 0 0 0 0,1-1 0 0 0,-1 1 0 0 0,0-1 0 0 0,0 1 0 0 0,0-1 0 0 0,1 1 0 0 0,-1 0 0 0 0,0-1 0 0 0,0 1 0 0 0,0-1 0 0 0,0 1 0 0 0,0 0 0 0 0,0-1 0 0 0,0 1 0 0 0,0-1 0 0 0,-1 1 0 0 0,1-1 0 0 0,0 2 0 0 0,-3 18 0 0 0,-1-1 0 0 0,-1 1 0 0 0,-1-1 0 0 0,-10 24 0 0 0,-33 70 0 0 0,-28 42 13 0 0,-34 42 51 0 0,-36 39-8 0 0,-104 139-52 0 0,-16-11 0 0 0,-548 573-1 0 0,176-325-26 0 0,143-141-7 0 0,387-363-49 0 0,-95 124 0 0 0,193-218 72 0 0,-29 40-2 0 0,36-49 9 0 0,1 1 1 0 0,0 0-1 0 0,0 0 1 0 0,0 1-1 0 0,1-1 0 0 0,0 0 1 0 0,-2 10-1 0 0,4-16 0 0 0,0 1 0 0 0,0-1 0 0 0,-1 1 0 0 0,1-1 0 0 0,0 1 0 0 0,0-1 0 0 0,0 1 0 0 0,0-1 0 0 0,0 1 0 0 0,0-1 0 0 0,0 0 0 0 0,0 1 0 0 0,0-1 0 0 0,0 1 0 0 0,0-1 0 0 0,1 1 0 0 0,-1-1 0 0 0,0 1 0 0 0,0-1 0 0 0,0 0 0 0 0,0 1 0 0 0,1-1 0 0 0,-1 1 0 0 0,0-1 0 0 0,0 0 0 0 0,1 1 0 0 0,-1-1 0 0 0,0 0 0 0 0,1 1 0 0 0,-1-1 0 0 0,1 0 0 0 0,-1 1 0 0 0,0-1 0 0 0,1 0 0 0 0,0 0 0 0 0,0 1 0 0 0,1-1 0 0 0,-1 0 0 0 0,1 0 0 0 0,-1-1 0 0 0,1 1 0 0 0,0 0 0 0 0,-1-1 0 0 0,1 1 0 0 0,2-2 0 0 0,13-5 24 0 0,0-1 0 0 0,-1-1 1 0 0,0-1-1 0 0,0 0 0 0 0,20-18 0 0 0,-12 8 6 0 0,314-270 92 0 0,-240 201-104 0 0,1147-1068 35 0 0,-491 348-53 0 0,-93-77 0 0 0,-224 179 0 0 0,-373 598-15 0 0,-54 96-39 0 0,-10 13 53 0 0,1 0 0 0 0,-1 0 0 0 0,0 1-1 0 0,0-1 1 0 0,0 0 0 0 0,0 0-1 0 0,0 0 1 0 0,1 1 0 0 0,-1-1 0 0 0,0 0-1 0 0,0 0 1 0 0,0 0 0 0 0,0 1 0 0 0,0-1-1 0 0,0 0 1 0 0,0 0 0 0 0,0 1-1 0 0,0-1 1 0 0,0 0 0 0 0,0 0 0 0 0,0 0-1 0 0,0 1 1 0 0,0-1 0 0 0,0 0 0 0 0,0 0-1 0 0,0 1 1 0 0,0-1 0 0 0,-1 0-1 0 0,1 0 1 0 0,0 0 0 0 0,0 1 0 0 0,-10 31-78 0 0,-9 17-43 0 0,-30 56 0 0 0,-24 30-6 0 0,-35 46 21 0 0,-34 46 86 0 0,-34 35 21 0 0,-213 275 0 0 0,-574 609 0 0 0,734-901 0 0 0,22-24 0 0 0,26-23 0 0 0,21-27-24 0 0,-191 219-336 0 0,346-384 353 0 0,-303 397-470 0 0,304-398 469 0 0,-5 8-23 0 0,0 0 0 0 0,1 0-1 0 0,0 1 1 0 0,1 1 0 0 0,-10 28-1 0 0,17-41 26 0 0,-1 0 0 0 0,1 0-1 0 0,-1 1 1 0 0,1-1 0 0 0,0 0 0 0 0,0 0-1 0 0,0 1 1 0 0,0 1 0 0 0,0-3 6 0 0,1-1 0 0 0,-1 1-1 0 0,0-1 1 0 0,0 1 0 0 0,0-1 0 0 0,1 0 0 0 0,-1 1-1 0 0,0-1 1 0 0,1 1 0 0 0,-1-1 0 0 0,0 0 0 0 0,1 1 0 0 0,-1-1-1 0 0,0 0 1 0 0,1 1 0 0 0,-1-1 0 0 0,0 0 0 0 0,1 0-1 0 0,-1 1 1 0 0,1-1 0 0 0,-1 0 0 0 0,1 0 0 0 0,-1 0 0 0 0,1 0-1 0 0,-1 0 1 0 0,1 0 0 0 0,-1 1 0 0 0,1-1 0 0 0,-1 0-1 0 0,1 0 1 0 0,-1 0 0 0 0,1-1 0 0 0,-1 1 0 0 0,1 0-1 0 0,-1 0 1 0 0,0 0 0 0 0,1 0 0 0 0,-1 0 0 0 0,1-1 0 0 0,-1 1-1 0 0,1 0 1 0 0,10-5 7 0 0,0 0 0 0 0,-1 0-1 0 0,0-1 1 0 0,0 0 0 0 0,-1-1-1 0 0,1 0 1 0 0,7-9 0 0 0,4-1 35 0 0,343-306 268 0 0,-21-22-305 0 0,958-1072 214 0 0,-557 490-142 0 0,-605 738-38 0 0,287-397-25 0 0,-355 484-14 0 0,158-225 0 0 0,10 13 0 0 0,-224 295 0 0 0,5-7 0 0 0,2 0 0 0 0,1 2 0 0 0,34-29 0 0 0,-54 50 0 0 0,0 1 0 0 0,0 0 0 0 0,0 0 0 0 0,0 0 0 0 0,1 0 0 0 0,5-1 0 0 0,-9 2-1 0 0,1 1-1 0 0,0 0 1 0 0,0 0-1 0 0,-1 0 1 0 0,1 0-1 0 0,0 0 1 0 0,0-1-1 0 0,-1 1 1 0 0,1 0-1 0 0,0 1 0 0 0,-1-1 1 0 0,1 0-1 0 0,0 0 1 0 0,0 0-1 0 0,-1 0 1 0 0,1 1-1 0 0,0-1 1 0 0,-1 0-1 0 0,1 1 1 0 0,0-1-1 0 0,-1 0 0 0 0,1 1 1 0 0,0-1-1 0 0,-1 1 1 0 0,1-1-1 0 0,-1 1 1 0 0,1-1-1 0 0,-1 1 1 0 0,1-1-1 0 0,-1 1 1 0 0,1 0-1 0 0,-1-1 0 0 0,0 1 1 0 0,1 0-1 0 0,-1-1 1 0 0,0 1-1 0 0,0 0 1 0 0,1 0-1 0 0,0 6 2 0 0,-1-1 1 0 0,1 1-1 0 0,-1-1 0 0 0,0 1 1 0 0,-1-1-1 0 0,1 1 0 0 0,-1-1 0 0 0,-1 1 1 0 0,-2 7-1 0 0,-9 36 57 0 0,-2 0 1 0 0,-27 55-1 0 0,-58 100 1 0 0,9-42-4 0 0,-378 544 39 0 0,-57-45-93 0 0,27-112 1 0 0,-13-36-14 0 0,125-124-64 0 0,27 16-38 0 0,345-389 106 0 0,-43 60-39 0 0,54-71 46 0 0,0 1-1 0 0,0 0 0 0 0,0 0 0 0 0,1 0 1 0 0,0 1-1 0 0,1-1 0 0 0,0 1 1 0 0,0-1-1 0 0,-1 11 0 0 0,3-17 3 0 0,-1 0 0 0 0,1 0 0 0 0,0 0 0 0 0,0 0 0 0 0,0 0 0 0 0,0 0 0 0 0,0 0 0 0 0,0 0 0 0 0,0 0 0 0 0,0 0 0 0 0,1 0 0 0 0,-1 0 0 0 0,0 0 0 0 0,1 0 0 0 0,-1 0 0 0 0,0 0 0 0 0,1 0 0 0 0,-1 0 0 0 0,1 0 0 0 0,0-1 0 0 0,-1 1 0 0 0,1 0 0 0 0,-1 0 0 0 0,1-1 0 0 0,0 1 0 0 0,0 0 0 0 0,0-1 0 0 0,-1 1 0 0 0,1-1 0 0 0,0 1 0 0 0,0-1 0 0 0,0 1 0 0 0,0-1 0 0 0,0 0 0 0 0,0 1 0 0 0,0-1 0 0 0,0 0 0 0 0,0 0 0 0 0,0 0 0 0 0,1 1 0 0 0,3-2 0 0 0,-1 1 0 0 0,1-1 0 0 0,-1 0 0 0 0,0 0 0 0 0,1 0 0 0 0,-1 0 0 0 0,0-1 0 0 0,5-2 0 0 0,34-20 67 0 0,-2-1 0 0 0,75-62 0 0 0,-93 69-54 0 0,248-216 77 0 0,-15-15-40 0 0,-123 119-40 0 0,876-925 50 0 0,-560 510-28 0 0,-35-21 0 0 0,232-411-32 0 0,-456 682 0 0 0,-20 28-152 0 0,78-118-392 0 0,11 10 23 0 0,-150 237-451 0 0,-104 133 894 0 0,-1 0 0 0 0,1 0 0 0 0,0 1 0 0 0,0-1 0 0 0,1 1 0 0 0,-1 0-1 0 0,1 0 1 0 0,0 1 0 0 0,0 0 0 0 0,8-4 0 0 0,-13 7 57 0 0,0 0-1 0 0,0-1 1 0 0,1 1-1 0 0,-1 0 1 0 0,0 0-1 0 0,0 0 1 0 0,0 0-1 0 0,0 0 1 0 0,0 0-1 0 0,0 0 1 0 0,0 0-1 0 0,0 1 1 0 0,0-1-1 0 0,0 0 1 0 0,0 0-1 0 0,0 1 1 0 0,0-1-1 0 0,0 1 1 0 0,0-1-1 0 0,0 1 1 0 0,0 0-1 0 0,0-1 1 0 0,0 1-1 0 0,0 0 1 0 0,0-1-1 0 0,-1 1 1 0 0,1 0-1 0 0,0 0 1 0 0,-1 0-1 0 0,1 0 1 0 0,0 1-1 0 0,1 2 0 0 0,-1-1-1 0 0,1 1 0 0 0,-1 0 1 0 0,0 0-1 0 0,-1 0 0 0 0,1-1 1 0 0,-1 1-1 0 0,1 4 0 0 0,-1 9 20 0 0,-1 0-1 0 0,0 0 1 0 0,-6 27-1 0 0,-19 51 18 0 0,24-88-12 0 0,-31 95 97 0 0,-68 142 1 0 0,-74 91 155 0 0,-368 495 395 0 0,29-173-516 0 0,-38-30-106 0 0,17-62-150 0 0,-65 71 394 0 0,526-551 497 0 0,71-80-352 0 0,14-16-119 0 0,-7 8-260 0 0,615-631 663 0 0,48-47-58 0 0,-532 547-643 0 0,439-443 0 0 0,-18-19 0 0 0,-54 5-37 0 0,-34-24-80 0 0,-277 332-177 0 0,66-90-810 0 0,-249 362 1026 0 0,-2 2-46 0 0,0 0 0 0 0,1 1 0 0 0,12-12 0 0 0,-18 20 114 0 0,-1 0 0 0 0,0-1 0 0 0,0 1-1 0 0,1 0 1 0 0,-1 0 0 0 0,0-1 0 0 0,0 1 0 0 0,1 0 0 0 0,-1 0 0 0 0,0 0 0 0 0,1-1 0 0 0,-1 1 0 0 0,1 0 0 0 0,-1 0 0 0 0,0 0 0 0 0,1 0 0 0 0,-1 0 0 0 0,0 0 0 0 0,1 0 0 0 0,-1 0 0 0 0,1 0 0 0 0,-1 0 0 0 0,0 0 0 0 0,1 0 0 0 0,-1 0 0 0 0,0 0 0 0 0,2 0 0 0 0,-2 1-3 0 0,0-1 0 0 0,0 1 0 0 0,1-1 0 0 0,-1 1 0 0 0,0-1 0 0 0,0 1 0 0 0,1-1-1 0 0,-1 1 1 0 0,0-1 0 0 0,0 1 0 0 0,0-1 0 0 0,0 1 0 0 0,0 0 0 0 0,0-1 0 0 0,0 1 0 0 0,0-1-1 0 0,0 1 1 0 0,0 0 0 0 0,-2 9-44 0 0,0 0 0 0 0,-1 0-1 0 0,0-1 1 0 0,-1 1 0 0 0,-5 10-1 0 0,-132 252-86 0 0,-20-10 64 0 0,-248 321 27 0 0,-40-32 245 0 0,11-62-140 0 0,-10-13-7 0 0,261-280-57 0 0,-54 65 5 0 0,17 12 102 0 0,158-178 217 0 0,56-78-162 0 0,-1 2 0 0 0,2-1-1 0 0,-9 27 1 0 0,16-40-106 0 0,1-1-1 0 0,0 1 1 0 0,0-1 0 0 0,1 1 0 0 0,-1-1 0 0 0,1 1-1 0 0,0-1 1 0 0,1 9 0 0 0,-1-12-31 0 0,0 1-1 0 0,0-1 1 0 0,1 0 0 0 0,-1 0-1 0 0,0 0 1 0 0,1 0 0 0 0,-1 1-1 0 0,1-1 1 0 0,0 0 0 0 0,-1 0 0 0 0,1 0-1 0 0,0 0 1 0 0,-1 0 0 0 0,1-1-1 0 0,0 1 1 0 0,0 0 0 0 0,0 0-1 0 0,0 0 1 0 0,0-1 0 0 0,0 1 0 0 0,0 0-1 0 0,0-1 1 0 0,0 1 0 0 0,0-1-1 0 0,0 0 1 0 0,1 1 0 0 0,-1-1-1 0 0,0 0 1 0 0,0 1 0 0 0,0-1 0 0 0,1 0-1 0 0,-1 0 1 0 0,0 0 0 0 0,0 0-1 0 0,0 0 1 0 0,1 0 0 0 0,-1-1 0 0 0,1 1-1 0 0,8-3 28 0 0,0 1 0 0 0,-1-2 0 0 0,0 1 0 0 0,0-1 0 0 0,0-1 0 0 0,0 1 0 0 0,12-10 0 0 0,-3 3 6 0 0,53-36 80 0 0,-1-2 1 0 0,67-65 0 0 0,117-128-84 0 0,-170 159-48 0 0,462-482 5 0 0,-448 458 0 0 0,446-501 0 0 0,-391 430 0 0 0,326-389 0 0 0,-425 502-1 0 0,401-503-58 0 0,-400 497 54 0 0,324-397-1028 0 0,-356 442 758 0 0,34-30 0 0 0,-54 53 223 0 0,1 1 0 0 0,-1-1 0 0 0,0 1 0 0 0,1 0 0 0 0,5-2 0 0 0,-8 3 47 0 0,-1 1 0 0 0,1 0 0 0 0,-1 0 1 0 0,1-1-1 0 0,-1 1 0 0 0,1 0 0 0 0,-1 0 0 0 0,1 0 0 0 0,-1 0 0 0 0,1 0 1 0 0,-1 0-1 0 0,1 0 0 0 0,-1 0 0 0 0,1 0 0 0 0,-1 0 0 0 0,1 0 0 0 0,-1 0 1 0 0,1 0-1 0 0,0 1 0 0 0,-1-1 0 0 0,1 0 0 0 0,-1 0 0 0 0,0 0 0 0 0,1 1 1 0 0,-1-1-1 0 0,1 0 0 0 0,-1 1 0 0 0,1-1 0 0 0,-1 0 0 0 0,0 1 0 0 0,1-1 0 0 0,-1 1 1 0 0,1-1-1 0 0,-1 1 0 0 0,0-1 0 0 0,0 0 0 0 0,1 1 0 0 0,-1-1 0 0 0,0 1 1 0 0,0-1-1 0 0,0 1 0 0 0,1 0 0 0 0,-1-1 0 0 0,0 1 0 0 0,0-1 0 0 0,0 1 1 0 0,0-1-1 0 0,0 1 0 0 0,0-1 0 0 0,0 2 0 0 0,-1 8 5 0 0,0 1 0 0 0,0 0 0 0 0,-1 0 0 0 0,0 0 0 0 0,-1-1 0 0 0,-1 1 0 0 0,1-1 0 0 0,-6 11 0 0 0,2-5 0 0 0,-28 68 96 0 0,-63 108 0 0 0,-59 65 69 0 0,139-228-155 0 0,-465 650 285 0 0,-58-45-113 0 0,-38-33-104 0 0,-19-22-96 0 0,481-469 18 0 0,-139 135 0 0 0,15 9 0 0 0,133-120 28 0 0,93-112 24 0 0,0 1 1 0 0,2 0 0 0 0,0 0-1 0 0,-11 33 1 0 0,22-50-24 0 0,0 0 0 0 0,0 0 0 0 0,1 1-1 0 0,-1 10 1 0 0,2-16-23 0 0,-1 0 0 0 0,1-1 0 0 0,0 1 0 0 0,0 0 0 0 0,0 0 0 0 0,0 0-1 0 0,0-1 1 0 0,0 1 0 0 0,0 0 0 0 0,0 0 0 0 0,1 0 0 0 0,-1 0 0 0 0,0-1 0 0 0,0 1-1 0 0,1 0 1 0 0,-1 0 0 0 0,0-1 0 0 0,1 1 0 0 0,-1 0 0 0 0,1-1 0 0 0,-1 1 0 0 0,1 0-1 0 0,-1-1 1 0 0,1 1 0 0 0,0-1 0 0 0,-1 1 0 0 0,1-1 0 0 0,0 1 0 0 0,-1-1 0 0 0,1 1-1 0 0,0-1 1 0 0,-1 0 0 0 0,1 1 0 0 0,0-1 0 0 0,0 0 0 0 0,0 0 0 0 0,-1 1-1 0 0,1-1 1 0 0,0 0 0 0 0,0 0 0 0 0,0 0 0 0 0,-1 0 0 0 0,1 0 0 0 0,0 0 0 0 0,1 0 0 0 0,3-1 27 0 0,0-1 1 0 0,0 1 0 0 0,0-1 0 0 0,-1 1 0 0 0,1-1 0 0 0,0-1-1 0 0,7-4 1 0 0,31-26 130 0 0,-32 25-120 0 0,288-270 370 0 0,-227 206-360 0 0,513-551-41 0 0,-511 541-14 0 0,592-699 65 0 0,236-453-64 0 0,-649 810 5 0 0,-23 35-354 0 0,-157 282-171 0 0,-69 102 455 0 0,0 0-1 0 0,1 1 1 0 0,7-7 0 0 0,-12 10 53 0 0,1 1 0 0 0,0-1-1 0 0,-1 1 1 0 0,1-1 0 0 0,0 1 0 0 0,0-1 0 0 0,0 1 0 0 0,-1 0 0 0 0,1-1 0 0 0,0 1 0 0 0,0 0 0 0 0,0 0 0 0 0,0 0-1 0 0,1 0 1 0 0,-2 0 4 0 0,1 0-1 0 0,-1 0 0 0 0,1 0 0 0 0,-1 1 0 0 0,1-1 1 0 0,-1 0-1 0 0,1 0 0 0 0,-1 1 0 0 0,1-1 1 0 0,-1 0-1 0 0,0 1 0 0 0,1-1 0 0 0,-1 1 0 0 0,1-1 1 0 0,-1 0-1 0 0,0 1 0 0 0,1-1 0 0 0,-1 1 0 0 0,0-1 1 0 0,0 1-1 0 0,0-1 0 0 0,1 1 0 0 0,-1-1 1 0 0,0 1-1 0 0,0-1 0 0 0,0 1 0 0 0,1 6-31 0 0,0-1-1 0 0,-1 1 1 0 0,1-1 0 0 0,-1 1-1 0 0,-1-1 1 0 0,1 0 0 0 0,-1 1-1 0 0,-4 11 1 0 0,4-11 21 0 0,-12 45-85 0 0,-37 100 0 0 0,-39 50 26 0 0,79-181 69 0 0,-155 318 84 0 0,-16-8 0 0 0,-433 598 0 0 0,-70-61-3 0 0,-104 138-4 0 0,512-643 331 0 0,260-343-382 0 0,16-19-15 0 0,-36 45 224 0 0,2 1-1 0 0,-39 72 1 0 0,68-109-127 0 0,12-17 19 0 0,43-63 39 0 0,75-95 26 0 0,704-858-51 0 0,-666 818-124 0 0,-119 150-8 0 0,803-1036 0 0 0,-690 878 0 0 0,188-263 0 0 0,-155 219 0 0 0,-127 180 0 0 0,84-81 0 0 0,-144 155 0 0 0,15-14-64 0 0,35-27 0 0 0,-48 41 55 0 0,-1 0-1 0 0,1 0 0 0 0,0 0 0 0 0,0 0 0 0 0,0 1 0 0 0,0 0 0 0 0,1 0 0 0 0,-1 0 0 0 0,0 1 0 0 0,1 0 0 0 0,0 0 0 0 0,-1 0 0 0 0,10 0 1 0 0,-12 2 3 0 0,0-1 1 0 0,-1 1 0 0 0,1 0 0 0 0,0 0 0 0 0,-1 0 0 0 0,1 0 0 0 0,0 0 0 0 0,-1 0 0 0 0,0 1 0 0 0,1-1 0 0 0,-1 1 0 0 0,0 0 0 0 0,0 0 0 0 0,0 0 0 0 0,0 0 0 0 0,0 0 0 0 0,0 0 0 0 0,0 0 0 0 0,-1 1-1 0 0,1-1 1 0 0,-1 1 0 0 0,0-1 0 0 0,0 1 0 0 0,0-1 0 0 0,0 1 0 0 0,1 5 0 0 0,1 2-6 0 0,-1 1-1 0 0,-1 0 1 0 0,0-1-1 0 0,0 1 1 0 0,-2 18-1 0 0,-2 6 12 0 0,-2-1 0 0 0,-2 0 0 0 0,-17 55 0 0 0,-47 93 0 0 0,12-58 0 0 0,-93 147 0 0 0,-93 100 0 0 0,208-317 0 0 0,-346 445-5 0 0,117-163 33 0 0,204-256 458 0 0,60-78-428 0 0,2-3-17 0 0,1-7 1 0 0,6-12-36 0 0,48-75 1 0 0,-24 46 39 0 0,0-2-37 0 0,126-201-7 0 0,272-410-2 0 0,-63-36 0 0 0,-339 639 0 0 0,-3-1 0 0 0,24-91 0 0 0,-47 148 0 0 0,0-1 0 0 0,0 1 0 0 0,-1-1 0 0 0,1 0 0 0 0,-1 1 0 0 0,0-1 0 0 0,1 0 0 0 0,-2 1 0 0 0,1-1 0 0 0,0 0 0 0 0,-1 1 0 0 0,0-1 0 0 0,-1-6 0 0 0,1 8 0 0 0,0 0 0 0 0,-1 0 0 0 0,1 0 0 0 0,0 0 0 0 0,0 0 0 0 0,-1 0 0 0 0,1 0 0 0 0,-1 1 0 0 0,0-1 0 0 0,1 1 0 0 0,-1-1 0 0 0,0 1 0 0 0,0 0 0 0 0,0-1 0 0 0,0 1 0 0 0,0 0 0 0 0,0 0 0 0 0,0 0 0 0 0,-4 0 0 0 0,4 1 0 0 0,-1-1 0 0 0,0 2 0 0 0,0-1 0 0 0,1 0 0 0 0,-1 0 0 0 0,0 1 0 0 0,1 0 0 0 0,-1-1 0 0 0,1 1 0 0 0,-1 0 0 0 0,1 0 0 0 0,-1 0 0 0 0,1 1 0 0 0,0-1 0 0 0,-1 1 0 0 0,1-1 0 0 0,0 1 0 0 0,0 0 0 0 0,0 0 0 0 0,-2 2 0 0 0,-146 164 0 0 0,10 15 0 0 0,96-125 0 0 0,-78 104 11 0 0,-25 30 31 0 0,-836 1003 33 0 0,289-436-75 0 0,572-629 0 0 0,-1314 1294 0 0 0,1384-1377 0 0 0,-606 529 0 0 0,448-399 0 0 0,-120 94 0 0 0,321-264 3 0 0,-72 51-10 0 0,69-51 18 0 0,0 0 1 0 0,0 0-1 0 0,-1-1 1 0 0,-23 6-1 0 0,35-11-10 0 0,0-1-1 0 0,0 1 1 0 0,-1-1-1 0 0,1 0 1 0 0,0 0-1 0 0,0 1 0 0 0,-1-1 1 0 0,1 0-1 0 0,0 0 1 0 0,0 0-1 0 0,-1 0 1 0 0,1-1-1 0 0,0 1 0 0 0,0 0 1 0 0,-1-1-1 0 0,1 1 1 0 0,0 0-1 0 0,0-1 1 0 0,0 1-1 0 0,-2-2 0 0 0,2 1 1 0 0,0 0-1 0 0,0 0 0 0 0,1 0 0 0 0,-1 0 1 0 0,0 0-1 0 0,1 0 0 0 0,-1 0 1 0 0,1-1-1 0 0,-1 1 0 0 0,1 0 0 0 0,-1 0 1 0 0,1 0-1 0 0,0-1 0 0 0,0 1 0 0 0,0 0 1 0 0,-1-3-1 0 0,2-3 8 0 0,-1 0 1 0 0,1-1-1 0 0,0 1 1 0 0,1-1-1 0 0,4-11 0 0 0,17-41 28 0 0,55-101 0 0 0,-58 124-33 0 0,341-568 61 0 0,90-44-64 0 0,-346 505 0 0 0,276-354 0 0 0,-299 395 0 0 0,287-334 0 0 0,-342 409 0 0 0,55-44 0 0 0,-77 68 1 0 0,0 0-1 0 0,0 1 1 0 0,1 0-1 0 0,0 0 1 0 0,7-3-1 0 0,-12 5 0 0 0,0 1-1 0 0,0 0 1 0 0,0-1 0 0 0,0 1-1 0 0,1 0 1 0 0,-1 0-1 0 0,0-1 1 0 0,0 1 0 0 0,0 0-1 0 0,0 0 1 0 0,0 1 0 0 0,0-1-1 0 0,0 0 1 0 0,0 0-1 0 0,0 0 1 0 0,0 1 0 0 0,0-1-1 0 0,0 0 1 0 0,0 1-1 0 0,0-1 1 0 0,0 1 0 0 0,0-1-1 0 0,0 1 1 0 0,0 0 0 0 0,0-1-1 0 0,-1 1 1 0 0,1 0-1 0 0,0 0 1 0 0,0-1 0 0 0,-1 1-1 0 0,1 0 1 0 0,0 0-1 0 0,-1 0 1 0 0,1 0 0 0 0,-1 0-1 0 0,0 0 1 0 0,1 0 0 0 0,0 1-1 0 0,0 5-6 0 0,0 1-1 0 0,0-1 1 0 0,0 0 0 0 0,-1 1-1 0 0,0-1 1 0 0,-1 1-1 0 0,1-1 1 0 0,-1 0 0 0 0,-1 1-1 0 0,-2 9 1 0 0,-7 24-71 0 0,-1 0 1 0 0,-28 61-1 0 0,-49 79-75 0 0,63-132 117 0 0,-382 666-108 0 0,-41-23 22 0 0,385-595 119 0 0,-139 205 3 0 0,-94 146 0 0 0,101-166 81 0 0,193-278-55 0 0,0-1 0 0 0,0 1 0 0 0,0-1 0 0 0,-1 1 0 0 0,1-1 0 0 0,-6 4 0 0 0,9-7-24 0 0,-1 0 0 0 0,1 0 0 0 0,0 0 0 0 0,0 0 0 0 0,0 0 0 0 0,0 0 0 0 0,0 0 0 0 0,0 0 0 0 0,0 0 0 0 0,-1 0 0 0 0,1 0 0 0 0,0 0 0 0 0,0 0 0 0 0,0 0 0 0 0,0 0 0 0 0,0 0 0 0 0,0 0 0 0 0,0 0 0 0 0,-1 0 0 0 0,1 0 1 0 0,0 0-1 0 0,0 0 0 0 0,0 0 0 0 0,0 0 0 0 0,0 0 0 0 0,0 0 0 0 0,0 0 0 0 0,0 0 0 0 0,-1 0 0 0 0,1 0 0 0 0,0 0 0 0 0,0-1 0 0 0,0 1 0 0 0,0 0 0 0 0,0 0 0 0 0,0 0 0 0 0,0 0 0 0 0,0 0 0 0 0,0 0 0 0 0,0 0 0 0 0,0 0 0 0 0,0 0 0 0 0,0-1 0 0 0,0 1 0 0 0,0 0 0 0 0,-1 0 0 0 0,1 0 0 0 0,0 0 0 0 0,0 0 0 0 0,0 0 1 0 0,0 0-1 0 0,0-1 0 0 0,1 1 0 0 0,-1 0 0 0 0,0 0 0 0 0,0 0 0 0 0,0 0 0 0 0,0 0 0 0 0,0 0 0 0 0,0 0 0 0 0,0-1 0 0 0,0 1 0 0 0,2-9 43 0 0,8-15 1 0 0,0 0 0 0 0,2 1 0 0 0,0 1 1 0 0,21-29-1 0 0,-17 27-28 0 0,514-761 196 0 0,-213 314-159 0 0,-79 115-57 0 0,98-144 2 0 0,-332 494 0 0 0,70-95 0 0 0,-59 88 0 0 0,-15 13 0 0 0,0 0 0 0 0,1-1 0 0 0,-1 1 0 0 0,0 0 0 0 0,1 0 0 0 0,-1 0 0 0 0,0 0 0 0 0,1-1 0 0 0,-1 1 0 0 0,1 0 0 0 0,-1 0 0 0 0,0 0 0 0 0,1 0 0 0 0,-1 0 0 0 0,1 0 0 0 0,-1 0 0 0 0,0 0 0 0 0,1 0 0 0 0,-1 0 0 0 0,1 0 0 0 0,-1 0 0 0 0,1 1 0 0 0,0 0 0 0 0,-1 0 0 0 0,1 0 0 0 0,0 0 0 0 0,-1 0 0 0 0,1 1 0 0 0,-1-1 0 0 0,0 0 0 0 0,1 0 0 0 0,-1 1 0 0 0,0-1 0 0 0,0 0 0 0 0,1 0 0 0 0,-1 1 0 0 0,0-1 0 0 0,-1 0 0 0 0,1 0 0 0 0,0 1 0 0 0,0-1 0 0 0,0 0 0 0 0,-1 2 0 0 0,-7 34 0 0 0,-1-1 0 0 0,-26 69 0 0 0,24-76 0 0 0,-221 503-79 0 0,-38-17-14 0 0,152-295 60 0 0,-38 77 20 0 0,-126 232 15 0 0,-184 369-66 0 0,453-871 64 0 0,-120 226 0 0 0,131-249 0 0 0,-2 4 0 0 0,0-1 0 0 0,-4 14 0 0 0,33-55 85 0 0,255-468 174 0 0,-264 470-260 0 0,400-763 66 0 0,-91 180-65 0 0,-321 606 0 0 0,90-171 0 0 0,-92 178 0 0 0,-3 9 0 0 0,-6 15 0 0 0,-78 168 2 0 0,22-54-23 0 0,-239 624-272 0 0,218-510 293 0 0,22 5 0 0 0,56-218 0 0 0,-1 48 0 0 0,7-66 0 0 0,0 0 0 0 0,1 1 0 0 0,1-1 0 0 0,6 25 0 0 0,-7-41 0 0 0,0 1 0 0 0,0-1 0 0 0,0 0 0 0 0,0 0 0 0 0,1 0 0 0 0,-1 1 0 0 0,1-1 0 0 0,0-1 0 0 0,0 1 0 0 0,0 0 0 0 0,0 0 0 0 0,0-1 0 0 0,1 1 0 0 0,-1-1 0 0 0,1 0 0 0 0,3 3 0 0 0,-4-4 0 0 0,1 0 0 0 0,0 0 0 0 0,0 0 0 0 0,0 0 0 0 0,0 0 0 0 0,0-1 0 0 0,0 1 0 0 0,0-1 0 0 0,0 0 0 0 0,-1 0 0 0 0,1 0 0 0 0,0 0 0 0 0,0 0 0 0 0,0-1 0 0 0,0 1 0 0 0,0-1 0 0 0,0 0 0 0 0,0 0 0 0 0,3-1 0 0 0,10-5 0 0 0,-1-1 0 0 0,1-1 0 0 0,-2 0 0 0 0,21-16 0 0 0,53-51 0 0 0,45-50-42 0 0,71-64-55 0 0,228-152-33 0 0,-264 240 67 0 0,-143 89 53 0 0,0 2 1 0 0,0 1-1 0 0,1 0 1 0 0,0 2-1 0 0,32-5 1 0 0,-48 12 8 0 0,0-1 0 0 0,-1 2 0 0 0,1-1 0 0 0,0 2 0 0 0,0-1-1 0 0,0 1 1 0 0,-1 1 0 0 0,1-1 0 0 0,0 2 0 0 0,8 3 0 0 0,-12-4 1 0 0,0 1 0 0 0,0-1 0 0 0,-1 2 0 0 0,1-1 0 0 0,-1 1 1 0 0,0-1-1 0 0,0 1 0 0 0,0 1 0 0 0,-1-1 0 0 0,1 1 0 0 0,-1 0 0 0 0,0 0 0 0 0,-1 0 0 0 0,1 0 0 0 0,-1 1 0 0 0,4 7 0 0 0,-3-2 2 0 0,0 0 0 0 0,-1 1-1 0 0,0-1 1 0 0,-1 0 0 0 0,0 1 0 0 0,-1 0-1 0 0,0-1 1 0 0,-1 1 0 0 0,-2 20 0 0 0,1-19 11 0 0,-1 0 0 0 0,-1 0 0 0 0,0 0 0 0 0,-1 0 0 0 0,0 0 1 0 0,-1-1-1 0 0,-1 1 0 0 0,-8 13 0 0 0,11-21-8 0 0,-1 0-1 0 0,0-1 1 0 0,0 1-1 0 0,0-1 0 0 0,0 0 1 0 0,-1 0-1 0 0,1 0 1 0 0,-1-1-1 0 0,0 0 1 0 0,-8 4-1 0 0,-5 2 5 0 0,-35 9 1 0 0,3 0-14 0 0,-25 15 4 0 0,1 4 0 0 0,2 2 0 0 0,1 4 0 0 0,3 2 0 0 0,1 4 0 0 0,-111 107 0 0 0,35-6 0 0 0,-12 11 0 0 0,149-155 0 0 0,-2 2 0 0 0,-1 0 0 0 0,-10 8 0 0 0,17-15 0 0 0,0 1 0 0 0,0-1 0 0 0,0 0 0 0 0,-1 0 0 0 0,1 0 0 0 0,0 0 0 0 0,0 0 0 0 0,0 0 0 0 0,-1-1 0 0 0,1 1 0 0 0,-1-1 0 0 0,1 1 0 0 0,0-1 0 0 0,-1 0 0 0 0,1 0 0 0 0,-3 0 0 0 0,3-1 0 0 0,1 1 0 0 0,0-1 0 0 0,-1 0 0 0 0,1 1 0 0 0,0-1 0 0 0,0 0 0 0 0,-1 0 0 0 0,1 0 0 0 0,0 0 0 0 0,0 0 0 0 0,0 0 0 0 0,0 0 0 0 0,0 0 0 0 0,0 0 0 0 0,1 0 0 0 0,-1-1 0 0 0,0 1 0 0 0,0-2 0 0 0,-9-14 0 0 0,1 1 0 0 0,-12-30 0 0 0,14 24 0 0 0,1-1 0 0 0,-4-30 0 0 0,-35-287 0 0 0,23-7 0 0 0,11 128 0 0 0,3 141 0 0 0,5 57 0 0 0,-10-37 0 0 0,8 38 0 0 0,-2 1 0 0 0,-1 0 0 0 0,-11-21 0 0 0,15 34 0 0 0,0 0 0 0 0,0-1 0 0 0,0 1 0 0 0,-1 1 0 0 0,0-1 0 0 0,0 1 0 0 0,0 0 0 0 0,-1 0 0 0 0,0 0 0 0 0,-10-6 0 0 0,8 7 0 0 0,0 0 0 0 0,-1 1 0 0 0,0 0 0 0 0,0 0 0 0 0,0 1 0 0 0,0 0 0 0 0,0 0 0 0 0,0 1 0 0 0,0 1 0 0 0,-1-1 0 0 0,-12 2 0 0 0,2 1 0 0 0,0 1 0 0 0,0 1 0 0 0,0 1 0 0 0,-31 11 0 0 0,-15 11 0 0 0,0 3 0 0 0,-62 40 0 0 0,-119 87 0 0 0,-94 86 0 0 0,112-78 0 0 0,220-158 0 0 0,-362 249 0 0 0,-12-20 0 0 0,16-41 0 0 0,-12-33 0 0 0,369-159 0 0 0,-8 4 0 0 0,-29 5 0 0 0,41-10 0 0 0,0-1 0 0 0,0-1 0 0 0,1 1 0 0 0,-1-1 0 0 0,0 0 0 0 0,0-1 0 0 0,0 1 0 0 0,0-1 0 0 0,-8-2 0 0 0,13 2 0 0 0,1 1 0 0 0,-1 0 0 0 0,0-1 0 0 0,0 1 0 0 0,0-1 0 0 0,0 1 0 0 0,1-1 0 0 0,-1 0 0 0 0,0 1 0 0 0,1-1 0 0 0,-1 0 0 0 0,0 1 0 0 0,1-1 0 0 0,-1 0 0 0 0,1 0 0 0 0,-1 0 0 0 0,1 1 0 0 0,-1-1 0 0 0,1 0 0 0 0,0 0 0 0 0,0 0 0 0 0,-1 0 0 0 0,1 0 0 0 0,0-1 0 0 0,-3-9 0 0 0,1 1 0 0 0,0-1 0 0 0,-1-17 0 0 0,3 25 0 0 0,0-1 0 0 0,0 1 0 0 0,1 0 0 0 0,-1-1 0 0 0,1 1 0 0 0,0 0 0 0 0,0-1 0 0 0,0 1 0 0 0,0 0 0 0 0,1 0 0 0 0,-1 0 0 0 0,1 0 0 0 0,0 0 0 0 0,0 1 0 0 0,4-6 0 0 0,1-2 0 0 0,168-215-79 0 0,-103 136 86 0 0,179-220-7 0 0,116-147 0 0 0,-307 379 0 0 0,100-138 0 0 0,-158 212 0 0 0,0 0 0 0 0,0 0 0 0 0,-1 0 0 0 0,1 0 0 0 0,-1 0 0 0 0,0 0 0 0 0,1-4 0 0 0,-2 6 0 0 0,0 1 0 0 0,0 0 0 0 0,0-1 0 0 0,0 1 0 0 0,0 0 0 0 0,0 0 0 0 0,0-1 0 0 0,0 1 0 0 0,0 0 0 0 0,0-1 0 0 0,0 1 0 0 0,0 0 0 0 0,0 0 0 0 0,0-1 0 0 0,0 1 0 0 0,-1 0 0 0 0,1 0 0 0 0,0-1 0 0 0,0 1 0 0 0,0 0 0 0 0,0 0 0 0 0,-1-1 0 0 0,1 1 0 0 0,0 0 0 0 0,0 0 0 0 0,0 0 0 0 0,-1-1 0 0 0,1 1 0 0 0,0 0 0 0 0,0 0 0 0 0,-1 0 0 0 0,0-1 0 0 0,0 1 0 0 0,-1 0 0 0 0,1 0 0 0 0,0 0 0 0 0,0 1 0 0 0,-1-1 0 0 0,1 0 0 0 0,0 0 0 0 0,0 1 0 0 0,0-1 0 0 0,0 0 0 0 0,-2 2 0 0 0,-20 9 0 0 0,1 1 0 0 0,-29 21 0 0 0,21-14 0 0 0,-371 271-2 0 0,160-110 57 0 0,-555 438-44 0 0,579-408-166 0 0,139-130 70 0 0,100-114 85 0 0,105-143-82 0 0,202-254 36 0 0,-2 81 46 0 0,13 9 0 0 0,-180 182 0 0 0,163-188 0 0 0,-284 298 0 0 0,-18 20-11 0 0,-18 24-10 0 0,-10 2 0 0 0,4 1 19 0 0,-1 1 1 0 0,1 0 0 0 0,-1 1-1 0 0,1-1 1 0 0,-1 1 0 0 0,0-1-1 0 0,1 1 1 0 0,-1 0 0 0 0,-6 1-1 0 0,4 0 3 0 0,0 1-1 0 0,0-1 1 0 0,0 1-1 0 0,0 1 0 0 0,0-1 1 0 0,-10 7-1 0 0,-223 145-27 0 0,92-57 1 0 0,-561 299 12 0 0,547-323 15 0 0,-4-7 0 0 0,-276 71 0 0 0,268-96-1 0 0,-1-8 0 0 0,-248 14 0 0 0,240-37 0 0 0,-127 5 0 0 0,1-17 0 0 0,279 0-5 0 0,-46-9-1 0 0,66 9-8 0 0,0-1 0 0 0,-19-7 0 0 0,22 7 11 0 0,-1 0-1 0 0,1 0 1 0 0,-1-1 0 0 0,1 0 0 0 0,0-1 0 0 0,1 1 0 0 0,-8-8-1 0 0,9 7-3 0 0,-1-1-1 0 0,1 1 1 0 0,0-1-1 0 0,1 0 0 0 0,-1 0 1 0 0,1 0-1 0 0,0-1 1 0 0,1 1-1 0 0,-3-11 0 0 0,4 10-2 0 0,-1-1-1 0 0,2 1 1 0 0,-1 0-1 0 0,1-1 1 0 0,0 1-1 0 0,1-1 0 0 0,0 1 1 0 0,2-10-1 0 0,0 4-9 0 0,1 1-1 0 0,0-1 0 0 0,1 1 0 0 0,8-14 1 0 0,3 0-19 0 0,0 1 1 0 0,2 1 0 0 0,29-31 0 0 0,122-109-228 0 0,13 11 72 0 0,-62 55 84 0 0,-53 41 90 0 0,243-187-132 0 0,-307 242 152 0 0,0 0 0 0 0,-1 0 0 0 0,1 0 0 0 0,0 1 0 0 0,1 0 0 0 0,5-3 0 0 0,-9 4 0 0 0,0 0 0 0 0,0 0 0 0 0,1 0 0 0 0,-1 0 0 0 0,0 0 0 0 0,0 0 0 0 0,0 0 0 0 0,1 0 0 0 0,-1 0 0 0 0,0 0 0 0 0,0 0 0 0 0,0 0 0 0 0,0 0 0 0 0,1 1 0 0 0,-1-1 0 0 0,0 0 0 0 0,0 0 0 0 0,0 0 0 0 0,0 0 0 0 0,0 0 0 0 0,1 0 0 0 0,-1 0 0 0 0,0 0 0 0 0,0 0 0 0 0,0 1 0 0 0,0-1 0 0 0,0 0 0 0 0,1 0 0 0 0,-1 0 0 0 0,0 0 0 0 0,0 0 0 0 0,0 1 0 0 0,0-1 0 0 0,0 0 0 0 0,0 0 0 0 0,0 0 0 0 0,0 0 0 0 0,0 1 0 0 0,0-1 0 0 0,0 0 0 0 0,-5 15 0 0 0,-18 24 72 0 0,-2 0 0 0 0,-52 60 0 0 0,-73 62 84 0 0,137-148-154 0 0,-315 285 60 0 0,181-171-118 0 0,-364 308-116 0 0,217-173 140 0 0,207-175 16 0 0,-90 115 0 0 0,168-191 16 0 0,5-7 0 0 0,1 1 0 0 0,-1 0 0 0 0,1 0 0 0 0,0 0 0 0 0,-3 7 0 0 0,6-13 0 0 0,0 1 0 0 0,0 0 0 0 0,0 0 0 0 0,0 0 0 0 0,0 0 0 0 0,0 0 0 0 0,0 0 0 0 0,0 0 0 0 0,0 0 0 0 0,1 0 0 0 0,-1 0 0 0 0,0 0 0 0 0,0 0 0 0 0,0 0 0 0 0,0 0-1 0 0,0 0 1 0 0,0 0 0 0 0,0 0 0 0 0,1-1 0 0 0,-1 1 0 0 0,0 0 0 0 0,0 1 0 0 0,0-1 0 0 0,0 0 0 0 0,0 0 0 0 0,0 0 0 0 0,0 0 0 0 0,1 0 0 0 0,-1 0 0 0 0,0 0 0 0 0,0 0 0 0 0,0 0 0 0 0,0 0 0 0 0,0 0 0 0 0,0 0 0 0 0,0 0 0 0 0,0 0-1 0 0,1 0 1 0 0,-1 0 0 0 0,0 0 0 0 0,0 1 0 0 0,0-1 0 0 0,0 0 0 0 0,0 0 0 0 0,0 0 0 0 0,0 0 0 0 0,0 0 0 0 0,0 0 0 0 0,0 0 0 0 0,0 0 0 0 0,0 1 0 0 0,0-1 0 0 0,0 0 0 0 0,0 0 0 0 0,0 0 0 0 0,0 0 0 0 0,0 0 0 0 0,0 0 0 0 0,0 0-1 0 0,0 1 1 0 0,0-1 0 0 0,0 0 0 0 0,0 0 0 0 0,0 0 0 0 0,0 0 0 0 0,0 0 0 0 0,10-5 12 0 0,-10 5-9 0 0,30-22 56 0 0,-1-1 0 0 0,-1-1 0 0 0,37-42 0 0 0,-24 24-59 0 0,-5 6 0 0 0,190-186 0 0 0,11 11 0 0 0,-164 153 0 0 0,388-332 0 0 0,-405 339 0 0 0,38-37 0 0 0,-79 73 0 0 0,-2 0 0 0 0,0-2 0 0 0,0 1 0 0 0,9-21 0 0 0,-12 18 11 0 0,-10 15 10 0 0,-11-3 1 0 0,3 2-16 0 0,5 2-6 0 0,0 0 1 0 0,0 1 0 0 0,-1 0 0 0 0,1 0-1 0 0,-1 0 1 0 0,1 0 0 0 0,-1 1 0 0 0,0-1-1 0 0,0 1 1 0 0,0 0 0 0 0,0 0 0 0 0,0 0-1 0 0,0 1 1 0 0,0-1 0 0 0,0 1 0 0 0,0 0-1 0 0,0 0 1 0 0,0 0 0 0 0,0 1 0 0 0,0 0-1 0 0,-6 1 1 0 0,-31 15 64 0 0,1 1 0 0 0,-69 44 0 0 0,-70 63 28 0 0,119-81-97 0 0,-68 50 4 0 0,-84 59 0 0 0,203-147 0 0 0,-9 6 0 0 0,-21 11 0 0 0,34-21 0 0 0,1 1 0 0 0,-1-1 0 0 0,0-1 0 0 0,1 1 0 0 0,-1-1 0 0 0,0 1 0 0 0,0-1 0 0 0,0-1 0 0 0,0 1 0 0 0,-8-1 0 0 0,5-3 0 0 0,-1-11 0 0 0,4 3 0 0 0,1 0 0 0 0,0 0 0 0 0,1 0 0 0 0,-4-19 0 0 0,6 20 0 0 0,1 0 0 0 0,0 0 0 0 0,1 0 0 0 0,0 0 0 0 0,0 0 0 0 0,4-12 0 0 0,10-37 0 0 0,2 2 0 0 0,45-98 0 0 0,70-107 0 0 0,-116 232 0 0 0,167-296 0 0 0,-25 49 0 0 0,-17-7 0 0 0,-137 274 0 0 0,81-202 0 0 0,-69 154 0 0 0,-11 33 0 0 0,1-27 0 0 0,-5 41 0 0 0,-1 0 0 0 0,0 0 0 0 0,-1 1 0 0 0,-3-16 0 0 0,3 19 0 0 0,-1 1 0 0 0,0 0 0 0 0,0 0 0 0 0,0 0 0 0 0,-1 0 0 0 0,1 1 0 0 0,-1-1 0 0 0,-8-9 0 0 0,9 12 0 0 0,-1-1 0 0 0,0 1 0 0 0,0 0 0 0 0,0 1 0 0 0,0-1 0 0 0,-1 1 0 0 0,1-1 0 0 0,-1 1 0 0 0,1 0 0 0 0,-1 0 0 0 0,0 0 0 0 0,0 1 0 0 0,0 0 0 0 0,0-1 0 0 0,0 1 0 0 0,0 1 0 0 0,0-1 0 0 0,0 1 0 0 0,-1-1 0 0 0,-6 1 0 0 0,-13 3 7 0 0,1 1 0 0 0,1 1 0 0 0,-32 10-1 0 0,-65 30 58 0 0,77-28-37 0 0,-50 21 27 0 0,2 5 0 0 0,-133 85 0 0 0,-73 74-6 0 0,216-146-29 0 0,-86 67 67 0 0,-38 25 102 0 0,150-112-130 0 0,-110 52-1 0 0,160-86-57 0 0,-29 12 0 0 0,31-14 0 0 0,-1 1 0 0 0,1 0 0 0 0,0-1 0 0 0,-1 1 0 0 0,1-1 0 0 0,0 0 0 0 0,-1 0 0 0 0,1 0 0 0 0,-1 0 0 0 0,1 0 0 0 0,-4-1 0 0 0,6 1 0 0 0,-1 0 0 0 0,1 0 0 0 0,0 0 0 0 0,0 0 0 0 0,-1 0 0 0 0,1-1 0 0 0,0 1 0 0 0,0 0 0 0 0,0 0 0 0 0,-1 0 0 0 0,1 0 0 0 0,0 0 0 0 0,0 0 0 0 0,0-1 0 0 0,-1 1 0 0 0,1 0 0 0 0,0 0 0 0 0,0 0 0 0 0,0-1 0 0 0,0 1 0 0 0,0 0 0 0 0,0 0 0 0 0,-1 0 0 0 0,1-1 0 0 0,0 1 0 0 0,0 0 0 0 0,0 0 0 0 0,0 0 0 0 0,0-1 0 0 0,0 1 0 0 0,0 0 0 0 0,0 0 0 0 0,0-1 0 0 0,5-7 0 0 0,10-5 0 0 0,32-17 0 0 0,-2-2 0 0 0,-2-2 0 0 0,0-2 0 0 0,70-79 0 0 0,99-153 0 0 0,-26-19 0 0 0,-154 235 0 0 0,37-82 0 0 0,-69 134 0 0 0,0-1 0 0 0,0 1 0 0 0,1-1 0 0 0,-1 1 0 0 0,0-1 0 0 0,0 1 0 0 0,1 0 0 0 0,-1-1 0 0 0,0 1 0 0 0,0-1 0 0 0,0 1 0 0 0,0-1 0 0 0,0 1 0 0 0,0-1 0 0 0,0 1 0 0 0,0-1 0 0 0,0 1 0 0 0,0-1 0 0 0,0 1 0 0 0,0-1 0 0 0,0 1 0 0 0,0-1 0 0 0,0 1 0 0 0,-1-1 0 0 0,1 1 0 0 0,0-1 0 0 0,-1 1 0 0 0,1-1 0 0 0,-1 1 0 0 0,0 0 0 0 0,1 0 0 0 0,-1 0 0 0 0,1 0 0 0 0,-1 0 0 0 0,1 1 0 0 0,-1-1 0 0 0,0 0 0 0 0,1 0 0 0 0,-1 0 0 0 0,1 0 0 0 0,-1 1 0 0 0,1-1 0 0 0,-1 0 0 0 0,1 0 0 0 0,-1 1 0 0 0,-24 17 0 0 0,-16 22 0 0 0,3 1 0 0 0,-52 73 0 0 0,57-72 0 0 0,-326 461 0 0 0,146-197 0 0 0,209-300 0 0 0,-246 334 0 0 0,245-334 0 0 0,-29 35 0 0 0,31-38 0 0 0,0 0 0 0 0,0 0 0 0 0,-1 0 0 0 0,1-1 0 0 0,-1 1 0 0 0,1-1 0 0 0,-1 0 0 0 0,0 0 0 0 0,-6 3 0 0 0,3-6 0 0 0,-3-10 0 0 0,5 3 0 0 0,0-1 0 0 0,1 1 0 0 0,0-1 0 0 0,-4-17 0 0 0,6 18 0 0 0,1 0 0 0 0,0 0 0 0 0,0 0 0 0 0,1 0 0 0 0,0-1 0 0 0,2-10 0 0 0,4-26-8 0 0,3 0-1 0 0,1 1 1 0 0,3 0 0 0 0,17-43-1 0 0,84-168-22 0 0,-96 218 40 0 0,83-161-9 0 0,-31 61 0 0 0,-65 127 0 0 0,1 0 0 0 0,-2-1 0 0 0,1 1 0 0 0,-1-1 0 0 0,-1 0 0 0 0,0 0 0 0 0,-1-1 0 0 0,2-14 0 0 0,-4 28 0 0 0,1 0 0 0 0,-1-1 0 0 0,1 1 0 0 0,0-1 0 0 0,0 1 0 0 0,0-1 0 0 0,0 0 0 0 0,0 1 0 0 0,2 1 0 0 0,-1-1 0 0 0,-1 0 0 0 0,1 0 0 0 0,0 0 0 0 0,-1 0 0 0 0,0 0 0 0 0,1 0 0 0 0,-1 0 0 0 0,0 0 0 0 0,0 1 0 0 0,0-1 0 0 0,0 0 0 0 0,-1 1 0 0 0,1-1 0 0 0,0 5 0 0 0,-2-2 0 0 0,0 0 1 0 0,0 0-1 0 0,-1 0 0 0 0,-3 8 0 0 0,3-9-3 0 0,0 1 1 0 0,0-1-1 0 0,1 1 0 0 0,-2 8 0 0 0,3-7-51 0 0,3-1 41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7:57.06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631 6684 1375 0 0,'38'19'5263'0'0,"-38"-19"-5230"0"0,1-1 51 0 0,1 1 0 0 0,-1-1-1 0 0,-1 1 1 0 0,1-1-1 0 0,0 0 1 0 0,0 0-1 0 0,0 1 1 0 0,0-1 0 0 0,0 0-1 0 0,-1 0 1 0 0,1 0-1 0 0,0 0 1 0 0,-1 0-1 0 0,1 0 1 0 0,0 0 0 0 0,-1 0-1 0 0,0 0 1 0 0,1 0-1 0 0,-1 0 1 0 0,0 0 0 0 0,1 0-1 0 0,-1 0 1 0 0,0-1-1 0 0,0 1 1 0 0,0 0-1 0 0,0 0 1 0 0,0 0 0 0 0,0 0-1 0 0,0-2 1 0 0,-1-6 66 0 0,0 0-1 0 0,-3-15 1 0 0,2 18-59 0 0,-8-37 925 0 0,-20-49-1 0 0,17 54-663 0 0,-16-72-1 0 0,1-88-143 0 0,-24-114 810 0 0,26 214-586 0 0,-75-183 0 0 0,76 218-164 0 0,2-1 0 0 0,3-2 0 0 0,-16-90 0 0 0,15 42 237 0 0,-8-45 214 0 0,21 102 1241 0 0,6 95-3464 0 0,24 311 2445 0 0,-18-306-871 0 0,44 354 22 0 0,31-7-99 0 0,-57-310 7 0 0,3-1 0 0 0,37 79 0 0 0,-60-155 0 0 0,-1 1 0 0 0,1-1 0 0 0,-1 1 0 0 0,1-1 0 0 0,0 1 0 0 0,0-1 0 0 0,0 0 0 0 0,0 0 0 0 0,0 0 0 0 0,1 0 0 0 0,-1-1 0 0 0,1 1 0 0 0,0-1 0 0 0,5 4 0 0 0,-8-5 0 0 0,1-1 0 0 0,-1 0 0 0 0,1 0 0 0 0,-1 0 0 0 0,0 0 0 0 0,1 0 0 0 0,-1 0 0 0 0,1 0 0 0 0,-1 0 0 0 0,1 0 0 0 0,-1 0 0 0 0,1 0 0 0 0,-1 0 0 0 0,0 0 0 0 0,1 0 0 0 0,-1 0 0 0 0,1 0 0 0 0,-1-1 0 0 0,1 1 0 0 0,-1 0 0 0 0,0 0 0 0 0,1 0 0 0 0,-1-1 0 0 0,0 1 0 0 0,1 0 0 0 0,-1-1 0 0 0,0 1 0 0 0,1 0 0 0 0,-1-1 0 0 0,0 1 0 0 0,1 0 0 0 0,-1-1 0 0 0,0 1 0 0 0,0 0 0 0 0,0-1 0 0 0,1 1 0 0 0,-1-1 0 0 0,0 1 0 0 0,0 0 0 0 0,0-1 0 0 0,0 1 0 0 0,0-1 0 0 0,3-22 0 0 0,-4-17-36 0 0,-2 0 0 0 0,-1 1 1 0 0,-16-61-1 0 0,6 31 11 0 0,-70-475 10 0 0,20-3-15 0 0,-9-68 11 0 0,53 484 19 0 0,-66-233 0 0 0,77 334 18 0 0,7 19-2 0 0,-2 0-1 0 0,1-1 1 0 0,-1 1 0 0 0,-1 0 0 0 0,0 1-1 0 0,-10-16 1 0 0,15 25-16 0 0,0 1 0 0 0,0 0 0 0 0,0 0 0 0 0,0-1 0 0 0,0 1 0 0 0,0 0 0 0 0,-1 0 0 0 0,1 0 0 0 0,0-1 0 0 0,0 1 0 0 0,0 0 0 0 0,0 0 0 0 0,0 0 0 0 0,-1-1 0 0 0,1 1 0 0 0,0 0 0 0 0,0 0 0 0 0,0 0 0 0 0,-1 0 0 0 0,1 0 0 0 0,0 0 0 0 0,0-1 0 0 0,0 1 0 0 0,-1 0 0 0 0,1 0 0 0 0,0 0 0 0 0,0 0 0 0 0,-1 0 0 0 0,1 0 0 0 0,0 0 0 0 0,0 0 0 0 0,-1 0 0 0 0,1 0 0 0 0,0 0 0 0 0,0 0 0 0 0,-1 0 0 0 0,1 0 0 0 0,0 0 0 0 0,0 0 0 0 0,-1 1 0 0 0,-1 10 0 0 0,3 17 0 0 0,76 342 379 0 0,-65-321-214 0 0,130 508 389 0 0,18-6-580 0 0,-97-371 26 0 0,-151-521 0 0 0,22-20 0 0 0,44 237 0 0 0,-176-1191 0 0 0,112 749 0 0 0,80 542 6 0 0,4 13 4 0 0,-1 0 0 0 0,1 0-1 0 0,1 0 1 0 0,0 0 0 0 0,1-18-1 0 0,0 29-8 0 0,0 0 0 0 0,0 0 0 0 0,0 1 0 0 0,0-1-1 0 0,0 0 1 0 0,0 0 0 0 0,1 0 0 0 0,-1 0 0 0 0,0 0 0 0 0,0 0-1 0 0,0 0 1 0 0,0 0 0 0 0,0 0 0 0 0,0 1 0 0 0,0-1 0 0 0,0 0-1 0 0,0 0 1 0 0,0 0 0 0 0,1 0 0 0 0,-1 0 0 0 0,0 0 0 0 0,0 0-1 0 0,0 0 1 0 0,0 0 0 0 0,0 0 0 0 0,0 0 0 0 0,0 0 0 0 0,1 0-1 0 0,-1 0 1 0 0,0 0 0 0 0,0 0 0 0 0,0 0 0 0 0,0 0 0 0 0,0 0-1 0 0,0 0 1 0 0,0 0 0 0 0,1 0 0 0 0,-1 0 0 0 0,0 0-1 0 0,0 0 1 0 0,0 0 0 0 0,0 0 0 0 0,0 0 0 0 0,0 0 0 0 0,0 0-1 0 0,1 0 1 0 0,-1 0 0 0 0,0 0 0 0 0,0-1 0 0 0,0 1 0 0 0,0 0-1 0 0,0 0 1 0 0,0 0 0 0 0,0 0 0 0 0,0 0 0 0 0,0 0 0 0 0,0 0-1 0 0,0 0 1 0 0,0-1 0 0 0,0 1 0 0 0,0 0 0 0 0,0 0 0 0 0,1 0-1 0 0,4 10 56 0 0,-4-10-53 0 0,18 40 615 0 0,24 76-1 0 0,-24-59-457 0 0,263 931 411 0 0,-187-595-450 0 0,26-8 120 0 0,-119-380-224 0 0,2 8 58 0 0,1 0-1 0 0,0-1 0 0 0,1 0 0 0 0,13 19 0 0 0,-19-30-71 0 0,1-1 1 0 0,-1 1-1 0 0,1-1 0 0 0,-1 1 0 0 0,0-1 1 0 0,1 1-1 0 0,-1-1 0 0 0,1 1 0 0 0,-1-1 1 0 0,1 1-1 0 0,-1-1 0 0 0,1 0 0 0 0,0 1 0 0 0,-1-1 1 0 0,1 0-1 0 0,0 1 0 0 0,-1-1-1 0 0,1 0 0 0 0,-1-1 0 0 0,0 1 0 0 0,0 0 0 0 0,1 0 0 0 0,-1 0 0 0 0,0 0 0 0 0,0 0 0 0 0,1 0 0 0 0,-1 0 0 0 0,0-1 0 0 0,0 1 0 0 0,0 0 0 0 0,1 0 0 0 0,-1 0 0 0 0,0 0 0 0 0,0-1 0 0 0,0 1 0 0 0,0 0 0 0 0,0 0 0 0 0,1 0 0 0 0,-1-1 0 0 0,0 1 0 0 0,0 0 0 0 0,0 0 0 0 0,0-1 0 0 0,0 1 0 0 0,2-24 59 0 0,-8-58-61 0 0,-5 0 0 0 0,-21-85 0 0 0,31 163 0 0 0,-179-682 0 0 0,80 331 0 0 0,49 168 0 0 0,-119-488 0 0 0,2-153 0 0 0,166 813 0 0 0,-18-110 0 0 0,20 120 0 0 0,-1 0 0 0 0,1-1 0 0 0,1 1 0 0 0,0-8 0 0 0,-1 12 0 0 0,0 0 0 0 0,0 1 0 0 0,1-1 0 0 0,-1 1 0 0 0,0-1 0 0 0,0 1 0 0 0,0-1 0 0 0,0 0 0 0 0,1 1 0 0 0,-1-1 0 0 0,0 1 0 0 0,1-1 0 0 0,-1 1 0 0 0,0-1 0 0 0,1 1 0 0 0,-1-1 0 0 0,1 1 0 0 0,-1 0 0 0 0,1-1 0 0 0,-1 1 0 0 0,1 0 0 0 0,-1-1 0 0 0,1 1 0 0 0,-1 0 0 0 0,1-1 0 0 0,-1 1 0 0 0,1 0 0 0 0,0 0 0 0 0,-1 0 0 0 0,1 0 0 0 0,-1 0 0 0 0,1-1 0 0 0,-1 1 0 0 0,1 0 0 0 0,0 0 0 0 0,-1 1 0 0 0,1-1 0 0 0,0 0 0 0 0,-1 0 0 0 0,1 0 0 0 0,-1 0 0 0 0,1 0 0 0 0,-1 1 0 0 0,1-1 0 0 0,-1 0 0 0 0,1 0 0 0 0,0 1 0 0 0,-1-1 0 0 0,1 1 0 0 0,4 2 0 0 0,0 0 0 0 0,0 0 0 0 0,-1 1 0 0 0,0-1 0 0 0,1 1 0 0 0,-2 0 0 0 0,7 7 0 0 0,22 38 0 0 0,-24-37 0 0 0,129 245 0 0 0,-22 12 0 0 0,338 1043 0 0 0,-296-811 0 0 0,-151-483 0 0 0,19 61 0 0 0,63 135 0 0 0,-80-202 0 0 0,-8-12 0 0 0,0 0 0 0 0,0 0 0 0 0,0 0 0 0 0,0 0 0 0 0,0 0 0 0 0,0 0 0 0 0,0 0 0 0 0,0 0 0 0 0,0 0 0 0 0,0 0 0 0 0,0 0 0 0 0,1 0 0 0 0,-1 1 0 0 0,0-1 0 0 0,0 0 0 0 0,0 0 0 0 0,0 0 0 0 0,0 0 0 0 0,0 0 0 0 0,0 0 0 0 0,0 0 0 0 0,1 0 0 0 0,-1 0 0 0 0,0 0 0 0 0,0 0 0 0 0,0 0 0 0 0,0 0 0 0 0,0 0 0 0 0,0 0 0 0 0,0 0 0 0 0,0 0 0 0 0,1 0 0 0 0,-1 0 0 0 0,0-1 0 0 0,0 1 0 0 0,0 0 0 0 0,0 0 0 0 0,0 0 0 0 0,0 0 0 0 0,0 0 0 0 0,0 0 0 0 0,0 0 0 0 0,0 0 0 0 0,0 0 0 0 0,1 0 0 0 0,-1 0 0 0 0,0 0 0 0 0,0-1 0 0 0,0 1 0 0 0,0 0 0 0 0,0-2 0 0 0,0 0 0 0 0,1 0 0 0 0,-1 0 0 0 0,0 0 0 0 0,0 0 0 0 0,0-1 0 0 0,-1 1 0 0 0,0-3 0 0 0,-138-585 0 0 0,-231-619 0 0 0,139 414 0 0 0,200 672 0 0 0,28 100 0 0 0,3 23 0 0 0,0-1 0 0 0,0 1 0 0 0,0 0 0 0 0,1 0 0 0 0,-1 0 0 0 0,0 0 0 0 0,0-1 0 0 0,0 1 0 0 0,0 0 0 0 0,0 0 0 0 0,0 0 0 0 0,0 0 0 0 0,0-1 0 0 0,0 1 0 0 0,0 0 0 0 0,0 0 0 0 0,0 0 0 0 0,1 0 0 0 0,-1 0 0 0 0,0 0 0 0 0,0-1 0 0 0,0 1 0 0 0,0 0 0 0 0,0 0 0 0 0,1 0 0 0 0,-1 0 0 0 0,0 0 0 0 0,0 0 0 0 0,0 0 0 0 0,0 0 0 0 0,0 0 0 0 0,1 0 0 0 0,-1 0 0 0 0,0 0 0 0 0,0 0 0 0 0,0 0 0 0 0,0 0 0 0 0,1 0 0 0 0,-1 0 0 0 0,0 0 0 0 0,0 0 0 0 0,0 0 0 0 0,0 0 0 0 0,1 0 0 0 0,-1 0 0 0 0,0 0 0 0 0,0 0 0 0 0,0 0 0 0 0,0 0 0 0 0,1 0 0 0 0,-1 0 0 0 0,0 1 0 0 0,0-1 0 0 0,0 0 0 0 0,0 0 0 0 0,0 0 0 0 0,0 0 0 0 0,1 0 0 0 0,-1 0 0 0 0,0 1 0 0 0,0-1 0 0 0,0 0 0 0 0,0 0 0 0 0,0 0 0 0 0,0 0 0 0 0,0 0 0 0 0,0 1 0 0 0,0-1 0 0 0,10 13 0 0 0,17 34 0 0 0,-2 1 0 0 0,22 60 0 0 0,-19-44 0 0 0,465 1150 0 0 0,-473-1160 0 0 0,200 501 0 0 0,-157-415 0 0 0,151 244 0 0 0,-205-370 0 0 0,0 0 0 0 0,2-1 0 0 0,18 21 0 0 0,-28-34 0 0 0,0 1 0 0 0,-1 0 0 0 0,1-1 0 0 0,0 1 0 0 0,0 0 0 0 0,-1-1 0 0 0,1 1 0 0 0,0-1 0 0 0,0 1 0 0 0,0-1 0 0 0,0 0 0 0 0,0 1 0 0 0,-1-1 0 0 0,1 0 0 0 0,0 0 0 0 0,0 1 0 0 0,2-1 0 0 0,-3 0 0 0 0,1-1 0 0 0,-1 1 0 0 0,1 0 0 0 0,-1 0 0 0 0,0-1 0 0 0,1 1 0 0 0,-1 0 0 0 0,0-1 0 0 0,0 1 0 0 0,1 0 0 0 0,-1-1 0 0 0,0 1 0 0 0,0 0 0 0 0,1-1 0 0 0,-1 1 0 0 0,0-1 0 0 0,0 1 0 0 0,0 0 0 0 0,0-1 0 0 0,0 1 0 0 0,0-1 0 0 0,0 1 0 0 0,1-1 0 0 0,-1 1 0 0 0,0 0 0 0 0,-1-1 0 0 0,1-6 0 0 0,0 1 0 0 0,-1-1 0 0 0,0 1 0 0 0,-2-8 0 0 0,-28-93 0 0 0,-54-124 0 0 0,-61-95 0 0 0,-353-748-38 0 0,356 765 23 0 0,128 277 12 0 0,-111-250-7 0 0,24-6 12 0 0,99 275-2 0 0,1 7 0 0 0,0 1 0 0 0,0-1 0 0 0,1 0 0 0 0,-1 0 0 0 0,2 1 0 0 0,-1-1 0 0 0,1 0 0 0 0,-1 0 0 0 0,2 0 0 0 0,0-8 0 0 0,-1 13 0 0 0,0 1 0 0 0,1-1 0 0 0,-1 0 0 0 0,0 0 0 0 0,1 1 0 0 0,-1-1 0 0 0,1 1 0 0 0,-1-1 0 0 0,0 0 0 0 0,1 1 0 0 0,-1-1 0 0 0,1 1 0 0 0,0-1 0 0 0,-1 1 0 0 0,1-1 0 0 0,-1 1 0 0 0,1 0 0 0 0,0-1 0 0 0,-1 1 0 0 0,1 0 0 0 0,0-1 0 0 0,0 1 0 0 0,-1 0 0 0 0,1 0 0 0 0,0 0 0 0 0,-1 0 0 0 0,1-1 0 0 0,0 1 0 0 0,0 0 0 0 0,-1 0 0 0 0,1 0 0 0 0,0 1 0 0 0,0-1 0 0 0,-1 0 0 0 0,1 0 0 0 0,0 0 0 0 0,0 0 0 0 0,-1 1 0 0 0,1-1 0 0 0,0 0 0 0 0,-1 1 0 0 0,1-1 0 0 0,1 2 0 0 0,3 1 0 0 0,1 0 0 0 0,-1 0 0 0 0,0 1 0 0 0,6 6 0 0 0,25 25 0 0 0,59 78 0 0 0,-72-84 0 0 0,225 325 27 0 0,-28 15 20 0 0,-205-342-45 0 0,239 419 142 0 0,32 56 88 0 0,-72-161-219 0 0,-164-271-13 0 0,4-3-1 0 0,99 100 1 0 0,-145-160 0 0 0,1 2 0 0 0,19 14 0 0 0,-25-21 0 0 0,0 0 0 0 0,-1 0 0 0 0,1-1 0 0 0,0 1 0 0 0,0-1 0 0 0,0 0 0 0 0,0 0 0 0 0,0 0 0 0 0,0 0 0 0 0,0-1 0 0 0,0 1 0 0 0,6 0 0 0 0,-8-2 0 0 0,0 1 0 0 0,0 0 0 0 0,0 0 0 0 0,0 0 0 0 0,-1 0 0 0 0,1-1 0 0 0,0 1 0 0 0,0 0 0 0 0,0-1 0 0 0,0 1 0 0 0,0-1 0 0 0,0 1 0 0 0,-1-1 0 0 0,1 1 0 0 0,0-1 0 0 0,0 1 0 0 0,-1-1 0 0 0,1 0 0 0 0,0 0 0 0 0,-1 1 0 0 0,2-3 0 0 0,-1 1 0 0 0,0 0 0 0 0,0 0 0 0 0,0 0 0 0 0,-1-1 0 0 0,1 1 0 0 0,-1 0 0 0 0,1-1 0 0 0,-1-3 0 0 0,0-5 0 0 0,0 1 0 0 0,-1-1 0 0 0,-2-11 0 0 0,2 19 0 0 0,-5-30 0 0 0,-3-1 0 0 0,-17-46 0 0 0,-35-62 0 0 0,61 140 0 0 0,-255-492-85 0 0,166 330 78 0 0,-358-636-211 0 0,302 545 119 0 0,75 130 34 0 0,-51-88-5 0 0,108 193 70 0 0,12 20 0 0 0,3 4 0 0 0,16 33 0 0 0,375 668 417 0 0,-93-148-66 0 0,-75-134-136 0 0,20-8-142 0 0,-244-414-73 0 0,157 236 0 0 0,-103-162 0 0 0,69 73 0 0 0,-49-75 0 0 0,-66-65 0 0 0,0-1 0 0 0,1-1 0 0 0,-1 0 0 0 0,2 0 0 0 0,-1 0 0 0 0,18 5 0 0 0,-26-10 0 0 0,0 0 0 0 0,0-1 0 0 0,0 1 0 0 0,0-1 0 0 0,0 1 0 0 0,0-1 0 0 0,0 0 0 0 0,0 0 1 0 0,0 0-1 0 0,0 0 0 0 0,0 0 0 0 0,0 0 0 0 0,0-1 0 0 0,0 1 0 0 0,0-1 0 0 0,0 1 0 0 0,-1-1 0 0 0,1 0 0 0 0,3-1 0 0 0,-4 1-1 0 0,1-1 1 0 0,-1 1-1 0 0,1-1 0 0 0,-1 0 1 0 0,1 1-1 0 0,-1-1 0 0 0,0 0 1 0 0,0 0-1 0 0,0 0 1 0 0,0 0-1 0 0,-1 0 0 0 0,1 0 1 0 0,0 0-1 0 0,-1 0 0 0 0,1 0 1 0 0,-1 0-1 0 0,0-4 0 0 0,1-6-15 0 0,-1 1-1 0 0,0-1 1 0 0,-1 1-1 0 0,0-1 1 0 0,-4-14-1 0 0,-19-59-68 0 0,19 70 72 0 0,-132-326-201 0 0,-30 8 80 0 0,114 229 122 0 0,-186-329 12 0 0,-15 10 0 0 0,11 18 0 0 0,-108-182 0 0 0,329 550 0 0 0,-6-8 0 0 0,-34-78 0 0 0,55 100 0 0 0,7 23 0 0 0,0 0 0 0 0,0 0 0 0 0,0 0 0 0 0,0-1 0 0 0,0 1 0 0 0,0 0 0 0 0,0 0 0 0 0,0 0 0 0 0,0-1 0 0 0,0 1 0 0 0,0 0 0 0 0,0 0 0 0 0,0 0 0 0 0,0-1 0 0 0,0 1 0 0 0,0 0 0 0 0,0 0 0 0 0,0 0 0 0 0,0-1 0 0 0,0 1 0 0 0,1 0 0 0 0,-1 0 0 0 0,0 0 0 0 0,0 0 0 0 0,0 0 0 0 0,0-1 0 0 0,1 1 0 0 0,-1 0 0 0 0,0 0 0 0 0,0 0 0 0 0,0 0 0 0 0,0 0 0 0 0,1 0 0 0 0,-1 0 0 0 0,0 0 0 0 0,0 0 0 0 0,0-1 0 0 0,1 1 0 0 0,-1 0 0 0 0,0 0 0 0 0,0 0 0 0 0,0 0 0 0 0,1 0 0 0 0,-1 0 0 0 0,0 0 0 0 0,0 1 0 0 0,1-1 0 0 0,-1 0 0 0 0,0 0 0 0 0,0 0 0 0 0,0 0 0 0 0,0 0 0 0 0,1 0 0 0 0,-1 0 0 0 0,0 0 0 0 0,0 1 0 0 0,13 6 0 0 0,-13-7 0 0 0,17 13 0 0 0,-1 0 1 0 0,25 26-1 0 0,26 39 28 0 0,-32-38 3 0 0,517 612 326 0 0,-408-479-334 0 0,250 308-23 0 0,-95-114 0 0 0,-161-199 0 0 0,481 560 0 0 0,-434-540 0 0 0,-165-173 0 0 0,-17-15 0 0 0,-4-6 0 0 0,-6-8 0 0 0,0 0 0 0 0,-12-15 0 0 0,2 4 0 0 0,-930-1319 128 0 0,299 449-257 0 0,647 893 127 0 0,-235-368-326 0 0,174 262 177 0 0,-72-172 1 0 0,132 277 147 0 0,-4-11-7 0 0,1 1 0 0 0,0-1 0 0 0,1 0-1 0 0,1 0 1 0 0,-3-16 0 0 0,6 30 10 0 0,0-1 0 0 0,0 0 0 0 0,0 0 0 0 0,0 0 0 0 0,0 0 0 0 0,0 0 0 0 0,0 0 0 0 0,0 0 0 0 0,1 0 0 0 0,-1 0 0 0 0,0 0 0 0 0,0 0 0 0 0,1 1 0 0 0,-1-1 0 0 0,1 0 0 0 0,-1 0 0 0 0,2-1 0 0 0,-2 2 0 0 0,1-1 0 0 0,-1 1 0 0 0,1 0 0 0 0,0-1 0 0 0,-1 1 0 0 0,1 0 0 0 0,0 0 0 0 0,-1 0 0 0 0,1-1 0 0 0,0 1 0 0 0,0 0 0 0 0,-1 0 0 0 0,1 0 0 0 0,0 0 0 0 0,-1 0 0 0 0,1 0 0 0 0,0 1 0 0 0,-1-1 0 0 0,1 0 0 0 0,0 0 0 0 0,-1 0 0 0 0,2 1 0 0 0,7 3 2 0 0,-1 1 0 0 0,1 0 0 0 0,-1 1 0 0 0,0-1 0 0 0,-1 2 0 0 0,1-1 0 0 0,8 11 0 0 0,40 43 89 0 0,61 85 1 0 0,-81-97-59 0 0,386 532 434 0 0,-72-38-363 0 0,-146-227-54 0 0,407 602-47 0 0,-485-732-3 0 0,149 198 0 0 0,-242-343 0 0 0,43 40 0 0 0,-48-56 0 0 0,-27-23 0 0 0,-1-1 0 0 0,0 0 0 0 0,1 1 0 0 0,-1-1 0 0 0,0 1 0 0 0,1-1 0 0 0,-1 0 0 0 0,1 1 0 0 0,-1-1 0 0 0,0 0 0 0 0,1 0 0 0 0,-1 0 0 0 0,1 1 0 0 0,-1-1 0 0 0,1 0 0 0 0,-1 0 0 0 0,1 0 0 0 0,-1 0 0 0 0,1 0 0 0 0,-1 1 0 0 0,1-1 0 0 0,-1 0 0 0 0,1 0 0 0 0,-1-1 0 0 0,1 1 0 0 0,-1 0 0 0 0,1 0 0 0 0,0 0 0 0 0,-1-1 0 0 0,0-1 0 0 0,0 1 0 0 0,0 0 0 0 0,0 0 0 0 0,-1-1 0 0 0,1 1 0 0 0,0 0 0 0 0,-1-1 0 0 0,1 1 0 0 0,-1 0 0 0 0,0-2 0 0 0,-20-45 14 0 0,-27-45 0 0 0,20 42 11 0 0,-251-467 22 0 0,-21 8-306 0 0,185 328 131 0 0,-499-813-905 0 0,605 980 1012 0 0,-142-249-331 0 0,19-10-135 0 0,128 265 475 0 0,1 2 10 0 0,0 0 0 0 0,0-1-1 0 0,0 0 1 0 0,1 1 0 0 0,0-1-1 0 0,-1-13 1 0 0,3 20 3 0 0,0 1-1 0 0,0-1 1 0 0,0 1-1 0 0,0-1 1 0 0,0 1-1 0 0,0-1 1 0 0,0 1-1 0 0,0-1 1 0 0,0 1-1 0 0,0-1 1 0 0,0 1-1 0 0,0 0 1 0 0,0-1-1 0 0,1 1 0 0 0,-1-1 1 0 0,0 1-1 0 0,0-1 1 0 0,0 1-1 0 0,1 0 1 0 0,-1-1-1 0 0,0 1 1 0 0,0-1-1 0 0,1 1 1 0 0,-1 0-1 0 0,0-1 1 0 0,1 1-1 0 0,-1 0 1 0 0,1-1-1 0 0,-1 1 1 0 0,0 0-1 0 0,1 0 1 0 0,-1 0-1 0 0,1-1 1 0 0,-1 1-1 0 0,1 0 1 0 0,-1 0-1 0 0,0 0 1 0 0,1 0-1 0 0,-1 0 1 0 0,1 0-1 0 0,-1 0 1 0 0,1 0-1 0 0,-1 0 1 0 0,2 0-1 0 0,0 0 28 0 0,1 1-1 0 0,-1 0 0 0 0,1 0 1 0 0,-1 0-1 0 0,0 0 1 0 0,1 0-1 0 0,2 3 1 0 0,12 9 120 0 0,0 1 1 0 0,-2 1 0 0 0,0 0 0 0 0,15 20 0 0 0,-6-7-20 0 0,158 173 429 0 0,126 145-183 0 0,416 459-231 0 0,-150-260-144 0 0,-549-524 0 0 0,65 54 0 0 0,-69-59 0 0 0,1-2 0 0 0,33 18 0 0 0,-53-31 0 0 0,29 11 0 0 0,-30-11 0 0 0,0-1 0 0 0,0 1 0 0 0,1-1 0 0 0,-1 0 0 0 0,0 0 0 0 0,1 1 0 0 0,-1-1 0 0 0,1 0 0 0 0,-1 0 0 0 0,0 0 0 0 0,1-1 0 0 0,-1 1 0 0 0,0 0 0 0 0,1 0 0 0 0,-1-1 0 0 0,0 1 0 0 0,0-1 0 0 0,1 1 0 0 0,0-2 0 0 0,-1 2 0 0 0,-1-1 0 0 0,1 0 0 0 0,0 0 0 0 0,-1 1 0 0 0,1-1 0 0 0,-1 0 0 0 0,1 0 0 0 0,-1 0 0 0 0,1 0 0 0 0,-1 1 0 0 0,0-1 0 0 0,0 0 0 0 0,1 0 0 0 0,-1 0 0 0 0,0 0 0 0 0,0 0 0 0 0,0 0 0 0 0,0 0 0 0 0,0 0 0 0 0,0 0 0 0 0,0 0 0 0 0,0 0 0 0 0,0 0 0 0 0,-1-1 0 0 0,-8-25 0 0 0,6 22 0 0 0,-19-44-17 0 0,-3 2 1 0 0,-37-54-1 0 0,45 73 0 0 0,-298-408-145 0 0,-31 24 47 0 0,242 292 119 0 0,-230-258-65 0 0,-30-34 2 0 0,289 323 47 0 0,-303-366-280 0 0,365 440 284 0 0,5 6 7 0 0,1 0 0 0 0,0-1 0 0 0,-8-15 0 0 0,14 25 1 0 0,1-1 0 0 0,0 1 0 0 0,-1-1 0 0 0,1 0 0 0 0,0 1 0 0 0,0-1 0 0 0,0 1 0 0 0,-1-1 0 0 0,1 1 0 0 0,0-1 0 0 0,0 1 0 0 0,0-1 0 0 0,0 0 0 0 0,0 1 0 0 0,0-1 0 0 0,0 1 0 0 0,0-2-1 0 0,1 2 2 0 0,-1 0-1 0 0,0 0 1 0 0,0-1-1 0 0,0 1 1 0 0,1 0-1 0 0,-1 0 0 0 0,0 0 1 0 0,0 0-1 0 0,1 0 1 0 0,-1 0-1 0 0,0 0 0 0 0,0-1 1 0 0,1 1-1 0 0,-1 0 1 0 0,0 0-1 0 0,0 0 0 0 0,1 0 1 0 0,-1 0-1 0 0,0 0 1 0 0,0 0-1 0 0,1 0 0 0 0,-1 0 1 0 0,0 0-1 0 0,0 1 1 0 0,1-1-1 0 0,-1 0 0 0 0,21 10 54 0 0,22 20 55 0 0,43 38-1 0 0,37 44 194 0 0,-102-92-236 0 0,230 225 392 0 0,-68-64-400 0 0,254 245 12 0 0,436 410-154 0 0,-378-430-128 0 0,-481-396 205 0 0,-7-4 7 0 0,0-1-1 0 0,0 0 1 0 0,0-1-1 0 0,1 0 0 0 0,-1 0 1 0 0,11 3-1 0 0,-18-7 1 0 0,0 1 0 0 0,0-1 0 0 0,1 0 0 0 0,-1 0 0 0 0,0 0 0 0 0,1 0 0 0 0,-1 1 0 0 0,0-1 0 0 0,1 0 0 0 0,-1 0 0 0 0,0 0 0 0 0,1 0 0 0 0,-1 0 0 0 0,0 0 0 0 0,1 0 0 0 0,-1 0 0 0 0,0 0 0 0 0,1 0 0 0 0,-1 0 0 0 0,0 0 0 0 0,1 0 0 0 0,-1 0 0 0 0,0 0 0 0 0,1 0 0 0 0,-1-1 0 0 0,0 1 0 0 0,1 0 0 0 0,-1 0 0 0 0,0 0 0 0 0,0 0 0 0 0,1-1 0 0 0,-1 1 0 0 0,0 0 0 0 0,0 0 0 0 0,1-1 0 0 0,-1 1 0 0 0,0 0 0 0 0,0 0 0 0 0,0-1 0 0 0,1 1 0 0 0,-1 0 0 0 0,0-1 0 0 0,0 1 0 0 0,0 0 0 0 0,0-1 0 0 0,0 1 0 0 0,-4-19 0 0 0,-8-8-10 0 0,0 1 1 0 0,-23-35-1 0 0,-40-50-61 0 0,55 82 64 0 0,-294-386-304 0 0,-21 17 163 0 0,217 259 90 0 0,-34-39 37 0 0,-172-206-42 0 0,24-17 59 0 0,297 397 4 0 0,-2-4 0 0 0,-1 0 0 0 0,1 0 0 0 0,1-1 0 0 0,0 1 0 0 0,-4-11 0 0 0,7 18 0 0 0,1 1 0 0 0,0-1 0 0 0,0 0 0 0 0,0 1 0 0 0,-1-1 0 0 0,1 0 0 0 0,0 1 0 0 0,0-1 0 0 0,0 0 0 0 0,0 1 0 0 0,0-1 0 0 0,0 0 0 0 0,0 1 0 0 0,0-1 0 0 0,0 0 0 0 0,0 1 0 0 0,1-1 0 0 0,-1 0 0 0 0,0 1 0 0 0,0-1 0 0 0,0 1 0 0 0,1-1 0 0 0,-1 0 0 0 0,0 1 0 0 0,1-1 0 0 0,-1 1 0 0 0,2-2 0 0 0,-1 2 0 0 0,-1 0 0 0 0,2-1 0 0 0,-1 1 0 0 0,0 0 0 0 0,0 0 0 0 0,0-1 0 0 0,0 1 0 0 0,0 0 0 0 0,0 0 0 0 0,0 0 0 0 0,0 0 0 0 0,0 1 0 0 0,0-1 0 0 0,0 0 0 0 0,2 1 0 0 0,4 1 0 0 0,1 1 0 0 0,-1 0 0 0 0,12 6 0 0 0,16 13 109 0 0,-1 1 0 0 0,39 34-1 0 0,59 64 267 0 0,-99-91-324 0 0,233 221 167 0 0,335 310-147 0 0,482 378-475 0 0,-1076-932 400 0 0,42 33-20 0 0,79 51-1 0 0,-102-78 25 0 0,-20-12 0 0 0,-5-5 0 0 0,-7-8 0 0 0,5 12 0 0 0,-65-85 1 0 0,21 30-27 0 0,-19-28-124 0 0,-131-166-227 0 0,-158-160 118 0 0,144 169 206 0 0,42 48 53 0 0,-99-116 0 0 0,14-12 0 0 0,232 293 0 0 0,-10-13 0 0 0,-33-60 0 0 0,62 97 0 0 0,-1 1 0 0 0,0-1 0 0 0,1 1 0 0 0,0-1 0 0 0,-1 1 0 0 0,1-1 0 0 0,0 0 0 0 0,0 1 0 0 0,1-1 0 0 0,-1 0 0 0 0,1 0 0 0 0,-1 0 0 0 0,1 1 0 0 0,0-6 0 0 0,0 8 0 0 0,0 0 0 0 0,0-1 0 0 0,0 1 0 0 0,1-1 0 0 0,-1 1 0 0 0,0 0 0 0 0,0-1 0 0 0,1 1 0 0 0,-1 0 0 0 0,0-1 0 0 0,0 1 0 0 0,1 0 0 0 0,-1-1 0 0 0,0 1 0 0 0,1 0 0 0 0,-1 0 0 0 0,0 0 0 0 0,1-1 0 0 0,-1 1 0 0 0,1 0 0 0 0,-1 0 0 0 0,0 0 0 0 0,1 0 0 0 0,-1-1 0 0 0,1 1 0 0 0,-1 0 0 0 0,0 0 0 0 0,1 0 0 0 0,-1 0 0 0 0,1 0 0 0 0,-1 0 0 0 0,1 0 0 0 0,15 5 0 0 0,-3 0 46 0 0,0 1-1 0 0,-1 1 0 0 0,0 0 1 0 0,19 15-1 0 0,43 42 277 0 0,-44-37-231 0 0,470 427 443 0 0,-208-185-348 0 0,65 48-214 0 0,15-23-24 0 0,-305-246 25 0 0,-6-2-16 0 0,123 69 1 0 0,-160-106 42 0 0,-24-9-2 0 0,1 1 0 0 0,-1-1 0 0 0,0 0 0 0 0,1 0 0 0 0,-1 0 0 0 0,1 0 0 0 0,-1 0 1 0 0,0 0-1 0 0,1 0 0 0 0,-1 0 0 0 0,1 0 0 0 0,-1 0 0 0 0,0 0 0 0 0,1 0 0 0 0,-1 0 0 0 0,1 0 0 0 0,-1 0 0 0 0,0 0 0 0 0,1-1 0 0 0,-1 1 0 0 0,0 0 0 0 0,1 0 0 0 0,-1 0 0 0 0,0-1 0 0 0,1 1 0 0 0,-1 0 1 0 0,0 0-1 0 0,1-1 0 0 0,-1 0-5 0 0,1 0 1 0 0,-1 1 0 0 0,0-1-1 0 0,0 0 1 0 0,0 1 0 0 0,0-1 0 0 0,0 0-1 0 0,0 0 1 0 0,0 1 0 0 0,0-1-1 0 0,0 0 1 0 0,0 0 0 0 0,0 1 0 0 0,-1-2-1 0 0,-9-24-146 0 0,-26-33-133 0 0,-82-105-1 0 0,95 135 228 0 0,-740-891-557 0 0,254 307 616 0 0,504 607 0 0 0,-20-27 0 0 0,1 0 0 0 0,-34-65 0 0 0,56 94 0 0 0,0 0 0 0 0,1 0 0 0 0,-1 0 0 0 0,1 0 0 0 0,0-1 0 0 0,0 1 0 0 0,0 0 0 0 0,0-1 0 0 0,1-6 0 0 0,0 10 0 0 0,0 0 0 0 0,0 0 0 0 0,0 0 0 0 0,1 0 0 0 0,-1 1 0 0 0,0-1 0 0 0,0 0 0 0 0,1 0 0 0 0,-1 0 0 0 0,1 0 0 0 0,-1 0 0 0 0,1 1 0 0 0,-1-1 0 0 0,1 0 0 0 0,0 0 0 0 0,-1 1 0 0 0,1-1 0 0 0,1-1 0 0 0,-1 1 0 0 0,1 1 0 0 0,0-1 0 0 0,-1 1 0 0 0,1-1 0 0 0,-1 1 0 0 0,1-1 0 0 0,0 1 0 0 0,-1 0 0 0 0,1 0 0 0 0,-1 0 0 0 0,1 0 0 0 0,0 0 0 0 0,-1 0 0 0 0,3 1 0 0 0,6 0 12 0 0,-1 1-1 0 0,0 1 1 0 0,0 0-1 0 0,-1 0 1 0 0,15 8-1 0 0,41 27 115 0 0,-56-33-113 0 0,274 198 332 0 0,-175-123-242 0 0,686 545 49 0 0,-132-100-80 0 0,-586-468-72 0 0,313 225 0 0 0,-376-274 0 0 0,-2-1 0 0 0,0-1 0 0 0,20 10 0 0 0,-24-15 0 0 0,-5-3 0 0 0,-8-9 0 0 0,-84-88-91 0 0,13 15-59 0 0,-9-15-80 0 0,-193-214-449 0 0,-463-464-849 0 0,231 224 1438 0 0,503 543 90 0 0,-1-1 0 0 0,0-1 0 0 0,-15-25 0 0 0,24 36 2 0 0,1 1 0 0 0,0-1 0 0 0,-1 0 0 0 0,1 1 0 0 0,0-1 1 0 0,-1 0-1 0 0,1 1 0 0 0,0-1 0 0 0,0 0 0 0 0,0 0 0 0 0,-1 1 0 0 0,1-1 0 0 0,0 0 0 0 0,0 0 0 0 0,0 1 0 0 0,0-2 0 0 0,1 2 2 0 0,-1-1 0 0 0,0 1 0 0 0,0 0 0 0 0,0 0 0 0 0,1 0 0 0 0,-1 0 0 0 0,0-1 0 0 0,0 1 0 0 0,0 0 0 0 0,1 0 0 0 0,-1 0 0 0 0,0 0 0 0 0,0 0 0 0 0,1 0 0 0 0,-1 0 0 0 0,0-1 0 0 0,1 1 1 0 0,-1 0-1 0 0,0 0 0 0 0,0 0 0 0 0,1 0 0 0 0,-1 0 0 0 0,0 0 0 0 0,0 0 0 0 0,1 0 0 0 0,-1 1 0 0 0,0-1 0 0 0,1 0 0 0 0,22 10 180 0 0,24 20 129 0 0,-1 3-1 0 0,60 56 1 0 0,-71-59-153 0 0,100 87 358 0 0,823 717 34 0 0,-500-436-547 0 0,18-26-70 0 0,-398-317 61 0 0,3-2 0 0 0,103 48 0 0 0,-176-96 4 0 0,1-1 0 0 0,1 0 0 0 0,-1-1 0 0 0,0 0 0 0 0,1-1 0 0 0,15 3 0 0 0,-24-5-2 0 0,1 0-1 0 0,-1 0 1 0 0,1 0-1 0 0,-1 0 1 0 0,0 0-1 0 0,1 0 1 0 0,-1 0-1 0 0,1 0 1 0 0,-1-1-1 0 0,0 1 1 0 0,1-1-1 0 0,-1 1 1 0 0,0-1-1 0 0,0 1 1 0 0,1-1-1 0 0,-1 0 1 0 0,0 0-1 0 0,0 1 1 0 0,0-1-1 0 0,0 0 1 0 0,0 0-1 0 0,0 0 1 0 0,0 0-1 0 0,0 0 1 0 0,0 0-1 0 0,-1-1 0 0 0,1 1 1 0 0,0 0-1 0 0,-1 0 1 0 0,1-1-1 0 0,-1 1 1 0 0,1 0-1 0 0,-1-1 1 0 0,1 1-1 0 0,-1 0 1 0 0,0-1-1 0 0,0 1 1 0 0,0-3-1 0 0,0-3-40 0 0,0 0 0 0 0,0-1-1 0 0,-1 1 1 0 0,0 0 0 0 0,-1 0-1 0 0,-2-9 1 0 0,-8-21-110 0 0,-2 1-1 0 0,-2 1 1 0 0,-21-37 0 0 0,-67-96-213 0 0,101 163 354 0 0,-762-1028-316 0 0,631 864 328 0 0,15-10 0 0 0,119 177 1 0 0,-4-4 3 0 0,0 0 0 0 0,1 0 0 0 0,0 0-1 0 0,1-1 1 0 0,-1 1 0 0 0,-2-13 0 0 0,5 18 4 0 0,0 1 0 0 0,0-1 0 0 0,-1 1 0 0 0,1-1 0 0 0,0 0 0 0 0,0 1 0 0 0,0-1 0 0 0,0 1 0 0 0,0-1 0 0 0,0 0 0 0 0,1 1 0 0 0,-1-1 0 0 0,0 1 0 0 0,0-1 0 0 0,0 1 0 0 0,0-1 0 0 0,1 1 0 0 0,-1-1 0 0 0,0 1 0 0 0,0-1 0 0 0,1 1 0 0 0,-1-1 0 0 0,1 1 0 0 0,-1-1 0 0 0,0 1 0 0 0,1-1 0 0 0,-1 1 0 0 0,1 0 0 0 0,0-1 0 0 0,0 1 5 0 0,0-1 0 0 0,0 1 1 0 0,0 0-1 0 0,1 0 0 0 0,-1 0 0 0 0,0 0 0 0 0,0 0 1 0 0,0 0-1 0 0,1 0 0 0 0,-1 0 0 0 0,0 1 0 0 0,0-1 1 0 0,2 1-1 0 0,6 2 69 0 0,-1 1 1 0 0,15 8 0 0 0,-22-11-74 0 0,57 37 410 0 0,63 54 0 0 0,-62-45-240 0 0,624 522-163 0 0,-172-136-271 0 0,-122-138 143 0 0,-366-279 120 0 0,36 17 0 0 0,-49-30 83 0 0,-18-12 1 0 0,7 8-90 0 0,-635-574 34 0 0,545 495-34 0 0,-809-687-300 0 0,795 680 289 0 0,-197-156 2 0 0,-8 17 10 0 0,296 216-6 0 0,19 13 0 0 0,23 16 34 0 0,220 166 587 0 0,-10 13-213 0 0,-63-52-172 0 0,231 195-137 0 0,89 72-113 0 0,-26-56-150 0 0,-26-20 30 0 0,-400-302 137 0 0,-77-76 0 0 0,-401-463-640 0 0,-129-163 372 0 0,445 523 248 0 0,112 136 20 0 0,-134-168 0 0 0,114 137 0 0 0,0-1 0 0 0,-34-72 0 0 0,59 107 0 0 0,-3-6 0 0 0,0 0 0 0 0,-3-14 0 0 0,7 23 0 0 0,1 0 0 0 0,-1-1 0 0 0,1 1 0 0 0,-1 0 0 0 0,1-1 0 0 0,0 1 0 0 0,0-1 0 0 0,0 1 0 0 0,0 0 0 0 0,1-1 0 0 0,-1 1 0 0 0,1 0 0 0 0,-1-1 0 0 0,1 1 0 0 0,0 0 0 0 0,-1-1 0 0 0,3-2 0 0 0,-2 4 0 0 0,0 0 0 0 0,0 0-1 0 0,1 0 1 0 0,-1 0 0 0 0,0 0-1 0 0,0 0 1 0 0,1 0 0 0 0,-1 0-1 0 0,1 0 1 0 0,-1 1 0 0 0,1-1-1 0 0,-1 1 1 0 0,1-1 0 0 0,-1 1-1 0 0,1-1 1 0 0,0 1 0 0 0,-1 0-1 0 0,1 0 1 0 0,-1 0 0 0 0,1 0 0 0 0,0 0-1 0 0,2 0 1 0 0,5 2 7 0 0,-1-1 1 0 0,0 1-1 0 0,9 4 1 0 0,-14-5-2 0 0,36 13 165 0 0,-1 2-1 0 0,71 41 1 0 0,65 58 76 0 0,695 522-274 0 0,-733-535-61 0 0,1068 718-233 0 0,-1169-798 317 0 0,80 47 94 0 0,-92-57-7 0 0,0 0 1 0 0,49 15-1 0 0,-71-26-75 0 0,0-1 1 0 0,1 1-1 0 0,-1-1 0 0 0,0 0 1 0 0,1 1-1 0 0,-1-1 0 0 0,0 0 0 0 0,1 0 1 0 0,-1 0-1 0 0,0 0 0 0 0,1 0 0 0 0,-1 0 1 0 0,0 0-1 0 0,1 0 0 0 0,-1 0 1 0 0,0-1-1 0 0,2 0 0 0 0,-3 1-4 0 0,1 0 0 0 0,-1-1-1 0 0,0 1 1 0 0,0 0 0 0 0,0 0 0 0 0,0-1-1 0 0,1 1 1 0 0,-1 0 0 0 0,0-1 0 0 0,0 1-1 0 0,0 0 1 0 0,0-1 0 0 0,0 1-1 0 0,0 0 1 0 0,0-1 0 0 0,0 1 0 0 0,0 0-1 0 0,0-1 1 0 0,0 1 0 0 0,0 0 0 0 0,0-1-1 0 0,0 1 1 0 0,-1 0 0 0 0,1-1 0 0 0,-8-14 65 0 0,-168-202 19 0 0,99 126-157 0 0,-626-692-481 0 0,92 206 497 0 0,565 538 53 0 0,-62-43 0 0 0,93 74 0 0 0,15 8 0 0 0,0 0 0 0 0,0 0 0 0 0,0 0 0 0 0,0 0 0 0 0,0 0 0 0 0,0 0 0 0 0,0 0 0 0 0,-1 0 0 0 0,1 0 0 0 0,0 0 0 0 0,0 0 0 0 0,0 0 0 0 0,0 0 0 0 0,0 0 0 0 0,0 0 0 0 0,0 0 0 0 0,-1 0 0 0 0,1 0 0 0 0,0 0 0 0 0,0 0 0 0 0,0 0 0 0 0,0 0 0 0 0,0 0 0 0 0,0 0 0 0 0,0 0 0 0 0,0 0 0 0 0,-1 0 0 0 0,1 0 0 0 0,0 1 0 0 0,0-1 0 0 0,0 0 0 0 0,0 0 0 0 0,0 0 0 0 0,0 0 0 0 0,0 0 0 0 0,0 0 0 0 0,0 0 0 0 0,0 0 0 0 0,0 0 0 0 0,0 0 0 0 0,0 1 0 0 0,0-1 0 0 0,0 0 0 0 0,-1 0 0 0 0,1 0 0 0 0,0 0 0 0 0,0 0 0 0 0,0 0 0 0 0,0 0 0 0 0,0 0 0 0 0,0 1 0 0 0,0-1 0 0 0,2 3 0 0 0,-1-1 0 0 0,0 1 0 0 0,0 0 0 0 0,1-1 0 0 0,0 1 0 0 0,3 4 0 0 0,54 66 179 0 0,97 93-1 0 0,85 54-22 0 0,-210-192-173 0 0,60 52 27 0 0,571 489-312 0 0,-583-504 304 0 0,337 253-75 0 0,-405-310 93 0 0,-8-6-14 0 0,-1 0 1 0 0,1 0-1 0 0,0 0 0 0 0,0 0 1 0 0,-1-1-1 0 0,1 1 0 0 0,0-1 1 0 0,0 0-1 0 0,4 1 0 0 0,-7-2-5 0 0,1 0 0 0 0,-1 0 0 0 0,0 0 0 0 0,0 0 0 0 0,0 0 0 0 0,0 0 0 0 0,0 0 0 0 0,0 0 0 0 0,0 0 0 0 0,1 0 0 0 0,-1 0 0 0 0,0 0 0 0 0,0 0 0 0 0,0 0 0 0 0,0 0 0 0 0,0 0 0 0 0,0 0 0 0 0,0 0 0 0 0,0 0 0 0 0,0 0-1 0 0,1-1 1 0 0,-1 1 0 0 0,0 0 0 0 0,0 0 0 0 0,0 0 0 0 0,0 0 0 0 0,0 0 0 0 0,0 0 0 0 0,0 0 0 0 0,0-1 0 0 0,0 1 0 0 0,0 0 0 0 0,0 0 0 0 0,0 0 0 0 0,0 0 0 0 0,0 0 0 0 0,0 0 0 0 0,0 0 0 0 0,0-1 0 0 0,0 1 0 0 0,0 0 0 0 0,0 0 0 0 0,0 0 0 0 0,0 0 0 0 0,0 0 0 0 0,0 0 0 0 0,0 0 0 0 0,0-1 0 0 0,0 1 0 0 0,0 0 0 0 0,0 0 0 0 0,0 0-1 0 0,-1 0 1 0 0,1 0 0 0 0,0 0 0 0 0,0 0 0 0 0,0 0 0 0 0,0 0 0 0 0,0 0 0 0 0,0-1 0 0 0,0 1 0 0 0,0 0 0 0 0,0 0 0 0 0,-1 0 0 0 0,1 0 0 0 0,-6-8 21 0 0,0 0 0 0 0,-11-11 0 0 0,1 1 8 0 0,-499-559-310 0 0,303 343 177 0 0,-120-134-13 0 0,16-9 79 0 0,301 358 37 0 0,2 5 0 0 0,2-1 0 0 0,0 0 0 0 0,0-1 0 0 0,1 0 0 0 0,1-1 0 0 0,-9-24 0 0 0,17 39 0 0 0,0-1 0 0 0,1 1 0 0 0,-1-1 0 0 0,0 1 0 0 0,1-1 0 0 0,0 0 0 0 0,0 1 0 0 0,0-1 0 0 0,0 0 0 0 0,1-4 0 0 0,-1 6 0 0 0,1 0 0 0 0,-1 0 0 0 0,0 1 0 0 0,1-1 0 0 0,-1 0 0 0 0,1 0 0 0 0,0 0 0 0 0,-1 1 0 0 0,1-1 0 0 0,0 0 0 0 0,-1 1 0 0 0,1-1 0 0 0,0 0 0 0 0,0 1 0 0 0,-1-1 0 0 0,1 1 0 0 0,0-1 0 0 0,0 1 0 0 0,0 0 0 0 0,0-1 0 0 0,0 1 0 0 0,0 0 0 0 0,-1-1 0 0 0,1 1 0 0 0,0 0 0 0 0,0 0 0 0 0,0 0 0 0 0,0 0 0 0 0,0 0 0 0 0,0 0 0 0 0,1 0 0 0 0,5 1 5 0 0,0 0-1 0 0,-1 0 1 0 0,1 0-1 0 0,-1 1 1 0 0,0 0 0 0 0,9 4-1 0 0,38 20 44 0 0,-38-17-36 0 0,93 56 306 0 0,128 103-1 0 0,-153-105-297 0 0,84 60 20 0 0,444 313-118 0 0,-589-422 73 0 0,321 206-133 0 0,13-28 44 0 0,-330-179 94 0 0,1-1 0 0 0,0-2 0 0 0,0 0 0 0 0,53 9 0 0 0,-76-18 0 0 0,1 0 0 0 0,0-1 0 0 0,-1 0 0 0 0,1 0 0 0 0,0 0 0 0 0,-1 0 0 0 0,9-3 0 0 0,-12 3 0 0 0,0 0 0 0 0,0-1 0 0 0,1 1 0 0 0,-1-1 0 0 0,0 0 0 0 0,0 1 0 0 0,0-1 0 0 0,0 0 0 0 0,0 0 0 0 0,0 0 0 0 0,0 1 0 0 0,0-1 0 0 0,0 0 0 0 0,0 0 0 0 0,0-1 0 0 0,0 1 0 0 0,-1 0 0 0 0,1 0 0 0 0,0 0 0 0 0,-1 0 0 0 0,1-1 0 0 0,-1 1 0 0 0,0 0 0 0 0,1 0 0 0 0,-1-1 0 0 0,0 1 0 0 0,0 0 0 0 0,0-1 0 0 0,1 1 0 0 0,-2-2 0 0 0,1-3-6 0 0,-1-1 0 0 0,0 1 0 0 0,0 0 0 0 0,0 0 0 0 0,-1 0 0 0 0,0-1 0 0 0,0 2 0 0 0,-3-7 0 0 0,-29-46-84 0 0,30 51 82 0 0,-172-235-203 0 0,-19 14 33 0 0,136 161 132 0 0,7 8 36 0 0,-343-376-65 0 0,372 411 75 0 0,-308-325 0 0 0,322 336 31 0 0,10 13-28 0 0,-1 0 0 0 0,0 0 0 0 0,1 0 0 0 0,-1 0 1 0 0,0 0-1 0 0,1 0 0 0 0,-1 0 0 0 0,0 0 0 0 0,1 0 1 0 0,-1 0-1 0 0,1 0 0 0 0,-1 0 0 0 0,0 0 0 0 0,1 0 1 0 0,-1 0-1 0 0,0 0 0 0 0,1 1 0 0 0,-1-1 0 0 0,0 0 1 0 0,1 0-1 0 0,-1 0 0 0 0,1 1 0 0 0,29 18 165 0 0,230 179 384 0 0,6 2-455 0 0,88 64-116 0 0,10-18-114 0 0,-308-211 121 0 0,90 55 6 0 0,-104-67 7 0 0,68 26-1 0 0,-105-47 0 0 0,-1 0 0 0 0,1 0 0 0 0,-1 0 0 0 0,1-1 0 0 0,0 0 0 0 0,0 0 0 0 0,-1 0 0 0 0,10 0 0 0 0,-14-1 0 0 0,1 0 0 0 0,-1 0 0 0 0,0 0 0 0 0,1 0 0 0 0,-1 0 0 0 0,0 0 0 0 0,0 0 0 0 0,1 0 0 0 0,-1 0 0 0 0,0 0 0 0 0,0 0 0 0 0,1-1 0 0 0,-1 1 0 0 0,0 0 0 0 0,0 0 0 0 0,1 0 0 0 0,-1 0 0 0 0,0-1 0 0 0,0 1 0 0 0,0 0 0 0 0,1 0 0 0 0,-1 0 0 0 0,0-1 0 0 0,0 1 0 0 0,0 0 0 0 0,0 0 0 0 0,1-1 0 0 0,-1 1 0 0 0,0 0 0 0 0,0 0 0 0 0,0-1 0 0 0,0 1 0 0 0,-4-11 0 0 0,-12-10 0 0 0,15 20 0 0 0,-110-104 0 0 0,53 53 0 0 0,-288-248-231 0 0,228 210 203 0 0,-139-80-1 0 0,209 143 29 0 0,1 6 0 0 0,0 4 16 0 0,37 15 18 0 0,4 11 9 0 0,2-2-26 0 0,2-4-10 0 0,-1 0 0 0 0,2 0 0 0 0,-1 1 0 0 0,0-1 0 0 0,1 0 0 0 0,-1 1 0 0 0,1-1 0 0 0,0 1 0 0 0,0 0 0 0 0,0-1 0 0 0,1 1 0 0 0,-1 0 0 0 0,1 0-1 0 0,0-1 1 0 0,0 1 0 0 0,0 0 0 0 0,1 0 0 0 0,-1-1 0 0 0,1 1 0 0 0,2 5 0 0 0,60 129 421 0 0,1 1-53 0 0,-53-113-314 0 0,-2 1 1 0 0,-1 0-1 0 0,6 37 0 0 0,-13-54-48 0 0,1 0-1 0 0,-2 0 1 0 0,1 1 0 0 0,-2-1-1 0 0,1 0 1 0 0,-1 0 0 0 0,-3 13-1 0 0,3-19-5 0 0,-1 0-1 0 0,1-1 0 0 0,0 1 0 0 0,-1-1 0 0 0,0 0 0 0 0,0 1 0 0 0,0-1 0 0 0,0 0 0 0 0,0 0 0 0 0,-5 5 0 0 0,-8 4 22 0 0,-20 16 0 0 0,35-28-28 0 0,-2 1-3 0 0,1 0 0 0 0,-1 1 0 0 0,1-1 0 0 0,-1 0 0 0 0,0-1 0 0 0,0 1 0 0 0,0 0 0 0 0,0 0 0 0 0,0-1 0 0 0,1 1 0 0 0,-1-1 0 0 0,0 1 0 0 0,0-1 0 0 0,-4 0 0 0 0,-23 4-248 0 0,0-1 0 0 0,0-2 0 0 0,0-1 0 0 0,-46-5 0 0 0,-33-19-5366 0 0,-14-10-1914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7:58.01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2180 2428 11975 0 0,'-2'-15'87'0'0,"0"0"-1"0"0,-1 0 1 0 0,0 0-1 0 0,-1 0 1 0 0,-1 0-1 0 0,-11-22 1 0 0,-47-96 502 0 0,-6 3 0 0 0,-102-144 1 0 0,81 153 1013 0 0,-170-174 1 0 0,-132-82-322 0 0,390 375-1282 0 0,-551-478 494 0 0,307 273-459 0 0,168 141-46 0 0,-87-76-563 0 0,128 105 71 0 0,29 27 346 0 0,7 9 67 0 0,0 0 1 0 0,0 0 0 0 0,0 0-1 0 0,1 0 1 0 0,-1 0-1 0 0,0 0 1 0 0,0 0-1 0 0,1 0 1 0 0,-1 0 0 0 0,1 0-1 0 0,-1 0 1 0 0,1-1-1 0 0,-1 1 1 0 0,1 0-1 0 0,0 0 1 0 0,-1-2 0 0 0,1 2 35 0 0,1 1 0 0 0,-1-1 1 0 0,0 1-1 0 0,0 0 1 0 0,6-4-804 0 0,-5 4 803 0 0,-1 0 0 0 0,1 0 1 0 0,-1 0-1 0 0,1 0 1 0 0,-1 0-1 0 0,0 0 1 0 0,2 0-1 0 0,5 0-428 0 0,0 1 1 0 0,0 0-1 0 0,11 4 0 0 0,-15-5 451 0 0,42 13-738 0 0,0 2-1 0 0,64 31 1 0 0,-89-35 416 0 0,0 1 0 0 0,0 1 1 0 0,-1 0-1 0 0,-1 2 0 0 0,0 0 0 0 0,-2 1 0 0 0,1 0 1 0 0,-2 2-1 0 0,21 28 0 0 0,2 9-2774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6:55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1 919 0 0,'3'0'80'0'0,"-2"2"-80"0"0,1-1 0 0 0,-2 1 0 0 0,2-1 0 0 0,-1 1 96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6:5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6754 1733 2111 0 0,'0'7'722'0'0,"1"0"-1"0"0,-1 0 0 0 0,2-1 0 0 0,-1 1 0 0 0,1 0 0 0 0,3 8 0 0 0,-5-14-404 0 0,8 11 4374 0 0,-10-30-2678 0 0,1 15-1438 0 0,0 1-1 0 0,1 0 1 0 0,0-1-1 0 0,-1 1 1 0 0,1 0-1 0 0,0-1 0 0 0,0 1 1 0 0,0-1-1 0 0,1 1 1 0 0,0-4-1 0 0,-1 1-430 0 0,0 1 1 0 0,0 0-1 0 0,-1 0 0 0 0,1-1 0 0 0,-1 1 0 0 0,0 0 1 0 0,-1 0-1 0 0,1 0 0 0 0,-1 0 0 0 0,1 0 0 0 0,-1 0 1 0 0,-4-6-1 0 0,6 10-139 0 0,-1 0-1 0 0,1 0 1 0 0,0-1 0 0 0,0 1-1 0 0,0 0 1 0 0,0 0 0 0 0,0 0-1 0 0,0 0 1 0 0,0-1 0 0 0,0 1-1 0 0,0 0 1 0 0,-1 0 0 0 0,1 0 0 0 0,0 0-1 0 0,0 0 1 0 0,0 0 0 0 0,0 0-1 0 0,0-1 1 0 0,-1 1 0 0 0,1 0-1 0 0,0 0 1 0 0,0 0 0 0 0,0 0-1 0 0,0 0 1 0 0,-1 0 0 0 0,1 0-1 0 0,0 0 1 0 0,0 0 0 0 0,0 0 0 0 0,0 0-1 0 0,-1 0 1 0 0,1 0 0 0 0,0 0-1 0 0,0 0 1 0 0,0 0 0 0 0,0 0-1 0 0,-1 0 1 0 0,1 0 0 0 0,0 0-1 0 0,-3 8 141 0 0,2 12 87 0 0,1-20-219 0 0,0 7 131 0 0,1 0 0 0 0,0-1 0 0 0,0 1 0 0 0,0-1 0 0 0,1 1 0 0 0,4 10 0 0 0,-6-17-43 0 0,-11-19 313 0 0,11 19-413 0 0,0 0 0 0 0,-1-1 1 0 0,1 1-1 0 0,-1 0 0 0 0,1 0 0 0 0,0 0 0 0 0,-1 0 1 0 0,1 0-1 0 0,-1 0 0 0 0,1 0 0 0 0,0 0 1 0 0,-1 0-1 0 0,1 0 0 0 0,-1 0 0 0 0,1 0 1 0 0,0 1-1 0 0,-1-1 0 0 0,1 0 0 0 0,0 0 1 0 0,-1 0-1 0 0,1 0 0 0 0,0 1 0 0 0,-1-1 1 0 0,1 0-1 0 0,0 0 0 0 0,-1 1 0 0 0,1-1 1 0 0,0 0-1 0 0,0 1 0 0 0,-1-1 0 0 0,1 0 0 0 0,0 1 1 0 0,0-1-1 0 0,0 0 0 0 0,-1 1 0 0 0,1-1 1 0 0,0 0-1 0 0,0 1 0 0 0,0-1 0 0 0,0 1 1 0 0,0-1-1 0 0,0 1 0 0 0,0-1 3 0 0,0 0 0 0 0,0 0 0 0 0,0 0 0 0 0,0 0 0 0 0,0 0 0 0 0,0 0 1 0 0,0 0-1 0 0,0 0 0 0 0,0 0 0 0 0,0 0 0 0 0,0-1 0 0 0,0 1 0 0 0,0 0 0 0 0,0 0 0 0 0,0 0 0 0 0,0 0 0 0 0,0 0 0 0 0,0 0 0 0 0,1 0 0 0 0,-1 0 0 0 0,0 0 0 0 0,0 0 1 0 0,0 0-1 0 0,0 0 0 0 0,0 0 0 0 0,0 0 0 0 0,0 0 0 0 0,0 0 0 0 0,0 0 0 0 0,0 0 0 0 0,0 0 0 0 0,0 0 0 0 0,0 0 0 0 0,0 0 0 0 0,0 0 0 0 0,1 0 0 0 0,-1 0 0 0 0,0 0 0 0 0,0 0 1 0 0,0 1-1 0 0,0-1 0 0 0,0 0 0 0 0,0 0 0 0 0,0 0 0 0 0,0 0 0 0 0,0 0 0 0 0,0 0 0 0 0,0 0 0 0 0,0 0 0 0 0,0 0 0 0 0,0 0 0 0 0,0 0 0 0 0,0 0 0 0 0,0 0 0 0 0,0 0 1 0 0,0 0-1 0 0,0 0 0 0 0,0 0 0 0 0,0 1 0 0 0,0-1 0 0 0,0 0 0 0 0,0 0 0 0 0,0 0 0 0 0,0 0 0 0 0,0 0 0 0 0,2-4 264 0 0,-8-10-268 0 0,6 12 0 0 0,3 4 63 0 0,2 3 100 0 0,-6-10-69 0 0,-1-2-94 0 0,2 6 0 0 0,3 8-6 0 0,-3-7 7 0 0,0 0 1 0 0,0 1 0 0 0,0-1 0 0 0,0 0-1 0 0,0 0 1 0 0,0 0 0 0 0,0 1 0 0 0,0-1-1 0 0,0 0 1 0 0,0 0 0 0 0,0 0 0 0 0,0 1 0 0 0,0-1-1 0 0,0 0 1 0 0,0 0 0 0 0,0 0 0 0 0,0 1-1 0 0,0-1 1 0 0,0 0 0 0 0,0 0 0 0 0,0 0-1 0 0,0 1 1 0 0,0-1 0 0 0,-1 0 0 0 0,1 0-1 0 0,0 0 1 0 0,0 0 0 0 0,0 0 0 0 0,0 1 0 0 0,0-1-1 0 0,-1 0 1 0 0,1 0 0 0 0,0 0 0 0 0,0 0-1 0 0,0 0 1 0 0,0 0 0 0 0,-1 1 0 0 0,1-1-1 0 0,0 0 1 0 0,0 0 0 0 0,0 0 0 0 0,-1 0-1 0 0,1 0 1 0 0,0 0 0 0 0,0 0 0 0 0,-3-3 59 0 0,-1-1-24 0 0,7 5-18 0 0,-3-1-19 0 0,1 1 0 0 0,-1-1 0 0 0,1 1 0 0 0,-1-1 0 0 0,0 1 0 0 0,1-1 0 0 0,-1 1 0 0 0,0-1 0 0 0,1 1 0 0 0,-1-1 0 0 0,0 1 0 0 0,0-1 0 0 0,0 1 0 0 0,0-1 0 0 0,1 1 0 0 0,-1 0 0 0 0,0-1 0 0 0,0 1 0 0 0,0-1 0 0 0,0 1 0 0 0,0 0 0 0 0,-21-15 64 0 0,20 14-63 0 0,-1 0 18 0 0,0 1 1 0 0,-1-1-1 0 0,1 0 1 0 0,0 0-1 0 0,0 0 1 0 0,0-1-1 0 0,0 1 0 0 0,0 0 1 0 0,0-1-1 0 0,0 1 1 0 0,0-1-1 0 0,0 0 1 0 0,0 0-1 0 0,0 1 1 0 0,0-1-1 0 0,1-1 0 0 0,-1 1 1 0 0,0 0-1 0 0,0 0 1 0 0,1-1-1 0 0,-1 1 1 0 0,-2-3-1 0 0,3 2-19 0 0,0 0 0 0 0,0 0 0 0 0,-1 0 0 0 0,1 1 0 0 0,-1-1 0 0 0,1 0 0 0 0,-1 1 0 0 0,0-1 0 0 0,0 1 0 0 0,1 0 0 0 0,-1-1 0 0 0,0 1 0 0 0,0 0 0 0 0,-1 0 0 0 0,1 1 0 0 0,0-1 0 0 0,0 0 0 0 0,-3 0 0 0 0,3 1 0 0 0,-1-1 0 0 0,1 1 0 0 0,0-1 0 0 0,-1 0 0 0 0,1 0 0 0 0,0 0 0 0 0,0 0 0 0 0,0 0 0 0 0,0 0 0 0 0,0 0 0 0 0,0-1 0 0 0,0 1 0 0 0,-2-3 0 0 0,-17-10 0 0 0,20 14 0 0 0,-1-1 0 0 0,1 1 0 0 0,0 0 0 0 0,0 0 0 0 0,-1-1 0 0 0,1 1 0 0 0,0 0 0 0 0,0 0 0 0 0,-1 0 0 0 0,1 0 0 0 0,0 0 0 0 0,0 1 0 0 0,-1-1 0 0 0,1 0 0 0 0,0 1 0 0 0,0-1 0 0 0,0 0 0 0 0,-2 2 0 0 0,0-2 0 0 0,0 1 0 0 0,0 0 0 0 0,0-1 0 0 0,0 1 0 0 0,0-1 0 0 0,0 0 0 0 0,0 0 0 0 0,0-1 0 0 0,0 1 0 0 0,-3-1 0 0 0,-10-1 0 0 0,-2 0 0 0 0,17 2 0 0 0,-1-1 0 0 0,-1 1 0 0 0,1 0 0 0 0,0 0 0 0 0,0-1 0 0 0,0 1 0 0 0,0 1 0 0 0,0-1 0 0 0,0 0 0 0 0,0 0 0 0 0,0 1 0 0 0,0-1 0 0 0,0 1 0 0 0,-2 0 0 0 0,3 0 2 0 0,1-1 0 0 0,-1 0 0 0 0,0 1 0 0 0,0-1-1 0 0,0 0 1 0 0,0 0 0 0 0,0 0 0 0 0,1 0 0 0 0,-1 0 0 0 0,0 0 0 0 0,0 0 0 0 0,0 0-1 0 0,0 0 1 0 0,0 0 0 0 0,0 0 0 0 0,1 0 0 0 0,-1-1 0 0 0,0 1 0 0 0,0 0 0 0 0,0-1-1 0 0,0 1 1 0 0,1-1 0 0 0,-1 1 0 0 0,0-1 0 0 0,0 0 0 0 0,-19-20 136 0 0,18 18-76 0 0,0 0-1 0 0,-1 0 1 0 0,1 1 0 0 0,0-1-1 0 0,-1 1 1 0 0,-4-4 0 0 0,0 3-49 0 0,1 0 0 0 0,-1 0 1 0 0,-10-2-1 0 0,9 3-13 0 0,3 0 0 0 0,0 1 0 0 0,0 0 0 0 0,0 0 0 0 0,-9 0 0 0 0,8 0 0 0 0,-1 1 0 0 0,0-2 0 0 0,1 1 0 0 0,-7-3 0 0 0,-14-3 0 0 0,-36-2 0 0 0,45 5 0 0 0,-44-15 0 0 0,-13-5 0 0 0,-7 5 0 0 0,61 16 0 0 0,-36-2 0 0 0,31 5 0 0 0,-52 7 0 0 0,56-5 0 0 0,1-5 0 0 0,-46-12 0 0 0,-6-12 0 0 0,-1-1 0 0 0,1 1 0 0 0,-3 5 0 0 0,-3 9 0 0 0,-4 2 0 0 0,-1-5 0 0 0,3-7 0 0 0,2 2 0 0 0,-4 3 0 0 0,6 4 0 0 0,1 2 0 0 0,1-5 0 0 0,-2-5 0 0 0,-2 1 0 0 0,-2 6 0 0 0,-1 7 0 0 0,-2 4 0 0 0,3-3 0 0 0,58 4 0 0 0,-27-9 0 0 0,-23-12 0 0 0,-3-4 0 0 0,2 0 0 0 0,-5 0 0 0 0,1 1 0 0 0,6 4 0 0 0,-6-1 0 0 0,-7 3 0 0 0,-1 6 0 0 0,3 0 0 0 0,4-2 0 0 0,0-4 0 0 0,-3-1 0 0 0,2 3 0 0 0,2 3 0 0 0,-1 0 0 0 0,-6-3 0 0 0,3-1 0 0 0,-10-2-53 0 0,21 5 42 0 0,-18-1 11 0 0,9 1 0 0 0,3 0 0 0 0,-7-5 0 0 0,-10-8 0 0 0,2-4 0 0 0,10-1 0 0 0,6 2 0 0 0,0 3 0 0 0,0 1 0 0 0,2 2 0 0 0,4 2 0 0 0,-1 0 0 0 0,-12-1 0 0 0,-5-2 0 0 0,4 0 0 0 0,6 2 0 0 0,1 0 0 0 0,6 2 0 0 0,-8 2-224 0 0,9 4-40 0 0,15 4 232 0 0,28 6-32 0 0,-39-12 48 0 0,-7-5 16 0 0,2-2 0 0 0,-6-2 0 0 0,11 9-12 0 0,52 17-48 0 0,2 0-12 0 0,-62-11-152 0 0,26 7 192 0 0,36 5-49 0 0,-2 0-75 0 0,-2 1 137 0 0,-48-9-490 0 0,17 1 481 0 0,35 7-52 0 0,2 5-1551 0 0,-33 10 1282 0 0,42-12 280 0 0,0-1 1 0 0,0 0 0 0 0,1 1-1 0 0,-1-1 1 0 0,0 0-1 0 0,0 0 1 0 0,0 0-1 0 0,0 0 1 0 0,0 0 0 0 0,0 0-1 0 0,0 0 1 0 0,0 0-1 0 0,-2 0 1 0 0,2-5-1043 0 0,1 3 63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7:0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68 455 0 0,'0'0'111'0'0,"0"-1"0"0"0,0 1 0 0 0,0 0 0 0 0,0 0 0 0 0,0-1 0 0 0,0 1 0 0 0,0 0 0 0 0,0-1 0 0 0,0 1 0 0 0,0 0 0 0 0,0 0 0 0 0,0-1 0 0 0,0 1 0 0 0,0 0 0 0 0,0 0 0 0 0,0-1 0 0 0,-1 1 0 0 0,1 0 0 0 0,0 0 0 0 0,0-1 0 0 0,0 1 0 0 0,0 0 0 0 0,0 0 0 0 0,-1-1 0 0 0,1 1 0 0 0,0 0 0 0 0,0 0 0 0 0,-1 0 0 0 0,1-1 0 0 0,0 1-81 0 0,0 0-1 0 0,-1 0 1 0 0,1 0-1 0 0,0 0 0 0 0,0-1 1 0 0,0 1-1 0 0,0 0 1 0 0,0 0-1 0 0,0 0 0 0 0,0 0 1 0 0,-1 0-1 0 0,1-1 1 0 0,0 1-1 0 0,0 0 1 0 0,0 0-1 0 0,0 0 0 0 0,0-1 1 0 0,0 1-1 0 0,0 0 1 0 0,0 0-1 0 0,0 0 0 0 0,0 0 1 0 0,0-1-1 0 0,0 1 1 0 0,0 0-1 0 0,0 0 1 0 0,0 0-1 0 0,0-1 0 0 0,0 1 1 0 0,0 0-1 0 0,1 0 1 0 0,-1 0-1 0 0,0 0 1 0 0,0-1-1 0 0,0 1 0 0 0,0 0 1 0 0,0 0-1 0 0,0 0 1 0 0,0 0-1 0 0,1-1 0 0 0,2-10 782 0 0,1-6 1512 0 0,-4 18-2296 0 0,0-1 607 0 0,0 0-607 0 0,0 0 1 0 0,0 0-1 0 0,1 0 1 0 0,-1 0-1 0 0,0 0 1 0 0,0 0-1 0 0,0 0 1 0 0,0 0-1 0 0,0 0 1 0 0,0 0-1 0 0,0 0 1 0 0,0 0-1 0 0,0 0 1 0 0,0 0 0 0 0,0 0-1 0 0,0 0 1 0 0,0 0-1 0 0,0 0 1 0 0,0 0-1 0 0,0 0 1 0 0,0 0-1 0 0,0 0 194 0 0,0 0-194 0 0,1 12 1621 0 0,1 1 1406 0 0,1-20-536 0 0,2-23 46 0 0,-5 30-2537 0 0,0 0 0 0 0,0 0 0 0 0,0-1 0 0 0,0 1 0 0 0,0 0 0 0 0,0 0 0 0 0,0 0 0 0 0,0 0 0 0 0,0 0 0 0 0,0 0 0 0 0,0 0 0 0 0,0-1 0 0 0,1 1 0 0 0,-1 0 0 0 0,0 0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0,0 0 0 0 0,1 0 0 0 0,-1 1 0 0 0,12 4 780 0 0,-10-4-709 0 0,-1 0 0 0 0,1 0 0 0 0,0-1 0 0 0,0 1 0 0 0,0 0 0 0 0,0-1 0 0 0,0 1 0 0 0,0-1 0 0 0,2 1 0 0 0,-3-2-74 0 0,-1 1-1 0 0,1-1 0 0 0,0 1 1 0 0,0-1-1 0 0,0 1 1 0 0,-1-1-1 0 0,1 0 0 0 0,0 1 1 0 0,-1-1-1 0 0,1 0 1 0 0,-1 0-1 0 0,1 0 0 0 0,-1 1 1 0 0,1-1-1 0 0,-1 0 1 0 0,1 0-1 0 0,-1 0 0 0 0,1-1 1 0 0,-1 1-6 0 0,0 1 0 0 0,0-1 0 0 0,0 0 0 0 0,1 1 0 0 0,-1-1 0 0 0,0 0 0 0 0,1 1 0 0 0,-1-1-1 0 0,1 1 1 0 0,-1-1 0 0 0,1 1 0 0 0,-1-1 0 0 0,1 1 0 0 0,0-2 0 0 0,0 3-6 0 0,-1-1 0 0 0,1 0 0 0 0,0 0 0 0 0,-1 0 0 0 0,1 1 0 0 0,-1-1 0 0 0,1 0 0 0 0,-1 0-1 0 0,1 1 1 0 0,0-1 0 0 0,-1 1 0 0 0,1-1 0 0 0,-1 0 0 0 0,0 1 0 0 0,1-1 0 0 0,-1 1 0 0 0,1-1 0 0 0,-1 1 0 0 0,0-1-1 0 0,1 1 1 0 0,-1 0 0 0 0,0-1 0 0 0,1 2 0 0 0,1 1 48 0 0,0 0 0 0 0,1 0-1 0 0,-1-1 1 0 0,1 1 0 0 0,-1-1-1 0 0,1 1 1 0 0,0-1 0 0 0,0 0 0 0 0,0 0-1 0 0,0 0 1 0 0,1 0 0 0 0,-1-1-1 0 0,0 1 1 0 0,6 1 0 0 0,0-1 101 0 0,0-1 0 0 0,0 1 0 0 0,0-1 0 0 0,15-1 0 0 0,4 2 8 0 0,-21-1-124 0 0,-1 0 0 0 0,0-1 0 0 0,1 0 0 0 0,-1 0 0 0 0,9-2 0 0 0,-12 2-35 0 0,-1 0-1 0 0,1-1 1 0 0,0 2-1 0 0,0-1 1 0 0,-1 0-1 0 0,1 1 1 0 0,0-1-1 0 0,-1 1 1 0 0,5 1-1 0 0,25 12 119 0 0,-16-7-99 0 0,1 1-9 0 0,-8-4 17 0 0,-1 0 1 0 0,1-1-1 0 0,11 3 0 0 0,-18-6-30 0 0,1 1-1 0 0,0-1 1 0 0,-1 0-1 0 0,1 1 1 0 0,0-2-1 0 0,0 1 0 0 0,-1 0 1 0 0,1 0-1 0 0,0-1 1 0 0,-1 1-1 0 0,1-1 0 0 0,-1 0 1 0 0,1 0-1 0 0,-1 0 1 0 0,5-2-1 0 0,-5 2-1 0 0,1 0 0 0 0,-1 0 0 0 0,1 0 0 0 0,0 0-1 0 0,-1 0 1 0 0,1 1 0 0 0,0-1 0 0 0,0 1 0 0 0,-1 0 0 0 0,1 0 0 0 0,0 0-1 0 0,0 0 1 0 0,-1 1 0 0 0,1-1 0 0 0,3 1 0 0 0,7 3-10 0 0,25 9 0 0 0,-7-1 9 0 0,-28-12-4 0 0,33 11 0 0 0,2-2 0 0 0,50 6 0 0 0,-43-9 0 0 0,-1 2 0 0 0,60 19 0 0 0,6 1 0 0 0,-100-26 0 0 0,1-1 0 0 0,0-1 0 0 0,-1 0 0 0 0,1 0 0 0 0,20-4 0 0 0,-19 2 0 0 0,0 0 0 0 0,0 2 0 0 0,0-1 0 0 0,20 3 0 0 0,6 6 0 0 0,0 2 0 0 0,40 15 0 0 0,-41-11 0 0 0,1-3 0 0 0,40 8 0 0 0,-54-15 0 0 0,1-2 0 0 0,-1 0 0 0 0,48-4 0 0 0,-33 0 0 0 0,1 1 0 0 0,47 5 0 0 0,78 19 0 0 0,-96-15 0 0 0,125 0 0 0 0,-78-6 0 0 0,52 19-177 0 0,-47-4-170 0 0,106 5 335 0 0,110 4 12 0 0,50-23 3 0 0,-53-1-17 0 0,30 32-24 0 0,-72-3 23 0 0,-169-24 15 0 0,403 38 0 0 0,-209 32 0 0 0,-253-58 0 0 0,81 21 0 0 0,158 23 0 0 0,-210-49-59 0 0,120 34 1 0 0,10 24-129 0 0,-98-31 187 0 0,-17-4 0 0 0,100 29 0 0 0,50-13 0 0 0,23 7 0 0 0,234 62 0 0 0,-317-84 0 0 0,224 15 0 0 0,239 20 0 0 0,-611-65-18 0 0,0 2 0 0 0,-1 3 0 0 0,-1 1 0 0 0,69 31-1 0 0,-103-38-30 0 0,-8-4-61 0 0,0 0 1 0 0,0 0-1 0 0,1-1 1 0 0,-1 0 0 0 0,0 0-1 0 0,1-1 1 0 0,7 2-1 0 0,-5-7-642 0 0,-8 0 232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3:07:4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35 4607 0 0,'0'0'12423'0'0,"-7"1"-11702"0"0,-22 6-31 0 0,29-7-662 0 0,-1 0 1 0 0,1 0 0 0 0,0 0 0 0 0,-1 0-1 0 0,1 0 1 0 0,0 0 0 0 0,-1 0 0 0 0,1 1-1 0 0,0-1 1 0 0,-1 0 0 0 0,1 0 0 0 0,0 0-1 0 0,-1 1 1 0 0,1-1 0 0 0,0 0 0 0 0,-1 0-1 0 0,1 1 1 0 0,0-1 0 0 0,0 0 0 0 0,-1 0-1 0 0,1 1 1 0 0,0-1 0 0 0,0 0 0 0 0,0 1 0 0 0,-1-1-1 0 0,1 1 1 0 0,0-1 0 0 0,0 0 0 0 0,0 1-1 0 0,1 4 171 0 0,-1-5-167 0 0,0 1 32 0 0,0 1 0 0 0,0-1 0 0 0,0 1 1 0 0,0-1-1 0 0,0 0 0 0 0,0 1 0 0 0,0-1 0 0 0,0 0 0 0 0,1 1 0 0 0,-1-1 0 0 0,1 0 1 0 0,-1 1-1 0 0,1-1 0 0 0,-1 0 0 0 0,1 0 0 0 0,0 1 0 0 0,-1-1 0 0 0,1 0 1 0 0,0 0-1 0 0,0 0 0 0 0,0 0 0 0 0,0 0 0 0 0,0 0 0 0 0,0 0 0 0 0,0 0 1 0 0,0-1-1 0 0,2 2 0 0 0,7 1-21 0 0,0-3-33 0 0,0-5-10 0 0,1-12 0 0 0,-2-5 15 0 0,-8 17 450 0 0,-9 3-385 0 0,-27-4-48 0 0,34 6-29 0 0,1-1-1 0 0,0 1 1 0 0,-1 0-1 0 0,1 0 1 0 0,0 0 0 0 0,-1 0-1 0 0,1-1 1 0 0,-1 1-1 0 0,1 0 1 0 0,0 0 0 0 0,-1 0-1 0 0,1 0 1 0 0,-1 0-1 0 0,1 0 1 0 0,0 0-1 0 0,-1 0 1 0 0,1 0 0 0 0,-1 1-1 0 0,1-1 1 0 0,0 0-1 0 0,-1 0 1 0 0,1 0 0 0 0,-1 0-1 0 0,1 0 1 0 0,0 1-1 0 0,-1-1 1 0 0,1 0-1 0 0,0 0 1 0 0,-1 1 0 0 0,1-1-1 0 0,-15 16 78 0 0,3 2-64 0 0,8-4-16 0 0,7-1 0 0 0,-2-11-1 0 0,0 1 0 0 0,0-1 1 0 0,0 0-1 0 0,1 1 0 0 0,-1-1 0 0 0,1 0 0 0 0,0 0 0 0 0,0 0 1 0 0,0 0-1 0 0,0 0 0 0 0,0 0 0 0 0,0-1 0 0 0,4 3 0 0 0,0-1 40 0 0,0 1 0 0 0,1-2 0 0 0,13 5 0 0 0,-19-7-21 0 0,1 1-1 0 0,0-1 1 0 0,-1 0-1 0 0,1 0 1 0 0,-1 0-1 0 0,1 0 0 0 0,-1 0 1 0 0,1-1-1 0 0,0 1 1 0 0,-1 0-1 0 0,1-1 1 0 0,-1 1-1 0 0,1-1 1 0 0,-1 0-1 0 0,0 1 1 0 0,1-1-1 0 0,-1 0 1 0 0,0 0-1 0 0,1 0 1 0 0,-1 0-1 0 0,0 0 1 0 0,0 0-1 0 0,0 0 0 0 0,0 0 1 0 0,0-1-1 0 0,0 1 1 0 0,0 0-1 0 0,1-2 1 0 0,-1 0 102 0 0,-3-5-43 0 0,2 4-70 0 0,-1 1-1 0 0,0-1 1 0 0,0 1 0 0 0,-1-1-1 0 0,1 1 1 0 0,-1 0 0 0 0,1 0-1 0 0,-1-1 1 0 0,-3-2 0 0 0,3 4-6 0 0,0 0 0 0 0,0 0 0 0 0,-1 0 0 0 0,1 0 0 0 0,-1 0 0 0 0,0 1-1 0 0,1-1 1 0 0,-1 1 0 0 0,0 0 0 0 0,0 0 0 0 0,0 0 0 0 0,1 0 0 0 0,-7-1 0 0 0,7 2-1 0 0,0 0 0 0 0,0 0 0 0 0,0 0 0 0 0,0 0 0 0 0,0 0 0 0 0,0 1 0 0 0,0-1 0 0 0,0 1 0 0 0,0-1 0 0 0,0 1 0 0 0,0 0 0 0 0,1-1 0 0 0,-1 1 0 0 0,-2 2 0 0 0,3-3 0 0 0,1 0-1 0 0,0 0 0 0 0,-1 1 1 0 0,1-1-1 0 0,0 0 1 0 0,-1 1-1 0 0,1-1 1 0 0,0 0-1 0 0,-1 1 1 0 0,1-1-1 0 0,0 0 0 0 0,0 1 1 0 0,-1-1-1 0 0,1 1 1 0 0,0-1-1 0 0,0 1 1 0 0,0-1-1 0 0,0 1 0 0 0,-1-1 1 0 0,1 0-1 0 0,0 1 1 0 0,0-1-1 0 0,0 1 1 0 0,0-1-1 0 0,0 1 0 0 0,1 4 20 0 0,0 0-1 0 0,0-1 0 0 0,0 0 0 0 0,0 1 1 0 0,1-1-1 0 0,-1 0 0 0 0,1 1 0 0 0,0-1 1 0 0,0 0-1 0 0,1 0 0 0 0,0-1 0 0 0,-1 1 1 0 0,1 0-1 0 0,0-1 0 0 0,0 0 0 0 0,1 1 1 0 0,-1-1-1 0 0,1-1 0 0 0,0 1 0 0 0,0 0 0 0 0,0-1 1 0 0,0 0-1 0 0,0 0 0 0 0,0 0 0 0 0,0-1 1 0 0,1 1-1 0 0,5 0 0 0 0,-9-1-8 0 0,0-1 0 0 0,0 0 0 0 0,0 0-1 0 0,0-1 1 0 0,1 1 0 0 0,-1 0 0 0 0,0 0 0 0 0,0 0 0 0 0,0-1-1 0 0,0 1 1 0 0,0-1 0 0 0,0 1 0 0 0,1-1 0 0 0,-1 1-1 0 0,0-1 1 0 0,0 1 0 0 0,-1-1 0 0 0,1 0 0 0 0,0 0 0 0 0,0 0-1 0 0,1-1 1 0 0,9-12 6 0 0,-1-10-16 0 0,-8 18 0 0 0,-1 1 0 0 0,0-1 0 0 0,0 0 0 0 0,0-8 0 0 0,-5-22-13 0 0,4 36 10 0 0,0-1 1 0 0,0 0 0 0 0,0 1 0 0 0,-1-1-1 0 0,1 0 1 0 0,0 0 0 0 0,0 1-1 0 0,-1-1 1 0 0,1 1 0 0 0,0-1-1 0 0,-1 0 1 0 0,1 1 0 0 0,0-1-1 0 0,-1 1 1 0 0,1-1 0 0 0,-1 1-1 0 0,1-1 1 0 0,-1 1 0 0 0,1-1-1 0 0,-1 1 1 0 0,0-1 0 0 0,0 1-1 0 0,-30-26-21 0 0,31 26 23 0 0,0-1 0 0 0,-1 1-1 0 0,1-1 1 0 0,0 1 0 0 0,-1 0-1 0 0,1-1 1 0 0,-1 1-1 0 0,1 0 1 0 0,0-1 0 0 0,-1 1-1 0 0,1 0 1 0 0,-1 0 0 0 0,1-1-1 0 0,-1 1 1 0 0,1 0-1 0 0,-1 0 1 0 0,1 0 0 0 0,-1 0-1 0 0,1 0 1 0 0,-1 0 0 0 0,1 0-1 0 0,-1 0 1 0 0,1 0-1 0 0,-1 0 1 0 0,1 0 0 0 0,-1 0-1 0 0,1 0 1 0 0,-1 0 0 0 0,1 0-1 0 0,-2 1 1 0 0,-29 8-10 0 0,31-9 11 0 0,-1 1 0 0 0,0-1 0 0 0,0 1 0 0 0,1-1 0 0 0,-1 1 0 0 0,0-1 0 0 0,0 1 0 0 0,1-1 0 0 0,-1 1 0 0 0,1-1 0 0 0,-1 1 0 0 0,0 0 0 0 0,1-1 0 0 0,-1 1 0 0 0,1 0 0 0 0,0 0 0 0 0,-1-1 0 0 0,1 1 0 0 0,-1 1 0 0 0,1 0-1 0 0,-1 1 0 0 0,1 0 0 0 0,-1-1-1 0 0,1 1 1 0 0,0 0 0 0 0,0 0 0 0 0,0-1 0 0 0,0 1-1 0 0,1 0 1 0 0,-1-1 0 0 0,1 1 0 0 0,0-1 0 0 0,-1 1 0 0 0,1 0-1 0 0,0-1 1 0 0,1 0 0 0 0,-1 1 0 0 0,0-1 0 0 0,1 0-1 0 0,-1 1 1 0 0,1-1 0 0 0,0 0 0 0 0,-1 0 0 0 0,1 0 0 0 0,0 0-1 0 0,5 2 1 0 0,-5-2 0 0 0,1 0-1 0 0,-1 0 1 0 0,1 0 0 0 0,0-1-1 0 0,-1 1 1 0 0,1-1 0 0 0,0 0-1 0 0,0 0 1 0 0,0 0 0 0 0,0 0-1 0 0,0-1 1 0 0,0 1 0 0 0,0-1-1 0 0,0 1 1 0 0,1-1 0 0 0,-1 0-1 0 0,0 0 1 0 0,0-1 0 0 0,0 1-1 0 0,0-1 1 0 0,0 1 0 0 0,0-1-1 0 0,4-2 1 0 0,1-3 1 0 0,-6 5 0 0 0,-1-1 0 0 0,0 1 0 0 0,0-1 0 0 0,0 1 0 0 0,0-1 0 0 0,0 0 0 0 0,1-3 0 0 0,-1 3 0 0 0,0-1 0 0 0,0 1 0 0 0,-1-1 0 0 0,1 0 0 0 0,-1 1 0 0 0,0-1 0 0 0,1 0 0 0 0,-1 1 0 0 0,0-1 0 0 0,-1-5 0 0 0,-1 1-3 0 0,-1 0 1 0 0,1 0-1 0 0,-6-10 0 0 0,8 16 2 0 0,0 1 0 0 0,0-1 0 0 0,0 1 0 0 0,0 0 0 0 0,-1-1 0 0 0,1 1 0 0 0,0-1 0 0 0,0 1 0 0 0,0 0 0 0 0,0-1 0 0 0,-1 1 0 0 0,1 0 0 0 0,0-1 0 0 0,0 1-1 0 0,-1 0 1 0 0,1 0 0 0 0,0-1 0 0 0,0 1 0 0 0,-1 0 0 0 0,1 0 0 0 0,0-1 0 0 0,-1 1 0 0 0,1 0 0 0 0,-1 0 0 0 0,1 0 0 0 0,0 0 0 0 0,-1-1 0 0 0,1 1 0 0 0,0 0-1 0 0,-1 0 1 0 0,1 0 0 0 0,-1 0 0 0 0,1 0 0 0 0,0 0 0 0 0,-1 0 0 0 0,1 0 0 0 0,-1 0 0 0 0,1 0 0 0 0,-1 1 0 0 0,-31 0-21 0 0,24-1-31 0 0,7 1-20 0 0,0-1 64 0 0,0 1 0 0 0,0 0 0 0 0,0 0 0 0 0,0 0 0 0 0,0 0 0 0 0,0 0 0 0 0,0 0 0 0 0,0 0 0 0 0,1 0 0 0 0,-2 2 0 0 0,0 0-11 0 0,-2 2-33 0 0,3-3 50 0 0,0 0 0 0 0,1-1 1 0 0,-1 1-1 0 0,1 0 0 0 0,-1 0 0 0 0,1 0 0 0 0,0 0 1 0 0,-1-1-1 0 0,1 1 0 0 0,0 0 0 0 0,0 0 1 0 0,0 0-1 0 0,1 0 0 0 0,-1 0 0 0 0,0 0 1 0 0,1-1-1 0 0,-1 1 0 0 0,1 0 0 0 0,0 0 1 0 0,-1-1-1 0 0,1 1 0 0 0,0 0 0 0 0,0-1 1 0 0,0 1-1 0 0,0 0 0 0 0,2 0 0 0 0,-3-1 3 0 0,2 2 0 0 0,1-1 0 0 0,-1 1 0 0 0,0-1 0 0 0,1 0 0 0 0,-1 0 0 0 0,1 0 0 0 0,0 0 0 0 0,-1 0 0 0 0,1 0 0 0 0,0-1 0 0 0,0 0 0 0 0,0 1 0 0 0,0-1 0 0 0,1 0 0 0 0,-1 0 0 0 0,6 0 0 0 0,-1-3 0 0 0,-7 2 0 0 0,-1 0 0 0 0,1-1 0 0 0,0 1 0 0 0,-1 0 0 0 0,1-1 0 0 0,-1 1 0 0 0,1-1 0 0 0,-1 1 0 0 0,1-1 0 0 0,-1 1 0 0 0,1-1 0 0 0,-1 1 0 0 0,1-1 0 0 0,-1 1 0 0 0,0-1 0 0 0,1 0 0 0 0,-1 1 0 0 0,1-2 0 0 0,4-21-16 0 0,-5 17-64 0 0,-8 1-16 0 0,-27-15 0 0 0,26 15 3 0 0,1 6 10 0 0,-24 3 6 0 0,32-4 73 0 0,-1 0 1 0 0,0 0-1 0 0,0 0 1 0 0,1 1-1 0 0,-1-1 1 0 0,0 0-1 0 0,1 0 1 0 0,-1 0-1 0 0,0 0 1 0 0,1 1-1 0 0,-1-1 1 0 0,0 0-1 0 0,1 1 1 0 0,-1-1-1 0 0,0 1 1 0 0,-12 11-8 0 0,13-11 12 0 0,1 0 0 0 0,-1 0 0 0 0,0 0 1 0 0,0-1-1 0 0,0 1 0 0 0,1 0 0 0 0,-1 0 0 0 0,0 0 0 0 0,1 0 0 0 0,-1-1 0 0 0,0 1 0 0 0,1 0 0 0 0,-1 0 1 0 0,1-1-1 0 0,0 1 0 0 0,-1 0 0 0 0,1-1 0 0 0,0 1 0 0 0,-1-1 0 0 0,1 1 0 0 0,0 0 0 0 0,-1-1 0 0 0,1 0 1 0 0,0 1-1 0 0,1 0 0 0 0,21 11 48 0 0,-11-8 71 0 0,-4-8 146 0 0,1-10-186 0 0,-9 13-79 0 0,1 0-1 0 0,-1 0 1 0 0,0 0 0 0 0,1-1-1 0 0,-1 1 1 0 0,0 0 0 0 0,0 0-1 0 0,0 0 1 0 0,0 0 0 0 0,0 0-1 0 0,0 0 1 0 0,0-1 0 0 0,0 1-1 0 0,0 0 1 0 0,0 0 0 0 0,-1 0-1 0 0,1 0 1 0 0,-1 0 0 0 0,1 0-1 0 0,0 0 1 0 0,-1 0 0 0 0,0 0-1 0 0,-1-2 1 0 0,1 2-1 0 0,-1 0 0 0 0,0 0 0 0 0,0 0 0 0 0,1 0 0 0 0,-1 0 0 0 0,0 0 0 0 0,0 0 0 0 0,0 0 0 0 0,0 1 0 0 0,0-1 0 0 0,0 1 0 0 0,-1 0 0 0 0,1 0 0 0 0,0 0 0 0 0,0 0 0 0 0,-3 0 0 0 0,4 0 0 0 0,0 0 0 0 0,0 1 0 0 0,0-1 0 0 0,0 1 0 0 0,0-1 0 0 0,0 1 0 0 0,0-1 0 0 0,0 1 0 0 0,0-1 0 0 0,1 1 0 0 0,-1 0 0 0 0,0 0 0 0 0,0-1 0 0 0,1 1 0 0 0,-1 0 0 0 0,0 0 0 0 0,1 0 0 0 0,-1 0 0 0 0,1 0 0 0 0,-1 0 0 0 0,1 0 0 0 0,-1 2 0 0 0,-3 4 13 0 0,2-4-6 0 0,1 0 1 0 0,0 0 0 0 0,0 1 0 0 0,0-1-1 0 0,0 1 1 0 0,1-1 0 0 0,-1 5 0 0 0,1-3 34 0 0,0-6-41 0 0,0 1-1 0 0,0 0 0 0 0,0 0 0 0 0,0 0 0 0 0,0 0 0 0 0,0 0 1 0 0,0 0-1 0 0,0 0 0 0 0,0 0 0 0 0,0 0 0 0 0,0 0 0 0 0,0 0 1 0 0,1 0-1 0 0,-1 0 0 0 0,0 0 0 0 0,0 0 0 0 0,0 0 0 0 0,0 0 1 0 0,0 0-1 0 0,0 0 0 0 0,0 0 0 0 0,0 0 0 0 0,0 0 0 0 0,0 0 1 0 0,0 0-1 0 0,1 0 0 0 0,-1 0 0 0 0,0 0 0 0 0,0 0 0 0 0,0 0 1 0 0,0 0-1 0 0,0 0 0 0 0,0 0 0 0 0,0 0 0 0 0,0 1 0 0 0,0-1 0 0 0,0 0 1 0 0,0 0-1 0 0,0 0 0 0 0,0 0 0 0 0,0 0 0 0 0,0 0 0 0 0,0 0 1 0 0,0 0-1 0 0,0 0 0 0 0,0 0 0 0 0,1 0 0 0 0,-1 0 0 0 0,0 0 1 0 0,0 0-1 0 0,0 1 0 0 0,0-1 0 0 0,0 0 0 0 0,0 0 0 0 0,0 0 1 0 0,0 0-1 0 0,0 0 0 0 0,0 0 0 0 0,0 0 0 0 0,0 0 0 0 0,-1 0 1 0 0,1 0-1 0 0,0 0 0 0 0,0 1 0 0 0,0-1 0 0 0,13-21 0 0 0,5-16-333 0 0,-2 4-54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3:07:4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11975 0 0,'0'0'1404'0'0,"-2"10"1698"0"0,1-5-2623 0 0,-24 97 4866 0 0,-11 55-5605 0 0,30-117-4651 0 0,5-34 2056 0 0,-1 8-3305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0:04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39 4607 0 0,'0'-2'278'0'0,"0"1"-1"0"0,-1-1 0 0 0,1 0 0 0 0,0 0 1 0 0,-1 1-1 0 0,1-1 0 0 0,-1 0 0 0 0,0 1 1 0 0,1-1-1 0 0,-1 1 0 0 0,0-1 0 0 0,0 1 0 0 0,0-1 1 0 0,0 1-1 0 0,0-1 0 0 0,-1 1 0 0 0,1 0 1 0 0,0 0-1 0 0,-1 0 0 0 0,1 0 0 0 0,-1 0 1 0 0,1 0-1 0 0,-1 0 0 0 0,1 0 0 0 0,-1 0 1 0 0,0 1-1 0 0,1-1 0 0 0,-1 0 0 0 0,0 1 0 0 0,1 0 1 0 0,-1-1-1 0 0,0 1 0 0 0,0 0 0 0 0,1 0 1 0 0,-1 0-1 0 0,0 0 0 0 0,0 0 0 0 0,0 1 1 0 0,1-1-1 0 0,-1 0 0 0 0,-3 2 0 0 0,1 0-30 0 0,-1 1-1 0 0,1 0 1 0 0,0 0 0 0 0,0 0-1 0 0,0 1 1 0 0,0-1-1 0 0,0 1 1 0 0,1 0-1 0 0,0 0 1 0 0,0 0 0 0 0,0 1-1 0 0,0-1 1 0 0,1 1-1 0 0,-1-1 1 0 0,1 1-1 0 0,0 0 1 0 0,-1 6 0 0 0,0-2-107 0 0,1 0 1 0 0,0 0-1 0 0,1 0 1 0 0,0 0-1 0 0,1 0 1 0 0,-1 0 0 0 0,2 0-1 0 0,-1 0 1 0 0,3 10-1 0 0,-3-17-121 0 0,1 0 0 0 0,-1 0 0 0 0,1 0 0 0 0,0 1-1 0 0,0-1 1 0 0,0 0 0 0 0,0 0 0 0 0,0-1 0 0 0,0 1 0 0 0,1 0-1 0 0,-1 0 1 0 0,1-1 0 0 0,-1 1 0 0 0,1 0 0 0 0,-1-1 0 0 0,3 2-1 0 0,-3-2-12 0 0,0-1 1 0 0,0 0-1 0 0,0 1 0 0 0,0-1 0 0 0,1 1 0 0 0,-1-1 0 0 0,0 0 0 0 0,0 0 0 0 0,0 0 0 0 0,0 0 0 0 0,0 0 0 0 0,0 0 0 0 0,0 0 0 0 0,0 0 0 0 0,0 0 0 0 0,1 0 0 0 0,-1 0 0 0 0,0-1 0 0 0,0 1 0 0 0,0 0 0 0 0,0-1 1 0 0,0 1-1 0 0,0-1 0 0 0,0 1 0 0 0,0-1 0 0 0,-1 0 0 0 0,1 1 0 0 0,0-1 0 0 0,0 0 0 0 0,0 0 0 0 0,-1 1 0 0 0,1-1 0 0 0,0 0 0 0 0,0-2 0 0 0,2-2 3 0 0,0 1 1 0 0,0-1-1 0 0,0-1 1 0 0,-1 1-1 0 0,0 0 0 0 0,0 0 1 0 0,1-10-1 0 0,5-40 48 0 0,-8 55-57 0 0,0 0 0 0 0,1-1 0 0 0,-1 1 0 0 0,0 0 0 0 0,0-1 0 0 0,0 1 0 0 0,0-1 0 0 0,0 1 0 0 0,0-1 0 0 0,0 1 0 0 0,0 0 0 0 0,0-1 0 0 0,0 1 0 0 0,0-1 0 0 0,-1 1 0 0 0,1 0 0 0 0,0-1 0 0 0,0 1 0 0 0,0-1 0 0 0,0 1 0 0 0,-1 0 0 0 0,1-1 0 0 0,0 1 0 0 0,0 0 0 0 0,-1-1 0 0 0,1 1 0 0 0,0 0 0 0 0,0 0 0 0 0,-1-1 0 0 0,1 1 0 0 0,0 0 0 0 0,-1 0 0 0 0,1-1 0 0 0,-1 1 0 0 0,1 0 0 0 0,0 0 0 0 0,-1 0 0 0 0,1 0 0 0 0,0 0 0 0 0,-1-1 0 0 0,1 1 0 0 0,-1 0 0 0 0,-5-1 0 0 0,0 0 0 0 0,-1 1 0 0 0,1 0 0 0 0,-10 0 0 0 0,14 1 0 0 0,1-1 0 0 0,0 0 0 0 0,-1 1 0 0 0,1-1 0 0 0,0 1 0 0 0,0-1 0 0 0,-1 1 0 0 0,1 0 0 0 0,0-1 0 0 0,0 1 0 0 0,0 0 0 0 0,0 0 0 0 0,0 0 0 0 0,0 0 0 0 0,0 0 0 0 0,0 0 0 0 0,0 0 0 0 0,0 0 0 0 0,1 0 0 0 0,-1 0 0 0 0,0 0 0 0 0,1 1 0 0 0,-1-1 0 0 0,1 0 0 0 0,-1 0 0 0 0,1 2 0 0 0,-2 2 0 0 0,-1 0 39 0 0,1 1-1 0 0,1-1 0 0 0,-1 1 1 0 0,-1 6-1 0 0,3-10-22 0 0,-1 1 0 0 0,1-1 0 0 0,0 0 0 0 0,0 0 0 0 0,0 1 0 0 0,0-1 0 0 0,0 0 0 0 0,1 0 0 0 0,-1 1 0 0 0,1-1 0 0 0,-1 0 0 0 0,1 0 0 0 0,1 3 0 0 0,-1-4-10 0 0,-1-1-1 0 0,0 0 1 0 0,0 1 0 0 0,0-1-1 0 0,1 0 1 0 0,-1 0-1 0 0,0 1 1 0 0,0-1 0 0 0,1 0-1 0 0,-1 0 1 0 0,0 1 0 0 0,1-1-1 0 0,-1 0 1 0 0,0 0-1 0 0,1 0 1 0 0,-1 0 0 0 0,0 0-1 0 0,1 1 1 0 0,-1-1-1 0 0,0 0 1 0 0,1 0 0 0 0,-1 0-1 0 0,0 0 1 0 0,1 0 0 0 0,-1 0-1 0 0,0 0 1 0 0,1 0-1 0 0,0 0 1 0 0,11-7 32 0 0,6-11-47 0 0,-13 11 9 0 0,0-1 0 0 0,0 1 0 0 0,-1-1 0 0 0,6-16 0 0 0,-8 19 0 0 0,-1 0 0 0 0,1 0 0 0 0,-1 0 0 0 0,0 0 0 0 0,0-1 0 0 0,-1 1 0 0 0,0 0 0 0 0,1 0 0 0 0,-2-9 0 0 0,0 13 0 0 0,1 0 0 0 0,0 1 0 0 0,0-1 0 0 0,0 0 0 0 0,0 1 0 0 0,0-1 0 0 0,-1 0 0 0 0,1 0 0 0 0,0 1 0 0 0,-1-1 0 0 0,1 1 0 0 0,0-1 0 0 0,-1 0 0 0 0,1 1 0 0 0,-1-1 0 0 0,1 1 0 0 0,-1-1 0 0 0,1 1 0 0 0,-1-1 0 0 0,1 1 0 0 0,-1-1 0 0 0,1 1 0 0 0,-1-1 0 0 0,0 1 0 0 0,1 0 0 0 0,-1 0 0 0 0,0-1 0 0 0,0 1 0 0 0,1 0 0 0 0,-1 0 0 0 0,0 0 0 0 0,1-1 0 0 0,-1 1 0 0 0,0 0 0 0 0,0 0 0 0 0,1 0 0 0 0,-1 0 0 0 0,0 1 0 0 0,1-1 0 0 0,-1 0 0 0 0,0 0 0 0 0,0 0 0 0 0,1 0 0 0 0,-2 1 0 0 0,-4 2 0 0 0,0-1 0 0 0,1 1 0 0 0,-1 0 0 0 0,-6 6 0 0 0,3-4 0 0 0,-3 3 0 0 0,6-6 0 0 0,1 1 0 0 0,-1 1 0 0 0,1-1 0 0 0,0 1 0 0 0,0 0 0 0 0,0 0 0 0 0,0 1 0 0 0,1-1 0 0 0,0 1 0 0 0,-6 9 0 0 0,9-14 4 0 0,1 1-1 0 0,-1 0 1 0 0,1 0-1 0 0,0 0 1 0 0,-1 0-1 0 0,1-1 1 0 0,0 1-1 0 0,0 0 1 0 0,0 0-1 0 0,0 0 1 0 0,-1 0-1 0 0,1 0 1 0 0,0 0-1 0 0,1 0 0 0 0,-1-1 1 0 0,0 1-1 0 0,0 0 1 0 0,0 0-1 0 0,1 0 1 0 0,-1 0-1 0 0,0 0 1 0 0,1 0-1 0 0,0 0 1 0 0,0 1 11 0 0,0-1 1 0 0,0 0-1 0 0,0 1 0 0 0,1-1 1 0 0,-1 0-1 0 0,0 0 0 0 0,1 0 1 0 0,-1 0-1 0 0,1 0 0 0 0,0 0 1 0 0,1 0-1 0 0,4 1 39 0 0,0 1-1 0 0,0-2 1 0 0,0 1 0 0 0,13 0-1 0 0,-17-1-53 0 0,0-1 0 0 0,0 0 0 0 0,-1-1 0 0 0,1 1 0 0 0,0 0 0 0 0,0-1 0 0 0,0 0 0 0 0,0 1 0 0 0,0-1 0 0 0,-1 0 0 0 0,1-1 0 0 0,0 1 0 0 0,-1 0 0 0 0,5-4 0 0 0,-6 4 0 0 0,1 0 0 0 0,-1-1 0 0 0,0 1 0 0 0,0 0 0 0 0,1-1 0 0 0,-1 1 0 0 0,0-1 0 0 0,-1 1 0 0 0,1-1 0 0 0,0 1 0 0 0,0-1 0 0 0,-1 0 0 0 0,1 1 0 0 0,-1-1 0 0 0,1 0 0 0 0,-1 1 0 0 0,0-1 0 0 0,1 0 0 0 0,-1 0 0 0 0,0 1 0 0 0,0-1 0 0 0,-1 0 0 0 0,1 0 0 0 0,0 0 0 0 0,-1-2 0 0 0,1 3 0 0 0,-1 0 0 0 0,1 0 0 0 0,-1 0 0 0 0,1 0 0 0 0,-1 0 0 0 0,0 0 0 0 0,1 1 0 0 0,-1-1 0 0 0,0 0 0 0 0,0 0 0 0 0,1 0 0 0 0,-1 1 0 0 0,0-1 0 0 0,0 0 0 0 0,-2 0 0 0 0,-39-27 0 0 0,41 27 0 0 0,0 0 0 0 0,0 0 0 0 0,-1 1 0 0 0,1-1 0 0 0,0 0 0 0 0,-1 1 0 0 0,1-1 0 0 0,-1 1 0 0 0,1 0 0 0 0,0-1 0 0 0,-4 1 0 0 0,5 0 0 0 0,0 0 0 0 0,-1 0 0 0 0,1 0 0 0 0,0 0 0 0 0,0 0 0 0 0,0 1 0 0 0,-1-1 0 0 0,1 0 0 0 0,0 0 0 0 0,0 0 0 0 0,0 0 0 0 0,-1 1 0 0 0,1-1 0 0 0,0 0 0 0 0,0 0 0 0 0,0 0 0 0 0,0 1 0 0 0,0-1 0 0 0,0 0 0 0 0,-1 0 0 0 0,1 0 0 0 0,0 1 0 0 0,0-1 0 0 0,0 0 0 0 0,0 0 0 0 0,0 1 0 0 0,0-1 0 0 0,0 0 0 0 0,0 0 0 0 0,0 1 0 0 0,0-1 0 0 0,0 0 0 0 0,0 0 0 0 0,0 1 0 0 0,0-1 0 0 0,0 0 0 0 0,1 3 0 0 0,0 0 0 0 0,0-1 0 0 0,0 1 0 0 0,0-1 0 0 0,0 0 0 0 0,3 5 0 0 0,4 3 93 0 0,1-1-1 0 0,0 0 0 0 0,15 10 1 0 0,-19-14-44 0 0,1-1 0 0 0,0-1 0 0 0,0 1 0 0 0,0-1 0 0 0,1 0 0 0 0,-1-1-1 0 0,13 4 1 0 0,-19-6-201 0 0,-6-10 492 0 0,2-8-7425 0 0,0-36-555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3:07:57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1330 455 0 0,'2'1'570'0'0,"-2"0"-182"0"0,1-1-1 0 0,-1 1 1 0 0,0 0 0 0 0,0-1-1 0 0,0 1 1 0 0,0 0 0 0 0,1-1 0 0 0,-1 1-1 0 0,0 0 1 0 0,0-1 0 0 0,0 1-1 0 0,0 0 1 0 0,0-1 0 0 0,0 1 0 0 0,-1 0-1 0 0,1-1 1 0 0,0 1 0 0 0,0 0-1 0 0,0-1 1 0 0,-1 1 0 0 0,1 0 0 0 0,0-1-1 0 0,-1 1 1 0 0,1-1 0 0 0,-1 2-1 0 0,-6 8 5091 0 0,4-7-6251 0 0,1 1 4186 0 0,1-2-3389 0 0,1-1-1 0 0,-1 0 1 0 0,1 0 0 0 0,-1 1-1 0 0,0-1 1 0 0,0 0-1 0 0,1 0 1 0 0,-1 0 0 0 0,0 0-1 0 0,0 0 1 0 0,-2 2-1 0 0,0 0 30 0 0,1 1 542 0 0,2-4-589 0 0,-1 1 0 0 0,1 0 0 0 0,0 0 0 0 0,0 0 0 0 0,-1 0 0 0 0,1 0 0 0 0,0 0 0 0 0,-1 0 0 0 0,1 0 0 0 0,-1-1 0 0 0,1 1 0 0 0,-2 1 0 0 0,1 0 4 0 0,0 1 1515 0 0,-5 1-1269 0 0,-19 13-67 0 0,19-13 269 0 0,12-3 215 0 0,-5-2-607 0 0,-1 0-1 0 0,1 0 1 0 0,0 1 0 0 0,0-1-1 0 0,0 0 1 0 0,-1 0-1 0 0,1 1 1 0 0,0-1-1 0 0,0 1 1 0 0,0-1 0 0 0,0 1-1 0 0,0-1 1 0 0,0 1-1 0 0,0 0 1 0 0,0-1 0 0 0,1 1-1 0 0,-1 0 1 0 0,0 0-1 0 0,2 0 1 0 0,-2 0-6 0 0,1 1-1 0 0,0-1 1 0 0,-1 1-1 0 0,1 0 1 0 0,-1 0-1 0 0,1 0 1 0 0,-1 0 0 0 0,1 0-1 0 0,-1 0 1 0 0,0 0-1 0 0,3 3 1 0 0,-2-2-47 0 0,-1-2 1 0 0,0 0 0 0 0,0 0 0 0 0,-1 0 0 0 0,1 0-1 0 0,0 0 1 0 0,0 0 0 0 0,-1 0 0 0 0,1 0 0 0 0,0 0 0 0 0,-1-1 0 0 0,1 1 0 0 0,0 0-1 0 0,-1 0 1 0 0,1-1 0 0 0,0 1 0 0 0,-1-1 0 0 0,1 1 0 0 0,-1 0 0 0 0,1-1-1 0 0,0 1 1 0 0,-1-1 0 0 0,1 1 0 0 0,-1-1 0 0 0,1 0 0 0 0,0 0-1 0 0,0 0 40 0 0,1-1-1 0 0,0 1 1 0 0,0 0-1 0 0,0 0 1 0 0,-1 0-1 0 0,1 1 1 0 0,0-1-1 0 0,0 0 1 0 0,0 1-1 0 0,1-1 1 0 0,-1 1-1 0 0,0 0 1 0 0,0-1-1 0 0,4 1 1 0 0,1 1 76 0 0,0 0 1 0 0,1 1 0 0 0,6 1 0 0 0,-10-1-84 0 0,1-1 0 0 0,-1 0 0 0 0,0 0 0 0 0,1 0 0 0 0,-1-1 0 0 0,1 1 0 0 0,-1-1 0 0 0,1 0 0 0 0,-1 0 0 0 0,1-1 0 0 0,4 0 0 0 0,-5 0-20 0 0,-1 0 0 0 0,0 1 0 0 0,0-1 0 0 0,0 1 0 0 0,1 0 0 0 0,-1 0 0 0 0,0 1 0 0 0,5 0 0 0 0,-5-1-21 0 0,-1 1 0 0 0,1-1 1 0 0,-1 0-1 0 0,0 1 0 0 0,1-1 0 0 0,-1 0 0 0 0,1-1 0 0 0,-1 1 1 0 0,1 0-1 0 0,-1-1 0 0 0,1 1 0 0 0,-1-1 0 0 0,0 0 1 0 0,1 0-1 0 0,2-2 0 0 0,-1 1 5 0 0,-1 0 1 0 0,1 1-1 0 0,-1-1 0 0 0,1 1 1 0 0,-1-1-1 0 0,1 1 0 0 0,0 0 1 0 0,0 0-1 0 0,0 1 0 0 0,7-1 1 0 0,1 1 17 0 0,0 1 0 0 0,15 2 0 0 0,-11-1-34 0 0,-11-2 13 0 0,0 0 0 0 0,0 0 0 0 0,0 0 1 0 0,0-1-1 0 0,0 0 0 0 0,-1 0 0 0 0,1 0 0 0 0,0-1 0 0 0,7-3 0 0 0,-6 2 1 0 0,-1 1 0 0 0,1 1 1 0 0,-1-1-1 0 0,1 1 0 0 0,0-1 0 0 0,9 1 0 0 0,7 2-8 0 0,-15 0 0 0 0,-1-1 0 0 0,1 0 0 0 0,-1 0 0 0 0,13-2 0 0 0,48-20 64 0 0,-57 21-59 0 0,0 0 0 0 0,1 0 0 0 0,-1 2 0 0 0,1-1 0 0 0,-1 1 0 0 0,16 4 0 0 0,-14-2 1 0 0,-1-2 0 0 0,1 1 0 0 0,0-1-1 0 0,17-2 1 0 0,-20 0-6 0 0,0-1 0 0 0,14-5 0 0 0,0 0 0 0 0,-16 5 0 0 0,6-1 0 0 0,0 0 0 0 0,0 1 0 0 0,0 0 0 0 0,16 0 0 0 0,-14 1 0 0 0,1-1 0 0 0,26-6 0 0 0,-27 5 0 0 0,1 0 0 0 0,28-1 0 0 0,33 5 0 0 0,84-2 0 0 0,-142-2 0 0 0,0 0 0 0 0,0-2 0 0 0,28-9 0 0 0,-25 6 0 0 0,-1 2 0 0 0,27-4 0 0 0,62 4 0 0 0,-27 4 0 0 0,-28-3 0 0 0,0 2 0 0 0,0 3 0 0 0,76 9 0 0 0,-100-4 0 0 0,99 11 0 0 0,-111-15 0 0 0,0-1 0 0 0,0-1 0 0 0,-1 0 0 0 0,37-9 0 0 0,-31 3 0 0 0,28-13 0 0 0,-34 13 0 0 0,0 0 0 0 0,0 1 0 0 0,30-6 0 0 0,26 7 0 0 0,-51 5 0 0 0,45-7 0 0 0,-11-7 0 0 0,-38 8 0 0 0,0 1 0 0 0,0 1 0 0 0,23-1 0 0 0,-20 4 0 0 0,99-8 0 0 0,-98 6 0 0 0,-1-1 0 0 0,0-1 0 0 0,30-11 0 0 0,-30 9 0 0 0,-1 2 0 0 0,1 0 0 0 0,34-2 0 0 0,-30 3 0 0 0,51-11 0 0 0,-70 13 0 0 0,65-20 0 0 0,96-16 0 0 0,-94 32 0 0 0,-48 5 0 0 0,43-8 0 0 0,-37 1 0 0 0,33-14 0 0 0,7-1 0 0 0,-9 11 0 0 0,-13 4 0 0 0,-21 4-14 0 0,0 1 0 0 0,0 1 0 0 0,37 2 0 0 0,-22 1 6 0 0,-11-1 8 0 0,47-7 0 0 0,-65 5 0 0 0,0-2 0 0 0,0 1 0 0 0,0-2 0 0 0,0 0 0 0 0,17-8 0 0 0,-14 5-10 0 0,1 1-1 0 0,-1 1 1 0 0,22-5 0 0 0,24-7-13 0 0,-53 15 13 0 0,1 0 0 0 0,23-3 0 0 0,-24 5 2 0 0,1 0-1 0 0,-1-2 1 0 0,19-5-1 0 0,-7-2 9 0 0,-6 3 0 0 0,23-7 0 0 0,-34 12 0 0 0,-1 1 0 0 0,1 0 0 0 0,-1 0 0 0 0,1 1 0 0 0,-1 0 0 0 0,1 0 0 0 0,-1 0 0 0 0,11 2 0 0 0,-2 0-9 0 0,1-1 0 0 0,-1 0-1 0 0,0-1 1 0 0,27-3 0 0 0,10 1-9 0 0,-34 1 18 0 0,-1 0 0 0 0,0-2 0 0 0,0 1 0 0 0,24-9 0 0 0,63-26 0 0 0,-59 20 0 0 0,-10 5 0 0 0,65-13 0 0 0,-66 18 0 0 0,41-16 0 0 0,-64 19-2 0 0,0-1 1 0 0,16-10-1 0 0,-19 10-5 0 0,0 1-1 0 0,0 0 1 0 0,0 1 0 0 0,1-1-1 0 0,-1 1 1 0 0,1 1-1 0 0,9-3 1 0 0,11 1 7 0 0,-15 3 0 0 0,0 0 0 0 0,-1-2 0 0 0,1 1 0 0 0,-1-2 0 0 0,0 1 0 0 0,0-2 0 0 0,0 0 0 0 0,12-7 0 0 0,-8 3 0 0 0,-5 1 0 0 0,0 1 0 0 0,1 0 0 0 0,0 1 0 0 0,0 0 0 0 0,0 1 0 0 0,0 1 0 0 0,1 0 0 0 0,16-3 0 0 0,52-4 0 0 0,-71 10 0 0 0,0 1 0 0 0,0-2 0 0 0,1 0 0 0 0,-1 0 0 0 0,-1-1 0 0 0,1 0 0 0 0,0 0 0 0 0,-1-1 0 0 0,0-1 0 0 0,0 0 0 0 0,0 0 0 0 0,0 0 0 0 0,9-9 0 0 0,-14 11 0 0 0,0 0-1 0 0,-1 0 1 0 0,1 1-1 0 0,0-1 1 0 0,0 1 0 0 0,1 0-1 0 0,-1 0 1 0 0,0 1-1 0 0,1-1 1 0 0,-1 1 0 0 0,1 0-1 0 0,5-1 1 0 0,3 2-14 0 0,0-1 0 0 0,0 2 1 0 0,13 1-1 0 0,0 1 10 0 0,-21-3 4 0 0,0 0 0 0 0,0-1 0 0 0,-1 1 0 0 0,1-1 0 0 0,0 0 0 0 0,-1 0 0 0 0,1-1 0 0 0,0 1 0 0 0,-1-1 0 0 0,0 0 0 0 0,1 0 0 0 0,-1 0 0 0 0,0-1 0 0 0,0 1 0 0 0,5-6 0 0 0,10-4 0 0 0,-13 9-4 0 0,0 0 1 0 0,1 0-1 0 0,-1 1 1 0 0,1 0-1 0 0,0 0 0 0 0,10-1 1 0 0,-9 2-5 0 0,0-1 0 0 0,0 0 1 0 0,-1-1-1 0 0,11-3 0 0 0,17-15 5 0 0,-23 14 7 0 0,23-11 0 0 0,-31 16-13 0 0,1 1 0 0 0,0-1 0 0 0,0 1 0 0 0,-1 0 0 0 0,1 0 0 0 0,0 1 0 0 0,0-1 0 0 0,10 2 0 0 0,39 7-59 0 0,-39-5 23 0 0,0 0 0 0 0,18 0 0 0 0,-27-3 39 0 0,-1-1-1 0 0,1 1 0 0 0,-1-1 1 0 0,1 0-1 0 0,-1 0 0 0 0,0 0 1 0 0,1-1-1 0 0,-1 0 0 0 0,0 0 1 0 0,5-3-1 0 0,10-7-6 0 0,-14 9 0 0 0,-1-1-1 0 0,1 1 1 0 0,0 0-1 0 0,9-3 0 0 0,-12 5 10 0 0,-1 1 1 0 0,1-1-1 0 0,0 1 0 0 0,-1 0 0 0 0,1 0 0 0 0,0 0 0 0 0,-1 0 0 0 0,1 0 1 0 0,0 0-1 0 0,-1 1 0 0 0,1 0 0 0 0,-1-1 0 0 0,1 1 0 0 0,4 2 0 0 0,4 2-13 0 0,-4-1-17 0 0,-1-1 0 0 0,1-1 0 0 0,10 4 0 0 0,-14-6 28 0 0,-1 1 0 0 0,1-1 0 0 0,-1 0 0 0 0,1 0 0 0 0,-1 0-1 0 0,1 0 1 0 0,-1 0 0 0 0,1-1 0 0 0,-1 1 0 0 0,0-1 0 0 0,1 0 0 0 0,-1 1-1 0 0,1-1 1 0 0,1-1 0 0 0,3-1 1 0 0,0 0 0 0 0,0 0 0 0 0,0 1 0 0 0,1 0 0 0 0,-1 0 1 0 0,0 1-1 0 0,1 0 0 0 0,-1 0 0 0 0,1 1 0 0 0,-1 0 0 0 0,1 0 0 0 0,14 3 0 0 0,-13-1-27 0 0,1-2 0 0 0,-1 1 0 0 0,0-1 0 0 0,1-1 0 0 0,-1 0 0 0 0,1 0 0 0 0,-1-1 0 0 0,0 0 0 0 0,0 0 0 0 0,16-7 0 0 0,-10 4 12 0 0,0 0 1 0 0,25-4-1 0 0,-26 7 15 0 0,-11 0-5 0 0,1 1 0 0 0,-1 0 0 0 0,1-1 0 0 0,-1 1 0 0 0,0-1 0 0 0,1 0 0 0 0,3-3 0 0 0,-4 2-15 0 0,0 1-1 0 0,1 0 1 0 0,-1 0 0 0 0,1 0 0 0 0,0 0 0 0 0,4-1 0 0 0,0 2 13 0 0,0 0 1 0 0,0 0-1 0 0,0 1 0 0 0,12 0 0 0 0,-11 1-7 0 0,1-1 0 0 0,15-2-1 0 0,-22 2 18 0 0,0-1 0 0 0,0 0 0 0 0,-1 1 0 0 0,1-1 0 0 0,0 0 0 0 0,0-1 0 0 0,-1 1 0 0 0,1 0 0 0 0,-1-1-1 0 0,1 0 1 0 0,-1 1 0 0 0,4-5 0 0 0,-1 1-26 0 0,0-1-1 0 0,-1 0 1 0 0,4-7-1 0 0,-4 7-12 0 0,0 0-1 0 0,0 0 1 0 0,6-6-1 0 0,-9 12 34 0 0,0-1 1 0 0,0 0-1 0 0,0 0 0 0 0,1 1 1 0 0,-1-1-1 0 0,0 1 1 0 0,0-1-1 0 0,0 1 0 0 0,1 0 1 0 0,-1-1-1 0 0,0 1 0 0 0,0 0 1 0 0,1 0-1 0 0,-1 0 0 0 0,0 0 1 0 0,0 0-1 0 0,3 0 0 0 0,24 5-155 0 0,-10-1 112 0 0,-15-4 51 0 0,-1 1 0 0 0,1-1 0 0 0,0 0 0 0 0,-1-1 0 0 0,1 1 0 0 0,0-1 0 0 0,-1 1 0 0 0,1-1 0 0 0,-1 0 0 0 0,1 0 0 0 0,-1 0 0 0 0,1 0 0 0 0,-1 0 0 0 0,1 0 0 0 0,-1-1 0 0 0,0 1 0 0 0,0-1 0 0 0,4-3 0 0 0,0 0 0 0 0,-2 3 0 0 0,0 0 0 0 0,0 0 0 0 0,0 1 0 0 0,0-1 0 0 0,0 1 0 0 0,0 0 0 0 0,0 0 0 0 0,0 1 0 0 0,6-1 0 0 0,16-4 0 0 0,-22 4-40 0 0,-1 0 0 0 0,1 0-1 0 0,-1-1 1 0 0,1 0 0 0 0,-1 0 0 0 0,0 1 0 0 0,1-2-1 0 0,-1 1 1 0 0,0 0 0 0 0,-1-1 0 0 0,1 1 0 0 0,0-1-1 0 0,-1 0 1 0 0,1 0 0 0 0,-1 0 0 0 0,0 0 0 0 0,0 0-1 0 0,2-6 1 0 0,-4 8 1 0 0,0 1 0 0 0,0-1-1 0 0,0 1 1 0 0,1-1 0 0 0,-1 1-1 0 0,-1 0 1 0 0,1-1 0 0 0,0 1-1 0 0,0-1 1 0 0,0 1 0 0 0,0-1 0 0 0,0 1-1 0 0,0-1 1 0 0,0 1 0 0 0,-1-1-1 0 0,1 1 1 0 0,0-1 0 0 0,0 1-1 0 0,-1 0 1 0 0,1-1 0 0 0,0 1 0 0 0,-1-1-1 0 0,1 1 1 0 0,0 0 0 0 0,-1 0-1 0 0,1-1 1 0 0,-1 1 0 0 0,1 0-1 0 0,0-1 1 0 0,-1 1 0 0 0,1 0 0 0 0,-1 0-1 0 0,1 0 1 0 0,-1 0 0 0 0,1-1-1 0 0,-1 1 1 0 0,0 0 0 0 0,-6 0-400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0:0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88 210 1375 0 0,'-8'-18'16759'0'0,"7"18"-16685"0"0,0 0 0 0 0,0 0-1 0 0,1 0 1 0 0,-1 0 0 0 0,0 1 0 0 0,0-1 0 0 0,0 0 0 0 0,0 0-1 0 0,0 1 1 0 0,0-1 0 0 0,0 0 0 0 0,-1 2 0 0 0,1 3 669 0 0,9 4 82 0 0,-7-9-794 0 0,0 1 0 0 0,0 0 0 0 0,0-1 0 0 0,-1 1 0 0 0,1-1 0 0 0,0 1 0 0 0,0-1 0 0 0,0 1 0 0 0,0-1 0 0 0,0 0 0 0 0,0 1 0 0 0,0-1 0 0 0,0 0 0 0 0,1 0 0 0 0,-1 0 0 0 0,0 0 0 0 0,0 0 0 0 0,0 0 0 0 0,0 0 0 0 0,0 0 0 0 0,0 0 0 0 0,2-1 0 0 0,1-1 24 0 0,1-1 0 0 0,-1 1-1 0 0,0 0 1 0 0,0-1 0 0 0,6-5-1 0 0,-6 0 6 0 0,9-18-37 0 0,-10 19 213 0 0,-31 10-88 0 0,26-3-142 0 0,1 0 1 0 0,0 1 0 0 0,0-1-1 0 0,0 1 1 0 0,-1-1-1 0 0,1 1 1 0 0,0 0-1 0 0,0-1 1 0 0,0 1 0 0 0,0 0-1 0 0,0 0 1 0 0,0 0-1 0 0,1 0 1 0 0,-1 0-1 0 0,0 0 1 0 0,0 0 0 0 0,0 1-1 0 0,-9 8 49 0 0,10-10-55 0 0,0-1 0 0 0,-1 1 0 0 0,1 0 0 0 0,0-1 0 0 0,0 1 0 0 0,0-1 0 0 0,-1 1 0 0 0,1 0 0 0 0,0-1 0 0 0,0 1 0 0 0,0-1 0 0 0,0 1 0 0 0,0 0 0 0 0,0-1 0 0 0,0 1 0 0 0,0-1 0 0 0,0 1 0 0 0,0 0 0 0 0,0-1 0 0 0,0 1 0 0 0,1-1 0 0 0,-2 0 0 0 0,-2 3 0 0 0,-2 6 0 0 0,-3 18 99 0 0,7-24 43 0 0,1-5 24 0 0,10-55 130 0 0,-9 55-291 0 0,-1 0 0 0 0,1 0 0 0 0,-1 0 0 0 0,0 0 0 0 0,0 0 0 0 0,0 1 1 0 0,0-1-1 0 0,0 0 0 0 0,0 0 0 0 0,-1 0 0 0 0,-1-5 0 0 0,1 7-4 0 0,0 0-1 0 0,0 0 1 0 0,0 0-1 0 0,0 0 1 0 0,-1 0 0 0 0,1 0-1 0 0,0 0 1 0 0,-1 0-1 0 0,1 0 1 0 0,-1 1-1 0 0,1-1 1 0 0,-1 1 0 0 0,1-1-1 0 0,-1 1 1 0 0,1-1-1 0 0,-1 1 1 0 0,1 0-1 0 0,-1 0 1 0 0,1 0 0 0 0,-3 0-1 0 0,2 0 0 0 0,1 0 0 0 0,-1 1 0 0 0,1-1 0 0 0,-1 0 0 0 0,1 1 0 0 0,-1-1 0 0 0,1 1 0 0 0,0 0 0 0 0,-1 0 0 0 0,1-1 0 0 0,0 1 0 0 0,0 0 0 0 0,-1 0 0 0 0,1 0 0 0 0,0 0 0 0 0,0 0 0 0 0,0 1 0 0 0,0-1 0 0 0,0 0 0 0 0,0 0 0 0 0,0 1 0 0 0,1-1 0 0 0,-2 2 0 0 0,0 1 0 0 0,0 0 41 0 0,-1 1-1 0 0,1-1 0 0 0,0 1 1 0 0,0 0-1 0 0,1 0 1 0 0,0-1-1 0 0,-1 1 1 0 0,1 9-1 0 0,0-12-23 0 0,1 0-1 0 0,0 0 1 0 0,0 0-1 0 0,0 0 1 0 0,0 0-1 0 0,0 0 1 0 0,1 0-1 0 0,-1 0 0 0 0,0 0 1 0 0,1 0-1 0 0,0 0 1 0 0,-1 0-1 0 0,1 0 1 0 0,0 0-1 0 0,0-1 1 0 0,0 1-1 0 0,0 0 1 0 0,1 0-1 0 0,-1-1 1 0 0,0 1-1 0 0,1-1 1 0 0,-1 1-1 0 0,1-1 1 0 0,1 2-1 0 0,-2-3-5 0 0,0 1 0 0 0,0-1 0 0 0,-1 0-1 0 0,1 1 1 0 0,0-1 0 0 0,0 0 0 0 0,0 1 0 0 0,0-1-1 0 0,0 0 1 0 0,-1 0 0 0 0,1 0 0 0 0,0 0 0 0 0,1 0-1 0 0,0 0 0 0 0,0-1 1 0 0,0 1-1 0 0,0-1 0 0 0,-1 0 0 0 0,1 0 0 0 0,0 1 0 0 0,-1-1 0 0 0,1 0 0 0 0,0-1 0 0 0,-1 1 0 0 0,3-2 0 0 0,10-13-10 0 0,1-10-16 0 0,-12 20-59 0 0,-9-4-78 0 0,1 2 139 0 0,0 0-1 0 0,-1 1 1 0 0,-9-10 0 0 0,14 16 13 0 0,0 0 1 0 0,0 0-1 0 0,-1 0 1 0 0,1 0 0 0 0,0 0-1 0 0,0 0 1 0 0,-1 0-1 0 0,1 0 1 0 0,-1 0-1 0 0,1 1 1 0 0,-1-1-1 0 0,1 1 1 0 0,-1-1 0 0 0,1 1-1 0 0,-1 0 1 0 0,0-1-1 0 0,1 1 1 0 0,-1 0-1 0 0,0 0 1 0 0,1 0-1 0 0,-1 0 1 0 0,1 0 0 0 0,-4 1-1 0 0,4 0 1 0 0,0-1 0 0 0,0 1 0 0 0,0 0 0 0 0,0-1 0 0 0,0 1 0 0 0,0 0 0 0 0,1 0 0 0 0,-1 0 0 0 0,0 0 0 0 0,0 0 0 0 0,0 0 0 0 0,1 0 0 0 0,-1 0 0 0 0,1 0 0 0 0,-1 0 0 0 0,1 0 0 0 0,-1 1 0 0 0,1-1 0 0 0,0 0 0 0 0,-1 0 0 0 0,1 0 0 0 0,0 1 0 0 0,0-1 0 0 0,0 0 0 0 0,0 0 0 0 0,0 1 0 0 0,0 1 0 0 0,1 5 0 0 0,1 0 0 0 0,-1 0 0 0 0,4 9 0 0 0,-3-9 0 0 0,0-2 5 0 0,0 1 1 0 0,0 0-1 0 0,1-1 0 0 0,0 0 0 0 0,4 7 0 0 0,-7-12-3 0 0,1 0-1 0 0,-1 0 1 0 0,1 0-1 0 0,-1 0 0 0 0,1 0 1 0 0,0 0-1 0 0,-1-1 1 0 0,1 1-1 0 0,0 0 0 0 0,0 0 1 0 0,0-1-1 0 0,-1 1 0 0 0,1 0 1 0 0,0-1-1 0 0,0 1 1 0 0,0-1-1 0 0,0 0 0 0 0,0 1 1 0 0,0-1-1 0 0,0 0 0 0 0,0 1 1 0 0,0-1-1 0 0,0 0 1 0 0,1 0-1 0 0,-1 0 0 0 0,0 0 1 0 0,0 0-1 0 0,0 0 1 0 0,0 0-1 0 0,0 0 0 0 0,0 0 1 0 0,0-1-1 0 0,0 1 0 0 0,0 0 1 0 0,0-1-1 0 0,0 1 1 0 0,0-1-1 0 0,0 1 0 0 0,0-1 1 0 0,0 1-1 0 0,0-1 0 0 0,1-1 1 0 0,0 1 24 0 0,7-12 193 0 0,8-22-159 0 0,-12 20-54 0 0,7-27 0 0 0,-10 31-6 0 0,0-1 0 0 0,-1 1 0 0 0,0-20 0 0 0,-1 25 0 0 0,0 0 0 0 0,-1 0 0 0 0,0-1 0 0 0,0 1 0 0 0,-1 0 0 0 0,-4-11 0 0 0,6 17 0 0 0,0-1 0 0 0,-1 1 0 0 0,1-1 0 0 0,0 1 0 0 0,-1-1 0 0 0,1 1 0 0 0,0-1 0 0 0,-1 1 0 0 0,1-1 0 0 0,-1 1 0 0 0,1 0 0 0 0,-1-1 0 0 0,1 1 0 0 0,-1 0 0 0 0,1 0 0 0 0,-1-1 0 0 0,1 1 0 0 0,-1 0 0 0 0,1 0 0 0 0,-1 0 0 0 0,0-1 0 0 0,1 1 0 0 0,-1 0 0 0 0,1 0 0 0 0,-2 0 0 0 0,1 0 0 0 0,-1 1 0 0 0,1-1 0 0 0,-1 0 0 0 0,1 1 0 0 0,-1-1 0 0 0,1 1 0 0 0,-1 0 0 0 0,1-1 0 0 0,-2 2 0 0 0,-2 1 0 0 0,1 0 0 0 0,0 0 0 0 0,0 0 0 0 0,-6 8 0 0 0,7-7 12 0 0,1 0 0 0 0,-1 1 1 0 0,1 0-1 0 0,0-1 0 0 0,0 1 0 0 0,1 0 0 0 0,-1 0 0 0 0,1 0 1 0 0,0 0-1 0 0,1 0 0 0 0,-1 0 0 0 0,1 0 0 0 0,0 0 0 0 0,0 0 1 0 0,1 6-1 0 0,-1-7 2 0 0,1 0-1 0 0,0 0 1 0 0,0 0 0 0 0,0-1 0 0 0,0 1 0 0 0,1 0 0 0 0,0 0-1 0 0,-1-1 1 0 0,4 4 0 0 0,-4-5-9 0 0,1 0-1 0 0,-1 0 1 0 0,1-1-1 0 0,-1 1 1 0 0,1 0-1 0 0,0-1 1 0 0,0 1-1 0 0,0-1 1 0 0,0 0-1 0 0,0 0 1 0 0,0 0-1 0 0,0 0 1 0 0,0 0-1 0 0,1 0 1 0 0,3 1-1 0 0,-4-2-3 0 0,0 0 0 0 0,-1 0 0 0 0,1 0 0 0 0,0 0 0 0 0,0 0 0 0 0,0 0 0 0 0,-1 0 0 0 0,1-1-1 0 0,0 1 1 0 0,0-1 0 0 0,2-1 0 0 0,6-8-1 0 0,-7 7 0 0 0,-1-1 0 0 0,0 0 0 0 0,0 0 0 0 0,0-1 0 0 0,0 1 0 0 0,1-5 0 0 0,-2 5 0 0 0,0-1 0 0 0,0 0 0 0 0,0 0 0 0 0,-1 0 0 0 0,0 0 0 0 0,0-9 0 0 0,0 14 0 0 0,0 0 0 0 0,0-1 0 0 0,0 1 0 0 0,0 0 0 0 0,0 0 0 0 0,0-1 0 0 0,-1 1 0 0 0,1 0 0 0 0,0-1 0 0 0,0 1 0 0 0,0 0 0 0 0,0 0 0 0 0,0-1 0 0 0,-1 1 0 0 0,1 0 0 0 0,0 0 0 0 0,0-1 0 0 0,0 1 0 0 0,-1 0 0 0 0,1 0 0 0 0,0 0 0 0 0,0 0 0 0 0,-1-1 0 0 0,1 1 0 0 0,0 0 0 0 0,0 0 0 0 0,-1 0 0 0 0,1 0 0 0 0,0 0 0 0 0,-1 0 0 0 0,1 0 0 0 0,-11 4 0 0 0,-9 13 0 0 0,19-16 0 0 0,-4 4-3 0 0,1 0-1 0 0,0 1 0 0 0,0-1 1 0 0,-4 8-1 0 0,7-11 20 0 0,0-1-1 0 0,0 1 0 0 0,0 0 0 0 0,0 0 1 0 0,0 0-1 0 0,1 0 0 0 0,-1-1 1 0 0,1 1-1 0 0,-1 0 0 0 0,1 0 1 0 0,0 0-1 0 0,-1 0 0 0 0,1 0 1 0 0,0 0-1 0 0,1 0 0 0 0,-1 0 1 0 0,0 0-1 0 0,1 4 0 0 0,0-6 7 0 0,-1 1 0 0 0,1-1 0 0 0,-1 1-1 0 0,0-1 1 0 0,1 1 0 0 0,-1-1 0 0 0,1 0-1 0 0,-1 1 1 0 0,1-1 0 0 0,-1 0-1 0 0,1 1 1 0 0,-1-1 0 0 0,1 0 0 0 0,-1 1-1 0 0,1-1 1 0 0,0 0 0 0 0,-1 0-1 0 0,1 0 1 0 0,-1 0 0 0 0,1 0 0 0 0,0 0-1 0 0,-1 0 1 0 0,1 0 0 0 0,-1 0 0 0 0,1 0-1 0 0,0 0 1 0 0,-1 0 0 0 0,1 0-1 0 0,-1 0 1 0 0,1 0 0 0 0,0-1 0 0 0,-1 1-1 0 0,1 0 1 0 0,-1 0 0 0 0,1-1-1 0 0,0 0 1 0 0,23-15 113 0 0,-18 12-91 0 0,6-4-62 0 0,-3 2-296 0 0,-1 0-1 0 0,10-8 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0:0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1839 0 0,'-4'0'544'0'0,"-1"0"1"0"0,1 1-1 0 0,-1-1 0 0 0,1 1 0 0 0,0 0 0 0 0,-1 0 0 0 0,1 1 0 0 0,0 0 0 0 0,0-1 0 0 0,0 1 0 0 0,0 0 0 0 0,0 1 0 0 0,0-1 0 0 0,1 1 0 0 0,-1 0 0 0 0,1-1 0 0 0,0 2 0 0 0,0-1 0 0 0,0 0 0 0 0,-5 7 0 0 0,7-8-381 0 0,-1 1 1 0 0,1 0-1 0 0,0 0 0 0 0,-1 0 1 0 0,1 0-1 0 0,0 0 1 0 0,1 0-1 0 0,-1 0 0 0 0,0 0 1 0 0,1 0-1 0 0,0 0 1 0 0,0 0-1 0 0,0 0 0 0 0,0 0 1 0 0,0 0-1 0 0,1 0 1 0 0,-1 0-1 0 0,1 0 0 0 0,0 0 1 0 0,0 0-1 0 0,0 0 1 0 0,0 0-1 0 0,0 0 0 0 0,1 0 1 0 0,-1-1-1 0 0,1 1 1 0 0,0 0-1 0 0,0-1 0 0 0,3 4 1 0 0,0-1-80 0 0,0-1 0 0 0,0 0 1 0 0,0 0-1 0 0,0 0 0 0 0,0-1 0 0 0,7 3 1 0 0,-9-4-8 0 0,0-1 1 0 0,0 1-1 0 0,0-1 0 0 0,1 0 1 0 0,-1 0-1 0 0,1 0 0 0 0,-1-1 1 0 0,0 1-1 0 0,1-1 1 0 0,-1 0-1 0 0,1 0 0 0 0,4 0 1 0 0,-7 0-59 0 0,-1 0-1 0 0,1-1 1 0 0,0 1 0 0 0,-1 0-1 0 0,1 0 1 0 0,0 0 0 0 0,-1-1-1 0 0,1 1 1 0 0,-1 0 0 0 0,1-1-1 0 0,0 1 1 0 0,-1-1 0 0 0,1 1-1 0 0,-1-1 1 0 0,1 1 0 0 0,-1-1-1 0 0,1 1 1 0 0,-1-1 0 0 0,0 1-1 0 0,1-1 1 0 0,-1 1 0 0 0,0-1-1 0 0,1 0 1 0 0,-1 1 0 0 0,0-1-1 0 0,0 0 1 0 0,1 1 0 0 0,-1-1-1 0 0,0 0 1 0 0,0 1 0 0 0,0-1-1 0 0,0 0 1 0 0,0 1-1 0 0,0-1 1 0 0,0 0 0 0 0,0 1-1 0 0,0-1 1 0 0,-1 0 0 0 0,1 1-1 0 0,0-1 1 0 0,0 0 0 0 0,0 1-1 0 0,-1-1 1 0 0,1 0 0 0 0,0 1-1 0 0,-1-2 1 0 0,0 1 300 0 0,-9-4-230 0 0,-30-15-1 0 0,30 15 2 0 0,0 3 4 0 0,-31-8 2 0 0,37 9-76 0 0,0 0-1 0 0,0 0 0 0 0,0 0 1 0 0,0 0-1 0 0,0 1 0 0 0,0 0 1 0 0,-6 0-1 0 0,1 0 2 0 0,-16 1-5 0 0,20-1-16 0 0,1 1 0 0 0,0-1 0 0 0,-1 1 0 0 0,1 0 0 0 0,0 0 0 0 0,0 0 0 0 0,-5 2 0 0 0,7-2 0 0 0,0 0 0 0 0,1 0 0 0 0,0 0 0 0 0,-1 0 0 0 0,1 0 0 0 0,0 1 0 0 0,-1-1 0 0 0,1 0 0 0 0,0 1 0 0 0,0-1 0 0 0,0 1 0 0 0,0-1 0 0 0,0 1 0 0 0,1-1 0 0 0,-1 1 0 0 0,0 0 0 0 0,1-1 0 0 0,-1 1 0 0 0,1 0 0 0 0,-1-1 0 0 0,1 1 0 0 0,0 2 0 0 0,0 0 8 0 0,0 0 0 0 0,0 0 0 0 0,0-1 0 0 0,1 1 0 0 0,-1 0 0 0 0,1 0-1 0 0,0-1 1 0 0,0 1 0 0 0,1 0 0 0 0,-1-1 0 0 0,1 1 0 0 0,-1-1 0 0 0,1 0 0 0 0,0 1 0 0 0,1-1 0 0 0,-1 0-1 0 0,0 0 1 0 0,1 0 0 0 0,0-1 0 0 0,0 1 0 0 0,-1-1 0 0 0,2 1 0 0 0,-1-1 0 0 0,6 3 0 0 0,0 0 83 0 0,1 0 0 0 0,-1 0 1 0 0,1-1-1 0 0,0 0 0 0 0,1-1 1 0 0,-1 0-1 0 0,18 2 0 0 0,-20-5-36 0 0,-1 1 0 0 0,1-1-1 0 0,-1 0 1 0 0,1-1 0 0 0,-1 0 0 0 0,9-1 0 0 0,-14 1-46 0 0,1 1-1 0 0,-1-1 1 0 0,1 0 0 0 0,-1 0 0 0 0,0 0 0 0 0,0 0 0 0 0,1 0 0 0 0,-1 0 0 0 0,0-1 0 0 0,0 1 0 0 0,0-1 0 0 0,0 1 0 0 0,-1-1 0 0 0,1 0 0 0 0,0 1 0 0 0,-1-1 0 0 0,1 0 0 0 0,-1 0 0 0 0,1-1 0 0 0,-1 1 0 0 0,0 0 0 0 0,1-3-1 0 0,-2 1 2 0 0,-8-4-9 0 0,-34-15-1 0 0,38 22 0 0 0,-1-1 0 0 0,1 1 0 0 0,-1-1 0 0 0,1 1 0 0 0,-1 1 0 0 0,1-1 0 0 0,-1 1 0 0 0,1-1 0 0 0,-1 1 0 0 0,1 1 0 0 0,-1-1 0 0 0,1 1 0 0 0,-1-1 0 0 0,1 1 0 0 0,-1 1 0 0 0,1-1 0 0 0,-1 1 0 0 0,1-1 0 0 0,0 1 0 0 0,0 0 0 0 0,0 1 0 0 0,-5 3 0 0 0,4-3 0 0 0,1 0 0 0 0,0 1 0 0 0,0-1 0 0 0,0 1 0 0 0,1 0 0 0 0,-7 8 0 0 0,9-11 0 0 0,0 0 0 0 0,0 1 0 0 0,0-1 0 0 0,1 1 0 0 0,-1-1 0 0 0,0 1 0 0 0,0 0 0 0 0,1-1 0 0 0,-1 1 0 0 0,1 0 0 0 0,0-1 0 0 0,-1 1 0 0 0,1 0 0 0 0,0 0 0 0 0,0-1 0 0 0,0 1 0 0 0,0 0 0 0 0,0 0 0 0 0,1-1 0 0 0,-1 1 0 0 0,0 0 0 0 0,1-1 0 0 0,-1 1 0 0 0,2 2 0 0 0,-1-4 0 0 0,-1 1 0 0 0,1 0 0 0 0,-1-1 0 0 0,1 1 0 0 0,0-1 0 0 0,-1 0 0 0 0,1 1 0 0 0,0-1 0 0 0,0 1 0 0 0,-1-1 0 0 0,1 0 0 0 0,0 0 0 0 0,0 1 0 0 0,-1-1 0 0 0,1 0 0 0 0,0 0 0 0 0,0 0 0 0 0,-1 0 0 0 0,1 0 0 0 0,0 0 0 0 0,0 0 0 0 0,0 0 0 0 0,-1 0 0 0 0,1 0 0 0 0,0 0 0 0 0,0-1 0 0 0,0 1 0 0 0,-1 0 0 0 0,1-1 0 0 0,0 1 0 0 0,-1 0 0 0 0,2-1 0 0 0,2-1 0 0 0,0 0 0 0 0,0-1 0 0 0,0 1 0 0 0,4-5 0 0 0,-1 1 0 0 0,-1-1 0 0 0,0 0 0 0 0,0 0 0 0 0,-1-1 0 0 0,0 0 0 0 0,0 0 0 0 0,6-15 0 0 0,-12 25 0 0 0,-1 0 0 0 0,0 0 0 0 0,0 0 0 0 0,0 0 0 0 0,0-1 0 0 0,0 1 0 0 0,0-1 0 0 0,0 1 0 0 0,-1-1 0 0 0,-3 2 0 0 0,-17 11 0 0 0,22-13 0 0 0,0 0 0 0 0,0 0 0 0 0,0-1 0 0 0,0 1 0 0 0,1 0 0 0 0,-1 0 0 0 0,0 0 0 0 0,0 0 0 0 0,1 0 0 0 0,-1 0 0 0 0,1 0 0 0 0,-1 0 0 0 0,1 1 0 0 0,0-1 0 0 0,-1 0 0 0 0,1 0 0 0 0,0 0 0 0 0,0 2 0 0 0,0-3 0 0 0,0 1 0 0 0,0-1 0 0 0,0 0 0 0 0,-1 0 0 0 0,1 0 0 0 0,0 0 0 0 0,0 0 0 0 0,0 1 0 0 0,0-1 0 0 0,1 0 0 0 0,-1 0 0 0 0,0 0 0 0 0,0 0 0 0 0,0 0 0 0 0,0 0 0 0 0,0 1 0 0 0,0-1 0 0 0,0 0 0 0 0,0 0 0 0 0,0 0 0 0 0,0 0 0 0 0,0 0 0 0 0,0 0 0 0 0,0 0 0 0 0,0 1 0 0 0,1-1 0 0 0,-1 0 0 0 0,0 0 0 0 0,0 0 0 0 0,0 0 0 0 0,0 0 0 0 0,0 0 0 0 0,0 0 0 0 0,0 0 0 0 0,1 0 0 0 0,-1 0 0 0 0,0 0 0 0 0,0 0 0 0 0,0 0 0 0 0,0 0 0 0 0,0 0 0 0 0,1 0 0 0 0,-1 0 0 0 0,0 0 0 0 0,0 0 0 0 0,8-4 0 0 0,6-9 0 0 0,-6 4 0 0 0,-1 0 0 0 0,7-11 0 0 0,-13 17 0 0 0,1 0 0 0 0,-1 1 0 0 0,1-1 0 0 0,-1 0 0 0 0,0 0 0 0 0,0 0 0 0 0,0 0 0 0 0,0 0 0 0 0,-1 0 0 0 0,1 0 0 0 0,-1 0 0 0 0,0 0 0 0 0,0-5 0 0 0,0 8 0 0 0,0 0 0 0 0,0 0 0 0 0,0 0 0 0 0,0-1 0 0 0,0 1 0 0 0,0 0 0 0 0,0 0 0 0 0,0-1 0 0 0,0 1 0 0 0,0 0 0 0 0,0 0 0 0 0,0 0 0 0 0,0-1 0 0 0,0 1 0 0 0,0 0 0 0 0,-1 0 0 0 0,1 0 0 0 0,0 0 0 0 0,0-1 0 0 0,0 1 0 0 0,0 0 0 0 0,0 0 0 0 0,0 0 0 0 0,-1 0 0 0 0,1 0 0 0 0,0-1 0 0 0,0 1 0 0 0,0 0 0 0 0,-1 0 0 0 0,1 0 0 0 0,0 0 0 0 0,0 0 0 0 0,0 0 0 0 0,0 0 0 0 0,-1 0 0 0 0,1 0 0 0 0,0 0 0 0 0,0 0 0 0 0,-1 0 0 0 0,1 0 0 0 0,0 0 0 0 0,-9 6 0 0 0,-5 14 0 0 0,10-12 0 0 0,0 1 0 0 0,1 0 0 0 0,-1 1 0 0 0,2-1 0 0 0,0 0 0 0 0,0 1 0 0 0,-1 16 0 0 0,16-59 0 0 0,-12 27 41 0 0,0 3-169 0 0,0 0 0 0 0,0 0 0 0 0,0 0 0 0 0,0 0 0 0 0,0 1 0 0 0,1-1-1 0 0,-1 0 1 0 0,1 1 0 0 0,2-4 0 0 0,0 0-5185 0 0,1-3-1814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0:18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2159 0 0,'1'-3'160'0'0,"2"-3"-124"0"0,16-46-40 0 0,-13 32 4 0 0,-9 24 0 0 0,1 1 0 0 0,-1-1 0 0 0,-5 8 0 0 0,8-12 0 0 0,-1 0 0 0 0,1 0 0 0 0,0 0 0 0 0,0 1 0 0 0,0-1 0 0 0,0 0 0 0 0,0 0 0 0 0,0 0 0 0 0,0 0 0 0 0,0 1 0 0 0,0-1 0 0 0,0 0 0 0 0,0 0 0 0 0,0 0 0 0 0,0 1 0 0 0,0-1 0 0 0,0 0 0 0 0,0 0 0 0 0,0 0 0 0 0,0 0 0 0 0,0 1 0 0 0,0-1 0 0 0,0 0 0 0 0,0 0 0 0 0,0 0 0 0 0,0 0 0 0 0,0 1 0 0 0,0-1 0 0 0,0 0 0 0 0,1 0 0 0 0,-1 0 0 0 0,0 0 0 0 0,0 0 0 0 0,0 1 0 0 0,0-1 0 0 0,0 0 0 0 0,0 0 0 0 0,1 0 0 0 0,-1 0 0 0 0,0 0 0 0 0,0 0 0 0 0,0 0 0 0 0,0 0 0 0 0,1 0 0 0 0,-1 0 0 0 0,0 0 0 0 0,0 1 0 0 0,0-1 0 0 0,0 0 0 0 0,1 0 0 0 0,-1 0 0 0 0,0 0 0 0 0,0 0 0 0 0,0 0 0 0 0,1 0 0 0 0,-1-1 0 0 0,0 1 0 0 0,1 0 0 0 0,-1 0 0 0 0,1 0 0 0 0,0 0 0 0 0,-1 0 0 0 0,1 0 0 0 0,0 0 0 0 0,-1-1 0 0 0,1 1 0 0 0,-1 0 0 0 0,1-1 0 0 0,-1 1 0 0 0,1 0 0 0 0,0-1 0 0 0,-1 1 0 0 0,0 0 0 0 0,1-1 0 0 0,-1 1 0 0 0,1-1 0 0 0,-1 1 0 0 0,1-1 0 0 0,-1 1 0 0 0,0-1 0 0 0,1 1 0 0 0,-1-1 0 0 0,0 0 0 0 0,0 1 0 0 0,1-1 0 0 0,-1 1 0 0 0,0-2 0 0 0,2-3 0 0 0,8-5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0:21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590 1 919 0 0,'0'0'21759'0'0,"-6"11"-21603"0"0,6-11-103 0 0,0 1 0 0 0,0-1 1 0 0,0 1-1 0 0,0-1 0 0 0,0 1 0 0 0,0-1 1 0 0,0 1-1 0 0,0-1 0 0 0,0 1 1 0 0,0-1-1 0 0,0 1 0 0 0,0-1 0 0 0,0 1 1 0 0,0-1-1 0 0,0 1 0 0 0,0-1 0 0 0,-1 1 1 0 0,1-1-1 0 0,0 1 0 0 0,0-1 1 0 0,0 0-1 0 0,-1 1 0 0 0,1-1 0 0 0,0 1 1 0 0,-1-1-1 0 0,1 0 0 0 0,0 1 0 0 0,-1-1 1 0 0,1 0-1 0 0,-1 1 0 0 0,1-1 1 0 0,-1 0-1 0 0,0 1 0 0 0,1-1 0 0 0,-1 0 0 0 0,1 0-1 0 0,-1 1 1 0 0,1-1 0 0 0,0 0 0 0 0,-1 1-1 0 0,1-1 1 0 0,-1 0 0 0 0,1 1 0 0 0,0-1-1 0 0,-1 0 1 0 0,1 1 0 0 0,0-1 0 0 0,0 1 0 0 0,-1-1-1 0 0,1 1 1 0 0,0-1 0 0 0,0 1 0 0 0,0-1-1 0 0,-1 1 1 0 0,1-1 0 0 0,0 1 0 0 0,0-1-1 0 0,0 1 1 0 0,0-1 0 0 0,0 1 0 0 0,0-1-1 0 0,0 1 1 0 0,0-1 0 0 0,0 1 0 0 0,0-1 0 0 0,0 1-1 0 0,1 0 1 0 0,-1 1-50 0 0,0 0 0 0 0,1 0-1 0 0,-1 0 1 0 0,0 0 0 0 0,0 0 0 0 0,-1 0-1 0 0,1-1 1 0 0,0 1 0 0 0,-1 0 0 0 0,1 0-1 0 0,-1 0 1 0 0,1 0 0 0 0,-1 0 0 0 0,0 0-1 0 0,0-1 1 0 0,0 1 0 0 0,0 0-1 0 0,-1 1 1 0 0,-4 9 9 0 0,-3 10 37 0 0,4-11 38 0 0,1 2 0 0 0,-6 22-1 0 0,0 22-60 0 0,-16 76 23 0 0,18-94-20 0 0,-3 77 0 0 0,9-79-23 0 0,-2-8-6 0 0,-12 49 0 0 0,4-21 0 0 0,-15 109 0 0 0,3-5 0 0 0,21-134 0 0 0,-15 51 0 0 0,12-57 0 0 0,1 0 0 0 0,1 0 0 0 0,-3 43 0 0 0,4-3 0 0 0,-3-1 0 0 0,-28 118 0 0 0,30-155 0 0 0,-1 28 0 0 0,2-14 0 0 0,-1 1 0 0 0,-1 1 0 0 0,-2-1 0 0 0,-20 62 0 0 0,24-90 0 0 0,1 1 0 0 0,-1 0 0 0 0,2-1 0 0 0,0 1 0 0 0,0 18 0 0 0,-3 24 0 0 0,-2-12 0 0 0,-16 84 0 0 0,-5-21 0 0 0,20-76 0 0 0,2 1 0 0 0,1 0 0 0 0,-1 29 0 0 0,-6 45 0 0 0,9-87-12 0 0,0 1 0 0 0,2 27 0 0 0,0-25-2 0 0,-2 28 0 0 0,1-42 14 0 0,-14 82 0 0 0,-7 28-35 0 0,3-14 6 0 0,15-84 13 0 0,0 0 0 0 0,2 0 0 0 0,-1 23 0 0 0,3-12-16 0 0,-5 125-64 0 0,3-142 80 0 0,1-8 9 0 0,1-1 0 0 0,-1 1 0 0 0,1-1 1 0 0,0 1-1 0 0,0-1 0 0 0,1 6 0 0 0,-1-3 4 0 0,0 1-1 0 0,0-1 1 0 0,0 1 0 0 0,-1-1-1 0 0,0 1 1 0 0,-2 7 0 0 0,-2 21-27 0 0,4-15 25 0 0,-4 25-1 0 0,2-19-67 0 0,-18 117-134 0 0,19-122 207 0 0,0 5 0 0 0,-7 27 0 0 0,6-36-56 0 0,1 0 0 0 0,0 0 0 0 0,1 19 0 0 0,4-15-24 0 0,21-47-352 0 0,-21 25 380 0 0,-1-1 0 0 0,0 0-1 0 0,0 1 1 0 0,0-1 0 0 0,-1 0 0 0 0,3-5 0 0 0,-1 1-52 0 0,0 3-21 0 0,0-1 0 0 0,-1 1 0 0 0,0-1 0 0 0,0 1 0 0 0,0-1 0 0 0,2-7 0 0 0,-1 2-70 0 0,3-9-1875 0 0,4-30-5865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4T22:50:39.2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40 672 3679 0 0,'0'0'284'0'0,"-12"-17"9487"0"0,5 37 5326 0 0,3-27-15044 0 0,-10-19-42 0 0,13 25-11 0 0,1 1 0 0 0,0-1 0 0 0,-1 0 0 0 0,1 1 0 0 0,0-1 0 0 0,0 0 0 0 0,0 0 0 0 0,-1 1 0 0 0,1-1 0 0 0,0 0 0 0 0,0 0 0 0 0,0 1 0 0 0,0-1 0 0 0,0 0 0 0 0,0-1 0 0 0,1 2 0 0 0,11-49 75 0 0,-7 33-63 0 0,0 2-2 0 0,0 0 0 0 0,-1 0 1 0 0,1-16-1 0 0,-1-68-10 0 0,5 39 0 0 0,-5 41 0 0 0,-2 12 0 0 0,5-6 0 0 0,-4 7 0 0 0,-1 2 0 0 0,0-1 0 0 0,0 1 0 0 0,0 0 0 0 0,-1-1 0 0 0,1 1 0 0 0,-1-1 0 0 0,0 0 0 0 0,0 1 0 0 0,-1-1 0 0 0,1 0 0 0 0,0-7 0 0 0,1-10 0 0 0,1 2 0 0 0,0 4 0 0 0,0 2-3 0 0,-2 9-3 0 0,0 1 0 0 0,0-1-1 0 0,0 1 1 0 0,0-1 0 0 0,0 1 0 0 0,1 0 0 0 0,-1-1 0 0 0,1 1 0 0 0,2-3 0 0 0,0 0 6 0 0,-3 3 0 0 0,4-10 0 0 0,2 7 0 0 0,-3-1 0 0 0,-1-3 0 0 0,1-3 0 0 0,0 0 0 0 0,-2-4 0 0 0,1 0-11 0 0,-3 10-31 0 0,1-7 31 0 0,1 6 11 0 0,0 3 0 0 0,-5 18-11 0 0,-10 22-42 0 0,13-33 2 0 0,0 0 0 0 0,0 0 0 0 0,1 0 0 0 0,-1 0-1 0 0,0 0 1 0 0,1 0 0 0 0,0 0 0 0 0,-1 0 0 0 0,1 0 0 0 0,0 0 0 0 0,0-1-1 0 0,0 1 1 0 0,0 0 0 0 0,2 2 0 0 0,2 3-338 0 0,-2-2-423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BBE47-CF7A-0E4F-B446-F64BDEBF036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E54F3-4E75-A046-B72D-17ABB71D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9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Incidentally, this is what is known as a Bregman divergence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E54F3-4E75-A046-B72D-17ABB71D9A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97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Incidentally, this is what is known as a Bregman divergence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E54F3-4E75-A046-B72D-17ABB71D9A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8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C774-6C8F-C243-924D-52252A905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834BD-FC8B-744E-BE3A-2947AD548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E03EB-3ECF-5A4F-9354-BFC662E2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D3A5-6916-EB43-B4B6-D46A8F930FF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BD682-4B8E-7940-97EC-497BD1E5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726AF-0C6A-C245-B57A-4F5B0460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1E22-2A97-074E-BD5E-639DDF46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6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1554-40C4-914E-8D4F-952E1600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2951F-4C14-F343-B7F4-9CBDE3EF6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9DFF1-2E3C-3345-8356-C69ABC6D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D3A5-6916-EB43-B4B6-D46A8F930FF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5F2C-E5D4-F24E-BC1C-AB72C366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EB21D-C3AA-6D4F-A1D6-A08D509C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1E22-2A97-074E-BD5E-639DDF46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ECF38-072B-C047-897A-7BA828A83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E6933-7F12-BD4D-9F17-52798B866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1AE29-80D9-6447-A6C3-4B81A7BF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D3A5-6916-EB43-B4B6-D46A8F930FF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2160A-C83D-CD43-A1DB-11AA3800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B7EB6-AE80-6843-AA1F-123D7859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1E22-2A97-074E-BD5E-639DDF46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2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0BC0-0D7A-EB4F-A936-F436F4F8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D558-61B5-E64D-B37F-2824E8D50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15D0-56F2-9B42-8919-56B007BD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D3A5-6916-EB43-B4B6-D46A8F930FF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C3486-23CB-594C-8619-70CF7E20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CAC62-BB56-4C47-814A-39FCBB9D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1E22-2A97-074E-BD5E-639DDF46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9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0EFB-8370-054C-804C-BC7EC977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5E1C8-84AF-1541-89BB-1429CB008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BEDF-7575-D241-99E3-D2D1AE45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D3A5-6916-EB43-B4B6-D46A8F930FF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184E0-65B0-0448-8436-D4C6E5DB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7FFBC-6E1E-4B4E-B421-1F2700AF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1E22-2A97-074E-BD5E-639DDF46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CBB8-AC74-4E4F-9FAB-128F5001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3AF73-594E-244D-9F66-F5AD280EC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CB8C6-710C-2D48-9D71-7558C97B0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6C7CE-4643-4842-B5DB-873EA7E5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D3A5-6916-EB43-B4B6-D46A8F930FF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74796-FECD-AA48-9EAC-0356CD9D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86DDE-B8A9-5C41-A295-8C03BA7E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1E22-2A97-074E-BD5E-639DDF46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2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F637-65B3-D043-A064-AA065D38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3034A-25C5-9044-946A-47D7C4D68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13AD2-5D14-F74F-8488-2E93820DE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0D0D2-B2D4-3044-9B09-6C2BD93E5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B1920-D97C-674E-9FC4-0376461D5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0B8B4-769A-8E4E-B600-CDC3AD6E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D3A5-6916-EB43-B4B6-D46A8F930FF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25155-8FEE-7F42-8EC0-6BE25195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0E147-FA02-6547-B204-C58059BD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1E22-2A97-074E-BD5E-639DDF46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BAB4-7BBD-CF4D-90F5-0A65BFD2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14A95-3376-9C48-85E5-62FD65DC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D3A5-6916-EB43-B4B6-D46A8F930FF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7CB94-A0FB-5A41-B90B-B0DB2FA7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ED3FA-8037-8E42-97AA-C4978387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1E22-2A97-074E-BD5E-639DDF46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9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1A4FB-C8C5-0F4D-8669-E18A94B2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D3A5-6916-EB43-B4B6-D46A8F930FF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4C722-EC5B-C647-B4E8-42D99A8F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0B8ED-9AAA-EA46-AA57-F651DC75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1E22-2A97-074E-BD5E-639DDF46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4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5C18-0A30-4E44-8BB9-43757390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5C6E1-3D8C-E348-96D5-F27FDEF43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A70E9-CD99-F04C-852E-B3FFB67CB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50B7E-021F-6343-869C-1CC5FA9E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D3A5-6916-EB43-B4B6-D46A8F930FF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AA2F9-4EA3-C440-BA08-54AEA4A3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5AE69-C037-A447-82E7-C9418FA5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1E22-2A97-074E-BD5E-639DDF46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3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13A1-E0AF-6845-82C8-826CA956B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CC1484-0BDE-F54D-973F-3ED70998C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A7705-B39B-0245-A40E-E1B2B71EA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3A8EE-73B3-7D48-AC04-C1F3826F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D3A5-6916-EB43-B4B6-D46A8F930FF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7000E-7118-5E48-96E8-DDDBEEA0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B1161-2581-3B4F-8CDC-89D76664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11E22-2A97-074E-BD5E-639DDF46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5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CBB50C-AADD-5F46-A33D-FF4A98C6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21B89-3F62-1146-A02E-5C145E734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1BBC5-B40D-F647-B42F-3E7B02C8D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3D3A5-6916-EB43-B4B6-D46A8F930FF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11149-5847-5B43-A817-F3E75B1CF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92757-79D5-DA43-AA0E-94F15E263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11E22-2A97-074E-BD5E-639DDF468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5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0.png"/><Relationship Id="rId18" Type="http://schemas.openxmlformats.org/officeDocument/2006/relationships/customXml" Target="../ink/ink9.xml"/><Relationship Id="rId26" Type="http://schemas.openxmlformats.org/officeDocument/2006/relationships/image" Target="../media/image27.png"/><Relationship Id="rId3" Type="http://schemas.openxmlformats.org/officeDocument/2006/relationships/image" Target="../media/image15.png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customXml" Target="../ink/ink6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9.png"/><Relationship Id="rId24" Type="http://schemas.openxmlformats.org/officeDocument/2006/relationships/customXml" Target="../ink/ink12.xml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image" Target="../media/image29.png"/><Relationship Id="rId10" Type="http://schemas.openxmlformats.org/officeDocument/2006/relationships/customXml" Target="../ink/ink5.xml"/><Relationship Id="rId19" Type="http://schemas.openxmlformats.org/officeDocument/2006/relationships/image" Target="../media/image23.png"/><Relationship Id="rId4" Type="http://schemas.openxmlformats.org/officeDocument/2006/relationships/customXml" Target="../ink/ink2.xml"/><Relationship Id="rId9" Type="http://schemas.openxmlformats.org/officeDocument/2006/relationships/image" Target="../media/image18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.xm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9" Type="http://schemas.openxmlformats.org/officeDocument/2006/relationships/customXml" Target="../ink/ink31.xml"/><Relationship Id="rId21" Type="http://schemas.openxmlformats.org/officeDocument/2006/relationships/customXml" Target="../ink/ink22.xml"/><Relationship Id="rId34" Type="http://schemas.openxmlformats.org/officeDocument/2006/relationships/image" Target="../media/image46.png"/><Relationship Id="rId42" Type="http://schemas.openxmlformats.org/officeDocument/2006/relationships/image" Target="../media/image50.png"/><Relationship Id="rId47" Type="http://schemas.openxmlformats.org/officeDocument/2006/relationships/image" Target="../media/image53.png"/><Relationship Id="rId50" Type="http://schemas.openxmlformats.org/officeDocument/2006/relationships/image" Target="../media/image55.png"/><Relationship Id="rId55" Type="http://schemas.openxmlformats.org/officeDocument/2006/relationships/customXml" Target="../ink/ink38.xml"/><Relationship Id="rId7" Type="http://schemas.openxmlformats.org/officeDocument/2006/relationships/customXml" Target="../ink/ink15.xml"/><Relationship Id="rId71" Type="http://schemas.openxmlformats.org/officeDocument/2006/relationships/image" Target="../media/image60.png"/><Relationship Id="rId2" Type="http://schemas.openxmlformats.org/officeDocument/2006/relationships/customXml" Target="../ink/ink13.xml"/><Relationship Id="rId16" Type="http://schemas.openxmlformats.org/officeDocument/2006/relationships/image" Target="../media/image37.png"/><Relationship Id="rId29" Type="http://schemas.openxmlformats.org/officeDocument/2006/relationships/customXml" Target="../ink/ink26.xml"/><Relationship Id="rId11" Type="http://schemas.openxmlformats.org/officeDocument/2006/relationships/customXml" Target="../ink/ink17.xml"/><Relationship Id="rId24" Type="http://schemas.openxmlformats.org/officeDocument/2006/relationships/image" Target="../media/image41.png"/><Relationship Id="rId32" Type="http://schemas.openxmlformats.org/officeDocument/2006/relationships/image" Target="../media/image45.png"/><Relationship Id="rId37" Type="http://schemas.openxmlformats.org/officeDocument/2006/relationships/customXml" Target="../ink/ink30.xml"/><Relationship Id="rId40" Type="http://schemas.openxmlformats.org/officeDocument/2006/relationships/image" Target="../media/image49.png"/><Relationship Id="rId45" Type="http://schemas.openxmlformats.org/officeDocument/2006/relationships/customXml" Target="../ink/ink34.xml"/><Relationship Id="rId53" Type="http://schemas.openxmlformats.org/officeDocument/2006/relationships/customXml" Target="../ink/ink37.xml"/><Relationship Id="rId58" Type="http://schemas.openxmlformats.org/officeDocument/2006/relationships/image" Target="../media/image59.png"/><Relationship Id="rId5" Type="http://schemas.openxmlformats.org/officeDocument/2006/relationships/image" Target="../media/image31.png"/><Relationship Id="rId19" Type="http://schemas.openxmlformats.org/officeDocument/2006/relationships/customXml" Target="../ink/ink21.xml"/><Relationship Id="rId14" Type="http://schemas.openxmlformats.org/officeDocument/2006/relationships/image" Target="../media/image36.png"/><Relationship Id="rId22" Type="http://schemas.openxmlformats.org/officeDocument/2006/relationships/image" Target="../media/image40.png"/><Relationship Id="rId27" Type="http://schemas.openxmlformats.org/officeDocument/2006/relationships/customXml" Target="../ink/ink25.xml"/><Relationship Id="rId30" Type="http://schemas.openxmlformats.org/officeDocument/2006/relationships/image" Target="../media/image44.png"/><Relationship Id="rId35" Type="http://schemas.openxmlformats.org/officeDocument/2006/relationships/customXml" Target="../ink/ink29.xml"/><Relationship Id="rId43" Type="http://schemas.openxmlformats.org/officeDocument/2006/relationships/customXml" Target="../ink/ink33.xml"/><Relationship Id="rId48" Type="http://schemas.openxmlformats.org/officeDocument/2006/relationships/image" Target="../media/image54.png"/><Relationship Id="rId56" Type="http://schemas.openxmlformats.org/officeDocument/2006/relationships/image" Target="../media/image58.png"/><Relationship Id="rId8" Type="http://schemas.openxmlformats.org/officeDocument/2006/relationships/image" Target="../media/image33.png"/><Relationship Id="rId51" Type="http://schemas.openxmlformats.org/officeDocument/2006/relationships/customXml" Target="../ink/ink36.xml"/><Relationship Id="rId3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33" Type="http://schemas.openxmlformats.org/officeDocument/2006/relationships/customXml" Target="../ink/ink28.xml"/><Relationship Id="rId38" Type="http://schemas.openxmlformats.org/officeDocument/2006/relationships/image" Target="../media/image48.png"/><Relationship Id="rId46" Type="http://schemas.openxmlformats.org/officeDocument/2006/relationships/image" Target="../media/image52.png"/><Relationship Id="rId59" Type="http://schemas.openxmlformats.org/officeDocument/2006/relationships/customXml" Target="../ink/ink40.xml"/><Relationship Id="rId20" Type="http://schemas.openxmlformats.org/officeDocument/2006/relationships/image" Target="../media/image39.png"/><Relationship Id="rId41" Type="http://schemas.openxmlformats.org/officeDocument/2006/relationships/customXml" Target="../ink/ink32.xml"/><Relationship Id="rId54" Type="http://schemas.openxmlformats.org/officeDocument/2006/relationships/image" Target="../media/image57.png"/><Relationship Id="rId7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../media/image43.png"/><Relationship Id="rId36" Type="http://schemas.openxmlformats.org/officeDocument/2006/relationships/image" Target="../media/image47.png"/><Relationship Id="rId49" Type="http://schemas.openxmlformats.org/officeDocument/2006/relationships/customXml" Target="../ink/ink35.xml"/><Relationship Id="rId57" Type="http://schemas.openxmlformats.org/officeDocument/2006/relationships/customXml" Target="../ink/ink39.xml"/><Relationship Id="rId10" Type="http://schemas.openxmlformats.org/officeDocument/2006/relationships/image" Target="../media/image34.png"/><Relationship Id="rId31" Type="http://schemas.openxmlformats.org/officeDocument/2006/relationships/customXml" Target="../ink/ink27.xml"/><Relationship Id="rId44" Type="http://schemas.openxmlformats.org/officeDocument/2006/relationships/image" Target="../media/image51.png"/><Relationship Id="rId52" Type="http://schemas.openxmlformats.org/officeDocument/2006/relationships/image" Target="../media/image56.png"/><Relationship Id="rId4" Type="http://schemas.openxmlformats.org/officeDocument/2006/relationships/customXml" Target="../ink/ink14.xml"/><Relationship Id="rId9" Type="http://schemas.openxmlformats.org/officeDocument/2006/relationships/customXml" Target="../ink/ink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6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6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0519-544B-5846-BF3D-989557A93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165" y="1120119"/>
            <a:ext cx="10331669" cy="2387600"/>
          </a:xfrm>
        </p:spPr>
        <p:txBody>
          <a:bodyPr/>
          <a:lstStyle/>
          <a:p>
            <a:r>
              <a:rPr lang="en-US"/>
              <a:t>Single-Agent Mechanism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C4ADE-61C2-8842-87F6-EB30C4E41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Curry</a:t>
            </a:r>
          </a:p>
          <a:p>
            <a:r>
              <a:rPr lang="en-US" dirty="0"/>
              <a:t>CMSC498T</a:t>
            </a:r>
          </a:p>
          <a:p>
            <a:r>
              <a:rPr lang="en-US" dirty="0"/>
              <a:t>4/25/22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57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B9F0-100D-D3DB-B9DE-DA34C5DA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Concrete Example – 1D</a:t>
            </a:r>
          </a:p>
        </p:txBody>
      </p:sp>
      <p:sp>
        <p:nvSpPr>
          <p:cNvPr id="4" name="Round Same Side Corner Rectangle 3">
            <a:extLst>
              <a:ext uri="{FF2B5EF4-FFF2-40B4-BE49-F238E27FC236}">
                <a16:creationId xmlns:a16="http://schemas.microsoft.com/office/drawing/2014/main" id="{A586F880-24CE-AB60-978F-BF0AF0F7F9B6}"/>
              </a:ext>
            </a:extLst>
          </p:cNvPr>
          <p:cNvSpPr/>
          <p:nvPr/>
        </p:nvSpPr>
        <p:spPr>
          <a:xfrm>
            <a:off x="8103476" y="2007477"/>
            <a:ext cx="2690648" cy="1033276"/>
          </a:xfrm>
          <a:prstGeom prst="round2Same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An apple and half an apple">
            <a:extLst>
              <a:ext uri="{FF2B5EF4-FFF2-40B4-BE49-F238E27FC236}">
                <a16:creationId xmlns:a16="http://schemas.microsoft.com/office/drawing/2014/main" id="{24F500E3-1FA9-DFD0-703E-85EE08740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5661" y="2187526"/>
            <a:ext cx="853226" cy="8532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5F5F24-19C2-ADB9-A18B-AC1FC93E2507}"/>
              </a:ext>
            </a:extLst>
          </p:cNvPr>
          <p:cNvSpPr txBox="1"/>
          <p:nvPr/>
        </p:nvSpPr>
        <p:spPr>
          <a:xfrm>
            <a:off x="9795009" y="24294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$0.50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20EBFB-97BE-29A8-250B-C412CB68B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95" y="2187526"/>
            <a:ext cx="6786459" cy="371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0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B9F0-100D-D3DB-B9DE-DA34C5DA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Concrete Example – 2D</a:t>
            </a:r>
          </a:p>
        </p:txBody>
      </p:sp>
      <p:sp>
        <p:nvSpPr>
          <p:cNvPr id="4" name="Round Same Side Corner Rectangle 3">
            <a:extLst>
              <a:ext uri="{FF2B5EF4-FFF2-40B4-BE49-F238E27FC236}">
                <a16:creationId xmlns:a16="http://schemas.microsoft.com/office/drawing/2014/main" id="{A586F880-24CE-AB60-978F-BF0AF0F7F9B6}"/>
              </a:ext>
            </a:extLst>
          </p:cNvPr>
          <p:cNvSpPr/>
          <p:nvPr/>
        </p:nvSpPr>
        <p:spPr>
          <a:xfrm>
            <a:off x="8103476" y="2007476"/>
            <a:ext cx="2690648" cy="2417379"/>
          </a:xfrm>
          <a:prstGeom prst="round2Same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An orange with a slice of orange">
            <a:extLst>
              <a:ext uri="{FF2B5EF4-FFF2-40B4-BE49-F238E27FC236}">
                <a16:creationId xmlns:a16="http://schemas.microsoft.com/office/drawing/2014/main" id="{B27F3507-E450-0D90-7014-7CC225C97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0347" y="3414171"/>
            <a:ext cx="853226" cy="853226"/>
          </a:xfrm>
          <a:prstGeom prst="rect">
            <a:avLst/>
          </a:prstGeom>
        </p:spPr>
      </p:pic>
      <p:pic>
        <p:nvPicPr>
          <p:cNvPr id="6" name="Graphic 5" descr="An apple and half an apple">
            <a:extLst>
              <a:ext uri="{FF2B5EF4-FFF2-40B4-BE49-F238E27FC236}">
                <a16:creationId xmlns:a16="http://schemas.microsoft.com/office/drawing/2014/main" id="{74311590-763E-26D0-4E52-411B8BC75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2850" y="3386020"/>
            <a:ext cx="853226" cy="853226"/>
          </a:xfrm>
          <a:prstGeom prst="rect">
            <a:avLst/>
          </a:prstGeom>
        </p:spPr>
      </p:pic>
      <p:pic>
        <p:nvPicPr>
          <p:cNvPr id="7" name="Graphic 6" descr="An orange with a slice of orange">
            <a:extLst>
              <a:ext uri="{FF2B5EF4-FFF2-40B4-BE49-F238E27FC236}">
                <a16:creationId xmlns:a16="http://schemas.microsoft.com/office/drawing/2014/main" id="{2B734878-E123-1075-6640-D48AA0E00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9443" y="2798805"/>
            <a:ext cx="853226" cy="853226"/>
          </a:xfrm>
          <a:prstGeom prst="rect">
            <a:avLst/>
          </a:prstGeom>
        </p:spPr>
      </p:pic>
      <p:pic>
        <p:nvPicPr>
          <p:cNvPr id="8" name="Graphic 7" descr="An apple and half an apple">
            <a:extLst>
              <a:ext uri="{FF2B5EF4-FFF2-40B4-BE49-F238E27FC236}">
                <a16:creationId xmlns:a16="http://schemas.microsoft.com/office/drawing/2014/main" id="{24F500E3-1FA9-DFD0-703E-85EE08740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5661" y="2187526"/>
            <a:ext cx="853226" cy="8532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5F5F24-19C2-ADB9-A18B-AC1FC93E2507}"/>
              </a:ext>
            </a:extLst>
          </p:cNvPr>
          <p:cNvSpPr txBox="1"/>
          <p:nvPr/>
        </p:nvSpPr>
        <p:spPr>
          <a:xfrm>
            <a:off x="9795009" y="24294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$0.50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D3AC2-F8D2-1F47-6EDF-8F6431825331}"/>
              </a:ext>
            </a:extLst>
          </p:cNvPr>
          <p:cNvSpPr txBox="1"/>
          <p:nvPr/>
        </p:nvSpPr>
        <p:spPr>
          <a:xfrm>
            <a:off x="9795009" y="30422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$0.60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8FC5A0-67F1-0E1F-B862-7EFF2A3439EE}"/>
              </a:ext>
            </a:extLst>
          </p:cNvPr>
          <p:cNvSpPr txBox="1"/>
          <p:nvPr/>
        </p:nvSpPr>
        <p:spPr>
          <a:xfrm>
            <a:off x="9776884" y="36319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$0.95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823C60-DB0F-66D4-B8F3-B33806526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475" y="2007476"/>
            <a:ext cx="5549320" cy="370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79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0E1F-18C5-6C4D-8EBC-98916A3F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Every Valid Utility Function Gives Some a, 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EB3AC-1FC1-8242-AEF5-72232EEBF7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5" b="1260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44360-C38B-B547-B1DE-716DAAE5EC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6848" y="2516777"/>
                <a:ext cx="3803904" cy="3660185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en-US" sz="2200" dirty="0"/>
                  <a:t>Mechanism gives utility u(</a:t>
                </a:r>
                <a:r>
                  <a:rPr lang="en-US" sz="2200" dirty="0">
                    <a:solidFill>
                      <a:srgbClr val="FF0000"/>
                    </a:solidFill>
                  </a:rPr>
                  <a:t>x</a:t>
                </a:r>
                <a:r>
                  <a:rPr lang="en-US" sz="2200" dirty="0"/>
                  <a:t>) </a:t>
                </a:r>
              </a:p>
              <a:p>
                <a:r>
                  <a:rPr lang="en-US" sz="2200" dirty="0"/>
                  <a:t>Assert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a(x)</a:t>
                </a:r>
                <a:r>
                  <a:rPr lang="en-US" sz="2200" dirty="0"/>
                  <a:t> =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u’(x) </a:t>
                </a:r>
                <a:r>
                  <a:rPr lang="en-US" sz="2200" dirty="0"/>
                  <a:t>– allocation is gradient of utility</a:t>
                </a:r>
              </a:p>
              <a:p>
                <a:r>
                  <a:rPr lang="en-US" sz="2200" dirty="0"/>
                  <a:t>Agent welfare from getting items is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u’(x)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</a:t>
                </a:r>
                <a:endParaRPr lang="en-US" sz="2200" dirty="0">
                  <a:solidFill>
                    <a:srgbClr val="FF0000"/>
                  </a:solidFill>
                </a:endParaRPr>
              </a:p>
              <a:p>
                <a:r>
                  <a:rPr lang="en-US" sz="2200" dirty="0"/>
                  <a:t>Payment p(</a:t>
                </a:r>
                <a:r>
                  <a:rPr lang="en-US" sz="2200" dirty="0">
                    <a:solidFill>
                      <a:srgbClr val="FF0000"/>
                    </a:solidFill>
                  </a:rPr>
                  <a:t>x</a:t>
                </a:r>
                <a:r>
                  <a:rPr lang="en-US" sz="2200" dirty="0"/>
                  <a:t>) is then necessarily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u’(x)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- u(</a:t>
                </a:r>
                <a:r>
                  <a:rPr lang="en-US" sz="2200" dirty="0">
                    <a:solidFill>
                      <a:srgbClr val="FF0000"/>
                    </a:solidFill>
                  </a:rPr>
                  <a:t>x</a:t>
                </a:r>
                <a:r>
                  <a:rPr lang="en-US" sz="2200" dirty="0"/>
                  <a:t>)</a:t>
                </a:r>
              </a:p>
              <a:p>
                <a:r>
                  <a:rPr lang="en-US" sz="2200" dirty="0">
                    <a:solidFill>
                      <a:schemeClr val="accent1"/>
                    </a:solidFill>
                  </a:rPr>
                  <a:t>u’(x)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– (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u’(x)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- u(</a:t>
                </a:r>
                <a:r>
                  <a:rPr lang="en-US" sz="2200" dirty="0">
                    <a:solidFill>
                      <a:srgbClr val="FF0000"/>
                    </a:solidFill>
                  </a:rPr>
                  <a:t>x</a:t>
                </a:r>
                <a:r>
                  <a:rPr lang="en-US" sz="2200" dirty="0"/>
                  <a:t>)) = u(</a:t>
                </a:r>
                <a:r>
                  <a:rPr lang="en-US" sz="2200" dirty="0">
                    <a:solidFill>
                      <a:srgbClr val="FF0000"/>
                    </a:solidFill>
                  </a:rPr>
                  <a:t>x</a:t>
                </a:r>
                <a:r>
                  <a:rPr lang="en-US" sz="2200" dirty="0"/>
                  <a:t>), so this doesn’t cause problems (not a proof though)</a:t>
                </a:r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44360-C38B-B547-B1DE-716DAAE5EC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6848" y="2516777"/>
                <a:ext cx="3803904" cy="3660185"/>
              </a:xfrm>
              <a:blipFill>
                <a:blip r:embed="rId4"/>
                <a:stretch>
                  <a:fillRect l="-2000" t="-6920" r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D05C612-A95A-C54A-A9FC-96769364DC2C}"/>
              </a:ext>
            </a:extLst>
          </p:cNvPr>
          <p:cNvSpPr txBox="1"/>
          <p:nvPr/>
        </p:nvSpPr>
        <p:spPr>
          <a:xfrm>
            <a:off x="2581574" y="4023703"/>
            <a:ext cx="275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Slope of tangent line -- allocation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14B760-526D-B242-BF9F-D4CBF524671B}"/>
              </a:ext>
            </a:extLst>
          </p:cNvPr>
          <p:cNvSpPr txBox="1"/>
          <p:nvPr/>
        </p:nvSpPr>
        <p:spPr>
          <a:xfrm>
            <a:off x="1403215" y="6007534"/>
            <a:ext cx="275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Y-intercept – payment charged</a:t>
            </a:r>
          </a:p>
        </p:txBody>
      </p:sp>
    </p:spTree>
    <p:extLst>
      <p:ext uri="{BB962C8B-B14F-4D97-AF65-F5344CB8AC3E}">
        <p14:creationId xmlns:p14="http://schemas.microsoft.com/office/powerpoint/2010/main" val="53497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17B8-40DA-6DCC-F314-C3C8E3C2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Utility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6684-D0D9-932A-04E5-CD6B1A451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Utility functions can be </a:t>
            </a:r>
            <a:r>
              <a:rPr lang="en-US" b="1" dirty="0"/>
              <a:t>identified</a:t>
            </a:r>
            <a:r>
              <a:rPr lang="en-US" dirty="0"/>
              <a:t> with mechanisms</a:t>
            </a:r>
          </a:p>
          <a:p>
            <a:r>
              <a:rPr lang="en-US" dirty="0"/>
              <a:t>Recall our mechanism design goal: truthfulness (aka DSIC, strategyproofness) and IR</a:t>
            </a:r>
          </a:p>
          <a:p>
            <a:pPr lvl="1"/>
            <a:r>
              <a:rPr lang="en-US" dirty="0"/>
              <a:t>Bidders have some value </a:t>
            </a:r>
            <a:r>
              <a:rPr lang="en-US" dirty="0">
                <a:solidFill>
                  <a:schemeClr val="accent1"/>
                </a:solidFill>
              </a:rPr>
              <a:t>x </a:t>
            </a:r>
            <a:r>
              <a:rPr lang="en-US" dirty="0"/>
              <a:t>but they are allowed to lie about it</a:t>
            </a:r>
          </a:p>
          <a:p>
            <a:pPr lvl="1"/>
            <a:r>
              <a:rPr lang="en-US" dirty="0"/>
              <a:t>We want </a:t>
            </a:r>
            <a:r>
              <a:rPr lang="en-US" b="1" dirty="0"/>
              <a:t>no incentive to lie</a:t>
            </a:r>
          </a:p>
          <a:p>
            <a:pPr lvl="1"/>
            <a:r>
              <a:rPr lang="en-US" dirty="0"/>
              <a:t>We want </a:t>
            </a:r>
            <a:r>
              <a:rPr lang="en-US" b="1" dirty="0"/>
              <a:t>no negative utility</a:t>
            </a:r>
            <a:endParaRPr lang="en-US" dirty="0"/>
          </a:p>
          <a:p>
            <a:r>
              <a:rPr lang="en-US" dirty="0"/>
              <a:t>What does this mean in terms of the utility function?</a:t>
            </a:r>
          </a:p>
        </p:txBody>
      </p:sp>
    </p:spTree>
    <p:extLst>
      <p:ext uri="{BB962C8B-B14F-4D97-AF65-F5344CB8AC3E}">
        <p14:creationId xmlns:p14="http://schemas.microsoft.com/office/powerpoint/2010/main" val="410265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956B-3299-8F22-1D55-F5F9FB68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Individual Rationality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5541-6B9A-F37C-D041-A4F59ED42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7757" cy="4351338"/>
          </a:xfrm>
        </p:spPr>
        <p:txBody>
          <a:bodyPr/>
          <a:lstStyle/>
          <a:p>
            <a:r>
              <a:rPr lang="en-US" dirty="0"/>
              <a:t>Individual rationality just means no negative utility</a:t>
            </a:r>
          </a:p>
          <a:p>
            <a:r>
              <a:rPr lang="en-US" dirty="0"/>
              <a:t>Literally – just make sure utility function is not negative</a:t>
            </a:r>
          </a:p>
          <a:p>
            <a:r>
              <a:rPr lang="en-US" dirty="0"/>
              <a:t>Intuitively, the buyer can always walk away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BFEA0-9616-B2D6-44C5-DA676B61D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270" y="1358214"/>
            <a:ext cx="4572000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9D6EF2-AC22-6095-CEE4-D9235753D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767" y="4001294"/>
            <a:ext cx="4572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4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09B14-7603-6A4F-8579-903C0A7C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Truthfulness and Convexity</a:t>
            </a:r>
          </a:p>
        </p:txBody>
      </p:sp>
      <p:cxnSp>
        <p:nvCxnSpPr>
          <p:cNvPr id="9" name="Straight Connector 12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6EEA3-51F4-BF45-AB12-FC0B061A1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Blue line: mechanism utility u(x)</a:t>
            </a:r>
          </a:p>
          <a:p>
            <a:r>
              <a:rPr lang="en-US" sz="2200" dirty="0">
                <a:solidFill>
                  <a:srgbClr val="FFFFFF"/>
                </a:solidFill>
              </a:rPr>
              <a:t>Bid is 0.5. Orange line: utility from untruthfully bidding 0.5, as your true type varies. Tangent to curve (allocation is u’(x))</a:t>
            </a:r>
          </a:p>
          <a:p>
            <a:r>
              <a:rPr lang="en-US" sz="2200" dirty="0">
                <a:solidFill>
                  <a:srgbClr val="FFFFFF"/>
                </a:solidFill>
              </a:rPr>
              <a:t>If u(x) is non-convex, there is a region (red) where you can benefit from lying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3F375-529F-1749-B7F9-7F1F8822B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4" y="383476"/>
            <a:ext cx="4855464" cy="2899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0D3FB2-C021-484B-8335-85A8977CC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3" y="3608908"/>
            <a:ext cx="4855464" cy="288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6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D0F2-FC33-5A46-F75D-AFB5D63E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32788-BDF9-2FD1-B786-076D12379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Identify</a:t>
            </a:r>
            <a:r>
              <a:rPr lang="en-US" dirty="0"/>
              <a:t> direct revelation mechanisms with utility functions</a:t>
            </a:r>
          </a:p>
          <a:p>
            <a:r>
              <a:rPr lang="en-US" dirty="0"/>
              <a:t>Properties we want as mechanism designers </a:t>
            </a:r>
          </a:p>
          <a:p>
            <a:pPr lvl="1"/>
            <a:r>
              <a:rPr lang="en-US" b="1" dirty="0"/>
              <a:t>IR</a:t>
            </a:r>
            <a:r>
              <a:rPr lang="en-US" dirty="0"/>
              <a:t> – just make sure function is nonnegative</a:t>
            </a:r>
          </a:p>
          <a:p>
            <a:pPr lvl="1"/>
            <a:r>
              <a:rPr lang="en-US" b="1" dirty="0"/>
              <a:t>Strategyproof</a:t>
            </a:r>
            <a:r>
              <a:rPr lang="en-US" dirty="0"/>
              <a:t> – make sure function is convex</a:t>
            </a:r>
          </a:p>
          <a:p>
            <a:r>
              <a:rPr lang="en-US" dirty="0"/>
              <a:t>Mechanism design is just choosing your favorite convex, nonnegative utility function (how to do that?)</a:t>
            </a:r>
          </a:p>
          <a:p>
            <a:r>
              <a:rPr lang="en-US" dirty="0"/>
              <a:t>Next: more detail on convexity</a:t>
            </a:r>
          </a:p>
        </p:txBody>
      </p:sp>
    </p:spTree>
    <p:extLst>
      <p:ext uri="{BB962C8B-B14F-4D97-AF65-F5344CB8AC3E}">
        <p14:creationId xmlns:p14="http://schemas.microsoft.com/office/powerpoint/2010/main" val="16040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3266-C657-9549-A15B-B538B800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Convex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28E-5BC0-BF49-A601-2F587E0EF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311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makes a set convex? ”Draw a line and it stays in the set.”</a:t>
            </a:r>
          </a:p>
        </p:txBody>
      </p:sp>
      <p:sp>
        <p:nvSpPr>
          <p:cNvPr id="6" name="Moon 5">
            <a:extLst>
              <a:ext uri="{FF2B5EF4-FFF2-40B4-BE49-F238E27FC236}">
                <a16:creationId xmlns:a16="http://schemas.microsoft.com/office/drawing/2014/main" id="{9C093D5C-022F-131C-DCFB-7AB34D21DCC3}"/>
              </a:ext>
            </a:extLst>
          </p:cNvPr>
          <p:cNvSpPr/>
          <p:nvPr/>
        </p:nvSpPr>
        <p:spPr>
          <a:xfrm>
            <a:off x="2102069" y="3429000"/>
            <a:ext cx="2249214" cy="2491581"/>
          </a:xfrm>
          <a:prstGeom prst="mo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8C4FC8F3-864C-D1FD-8327-5D56BA5B7E4D}"/>
              </a:ext>
            </a:extLst>
          </p:cNvPr>
          <p:cNvSpPr/>
          <p:nvPr/>
        </p:nvSpPr>
        <p:spPr>
          <a:xfrm>
            <a:off x="6411310" y="3429000"/>
            <a:ext cx="3268717" cy="2196662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508574-034C-4826-8EB6-A1CF25869710}"/>
                  </a:ext>
                </a:extLst>
              </p14:cNvPr>
              <p14:cNvContentPartPr/>
              <p14:nvPr/>
            </p14:nvContentPartPr>
            <p14:xfrm>
              <a:off x="3329983" y="5510469"/>
              <a:ext cx="46080" cy="59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508574-034C-4826-8EB6-A1CF258697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0983" y="5501469"/>
                <a:ext cx="637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E78D7F-F55F-48B0-861E-F33353217780}"/>
                  </a:ext>
                </a:extLst>
              </p14:cNvPr>
              <p14:cNvContentPartPr/>
              <p14:nvPr/>
            </p14:nvContentPartPr>
            <p14:xfrm>
              <a:off x="3639583" y="3611829"/>
              <a:ext cx="61560" cy="66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E78D7F-F55F-48B0-861E-F333532177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0583" y="3602829"/>
                <a:ext cx="792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D671717-8347-448D-BFCB-29905B6B9DDD}"/>
                  </a:ext>
                </a:extLst>
              </p14:cNvPr>
              <p14:cNvContentPartPr/>
              <p14:nvPr/>
            </p14:nvContentPartPr>
            <p14:xfrm>
              <a:off x="7115023" y="3545589"/>
              <a:ext cx="28440" cy="69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D671717-8347-448D-BFCB-29905B6B9D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06135" y="3536589"/>
                <a:ext cx="4586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271CDEE-A728-47CD-8A06-0364D74B0C01}"/>
                  </a:ext>
                </a:extLst>
              </p14:cNvPr>
              <p14:cNvContentPartPr/>
              <p14:nvPr/>
            </p14:nvContentPartPr>
            <p14:xfrm>
              <a:off x="9121303" y="4096389"/>
              <a:ext cx="68400" cy="77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271CDEE-A728-47CD-8A06-0364D74B0C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12303" y="4087389"/>
                <a:ext cx="860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4659333-4646-4F13-92F8-D78CFCF4110F}"/>
                  </a:ext>
                </a:extLst>
              </p14:cNvPr>
              <p14:cNvContentPartPr/>
              <p14:nvPr/>
            </p14:nvContentPartPr>
            <p14:xfrm>
              <a:off x="6823063" y="4748709"/>
              <a:ext cx="60120" cy="86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4659333-4646-4F13-92F8-D78CFCF411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14063" y="4739709"/>
                <a:ext cx="777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513D6F4-E918-4250-A688-5299C095FAE0}"/>
                  </a:ext>
                </a:extLst>
              </p14:cNvPr>
              <p14:cNvContentPartPr/>
              <p14:nvPr/>
            </p14:nvContentPartPr>
            <p14:xfrm>
              <a:off x="8817823" y="5165589"/>
              <a:ext cx="90720" cy="102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513D6F4-E918-4250-A688-5299C095FA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08787" y="5156589"/>
                <a:ext cx="108430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31F5496-53CE-4429-BFCD-86AE13B3B485}"/>
              </a:ext>
            </a:extLst>
          </p:cNvPr>
          <p:cNvGrpSpPr/>
          <p:nvPr/>
        </p:nvGrpSpPr>
        <p:grpSpPr>
          <a:xfrm>
            <a:off x="3401263" y="3879669"/>
            <a:ext cx="212760" cy="1378440"/>
            <a:chOff x="3401263" y="3879669"/>
            <a:chExt cx="212760" cy="137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B808763-39C8-41ED-BF99-E502C259F409}"/>
                    </a:ext>
                  </a:extLst>
                </p14:cNvPr>
                <p14:cNvContentPartPr/>
                <p14:nvPr/>
              </p14:nvContentPartPr>
              <p14:xfrm>
                <a:off x="3590623" y="3879669"/>
                <a:ext cx="15840" cy="29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B808763-39C8-41ED-BF99-E502C259F40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81623" y="3870669"/>
                  <a:ext cx="334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03BABF-029A-4DD4-B131-DEB6141A313C}"/>
                    </a:ext>
                  </a:extLst>
                </p14:cNvPr>
                <p14:cNvContentPartPr/>
                <p14:nvPr/>
              </p14:nvContentPartPr>
              <p14:xfrm>
                <a:off x="3401263" y="3882549"/>
                <a:ext cx="212760" cy="1375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03BABF-029A-4DD4-B131-DEB6141A31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2263" y="3873549"/>
                  <a:ext cx="230400" cy="139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49060EF-5012-49B4-967A-D3D25055666D}"/>
                  </a:ext>
                </a:extLst>
              </p14:cNvPr>
              <p14:cNvContentPartPr/>
              <p14:nvPr/>
            </p14:nvContentPartPr>
            <p14:xfrm>
              <a:off x="3599263" y="3673029"/>
              <a:ext cx="55440" cy="243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49060EF-5012-49B4-967A-D3D25055666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90263" y="3664029"/>
                <a:ext cx="730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6D8EEB2-0FEB-4E8F-BA76-CA09635ED3DC}"/>
                  </a:ext>
                </a:extLst>
              </p14:cNvPr>
              <p14:cNvContentPartPr/>
              <p14:nvPr/>
            </p14:nvContentPartPr>
            <p14:xfrm>
              <a:off x="3338623" y="5263149"/>
              <a:ext cx="67320" cy="294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6D8EEB2-0FEB-4E8F-BA76-CA09635ED3D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9623" y="5254149"/>
                <a:ext cx="8496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45F68BA-F98F-42E8-9EA4-F6A4EEE36F28}"/>
                  </a:ext>
                </a:extLst>
              </p14:cNvPr>
              <p14:cNvContentPartPr/>
              <p14:nvPr/>
            </p14:nvContentPartPr>
            <p14:xfrm>
              <a:off x="7147063" y="3565389"/>
              <a:ext cx="1992960" cy="570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45F68BA-F98F-42E8-9EA4-F6A4EEE36F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38063" y="3556395"/>
                <a:ext cx="2010600" cy="587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C03156A-E3A6-4BB9-AA71-D370DB34DD59}"/>
                  </a:ext>
                </a:extLst>
              </p14:cNvPr>
              <p14:cNvContentPartPr/>
              <p14:nvPr/>
            </p14:nvContentPartPr>
            <p14:xfrm>
              <a:off x="6879223" y="4776069"/>
              <a:ext cx="1982160" cy="507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C03156A-E3A6-4BB9-AA71-D370DB34DD5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70221" y="4767069"/>
                <a:ext cx="1999803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1954E20-4748-4286-A064-39764740C907}"/>
                  </a:ext>
                </a:extLst>
              </p:cNvPr>
              <p:cNvSpPr txBox="1"/>
              <p:nvPr/>
            </p:nvSpPr>
            <p:spPr>
              <a:xfrm>
                <a:off x="8038265" y="1180556"/>
                <a:ext cx="1687578" cy="53860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9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9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9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29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1954E20-4748-4286-A064-39764740C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265" y="1180556"/>
                <a:ext cx="1687578" cy="538609"/>
              </a:xfrm>
              <a:prstGeom prst="rect">
                <a:avLst/>
              </a:prstGeom>
              <a:blipFill>
                <a:blip r:embed="rId26"/>
                <a:stretch>
                  <a:fillRect l="-1504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F88B8898-1E00-4730-AFCE-1751AD9AE8B0}"/>
                  </a:ext>
                </a:extLst>
              </p:cNvPr>
              <p:cNvSpPr txBox="1"/>
              <p:nvPr/>
            </p:nvSpPr>
            <p:spPr>
              <a:xfrm>
                <a:off x="8045668" y="1619019"/>
                <a:ext cx="1887568" cy="53860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9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9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F88B8898-1E00-4730-AFCE-1751AD9A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668" y="1619019"/>
                <a:ext cx="1887568" cy="538609"/>
              </a:xfrm>
              <a:prstGeom prst="rect">
                <a:avLst/>
              </a:prstGeom>
              <a:blipFill>
                <a:blip r:embed="rId27"/>
                <a:stretch>
                  <a:fillRect l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6202362E-DF75-46D4-A515-F730C69A412B}"/>
                  </a:ext>
                </a:extLst>
              </p:cNvPr>
              <p:cNvSpPr txBox="1"/>
              <p:nvPr/>
            </p:nvSpPr>
            <p:spPr>
              <a:xfrm>
                <a:off x="8007546" y="2019557"/>
                <a:ext cx="3104761" cy="53860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9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9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9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9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29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6202362E-DF75-46D4-A515-F730C69A4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46" y="2019557"/>
                <a:ext cx="3104761" cy="538609"/>
              </a:xfrm>
              <a:prstGeom prst="rect">
                <a:avLst/>
              </a:prstGeom>
              <a:blipFill>
                <a:blip r:embed="rId28"/>
                <a:stretch>
                  <a:fillRect l="-81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034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52E0-7BC2-4BB8-1C63-F2D751B9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Convex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D10AE-A935-B17E-C43D-8B8F39FE0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What makes a function convex? “It curves up.”</a:t>
            </a:r>
          </a:p>
          <a:p>
            <a:pPr lvl="1"/>
            <a:r>
              <a:rPr lang="en-US"/>
              <a:t>Tangent line always beneath the function.</a:t>
            </a:r>
          </a:p>
          <a:p>
            <a:pPr lvl="1"/>
            <a:r>
              <a:rPr lang="en-US">
                <a:cs typeface="Calibri"/>
              </a:rPr>
              <a:t>Derivative is increasing (second derivative positive)</a:t>
            </a:r>
            <a:endParaRPr lang="en-US"/>
          </a:p>
          <a:p>
            <a:pPr lvl="1"/>
            <a:r>
              <a:rPr lang="en-US">
                <a:cs typeface="Calibri"/>
              </a:rPr>
              <a:t>Epigraph (set of all points above the function) is a convex set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Affine (including linear) functions are convex and concave</a:t>
            </a:r>
          </a:p>
          <a:p>
            <a:r>
              <a:rPr lang="en-US">
                <a:ea typeface="+mn-lt"/>
                <a:cs typeface="+mn-lt"/>
              </a:rPr>
              <a:t>All of this generalizes to multiple dimensions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F0FE67-7E72-48A6-9FCE-B16874C7FB20}"/>
              </a:ext>
            </a:extLst>
          </p:cNvPr>
          <p:cNvGrpSpPr/>
          <p:nvPr/>
        </p:nvGrpSpPr>
        <p:grpSpPr>
          <a:xfrm>
            <a:off x="6571783" y="1494309"/>
            <a:ext cx="5203440" cy="2739960"/>
            <a:chOff x="6571783" y="1494309"/>
            <a:chExt cx="5203440" cy="273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43BF873-30DE-42EB-939E-418C3EB3DEE4}"/>
                    </a:ext>
                  </a:extLst>
                </p14:cNvPr>
                <p14:cNvContentPartPr/>
                <p14:nvPr/>
              </p14:nvContentPartPr>
              <p14:xfrm>
                <a:off x="6673663" y="1494309"/>
                <a:ext cx="5101560" cy="2739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43BF873-30DE-42EB-939E-418C3EB3DEE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64663" y="1485309"/>
                  <a:ext cx="5119200" cy="27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D6C82D7-04D8-43C2-95D9-B64A0DFF0CA8}"/>
                    </a:ext>
                  </a:extLst>
                </p14:cNvPr>
                <p14:cNvContentPartPr/>
                <p14:nvPr/>
              </p14:nvContentPartPr>
              <p14:xfrm>
                <a:off x="6571783" y="2852589"/>
                <a:ext cx="222480" cy="132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D6C82D7-04D8-43C2-95D9-B64A0DFF0CA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62783" y="2843613"/>
                  <a:ext cx="240120" cy="15043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87BFBBB-7280-4516-BAB0-780ABD182BD5}"/>
                  </a:ext>
                </a:extLst>
              </p:cNvPr>
              <p:cNvSpPr txBox="1"/>
              <p:nvPr/>
            </p:nvSpPr>
            <p:spPr>
              <a:xfrm>
                <a:off x="9561087" y="4683587"/>
                <a:ext cx="2323711" cy="987835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9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9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9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9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9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87BFBBB-7280-4516-BAB0-780ABD182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087" y="4683587"/>
                <a:ext cx="2323711" cy="987835"/>
              </a:xfrm>
              <a:prstGeom prst="rect">
                <a:avLst/>
              </a:prstGeom>
              <a:blipFill>
                <a:blip r:embed="rId6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DAB4A883-FB34-470B-AF94-D22B113C831B}"/>
              </a:ext>
            </a:extLst>
          </p:cNvPr>
          <p:cNvGrpSpPr/>
          <p:nvPr/>
        </p:nvGrpSpPr>
        <p:grpSpPr>
          <a:xfrm>
            <a:off x="6520303" y="3135549"/>
            <a:ext cx="642600" cy="779040"/>
            <a:chOff x="6520303" y="3135549"/>
            <a:chExt cx="642600" cy="77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6A8EB87-5E22-4835-9065-6AEC01E5EDBB}"/>
                    </a:ext>
                  </a:extLst>
                </p14:cNvPr>
                <p14:cNvContentPartPr/>
                <p14:nvPr/>
              </p14:nvContentPartPr>
              <p14:xfrm>
                <a:off x="7116103" y="3681309"/>
                <a:ext cx="46800" cy="231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6A8EB87-5E22-4835-9065-6AEC01E5EDB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107103" y="3672309"/>
                  <a:ext cx="644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C0B1F46-4B14-46CE-80A0-2A6C4DD2BB5C}"/>
                    </a:ext>
                  </a:extLst>
                </p14:cNvPr>
                <p14:cNvContentPartPr/>
                <p14:nvPr/>
              </p14:nvContentPartPr>
              <p14:xfrm>
                <a:off x="7066423" y="3865629"/>
                <a:ext cx="89640" cy="48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C0B1F46-4B14-46CE-80A0-2A6C4DD2BB5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57423" y="3856562"/>
                  <a:ext cx="107280" cy="667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60E1546-EFED-4B65-9796-FC7EC85F6714}"/>
                    </a:ext>
                  </a:extLst>
                </p14:cNvPr>
                <p14:cNvContentPartPr/>
                <p14:nvPr/>
              </p14:nvContentPartPr>
              <p14:xfrm>
                <a:off x="6852943" y="3419589"/>
                <a:ext cx="48960" cy="395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60E1546-EFED-4B65-9796-FC7EC85F671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44009" y="3410589"/>
                  <a:ext cx="66471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28E9FE3-3F99-477F-AAAE-816C33A7BB7E}"/>
                    </a:ext>
                  </a:extLst>
                </p14:cNvPr>
                <p14:cNvContentPartPr/>
                <p14:nvPr/>
              </p14:nvContentPartPr>
              <p14:xfrm>
                <a:off x="6812263" y="3722709"/>
                <a:ext cx="78120" cy="107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28E9FE3-3F99-477F-AAAE-816C33A7BB7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03221" y="3713709"/>
                  <a:ext cx="95842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151D63C-682B-4BA8-A65B-CAFA91531F90}"/>
                    </a:ext>
                  </a:extLst>
                </p14:cNvPr>
                <p14:cNvContentPartPr/>
                <p14:nvPr/>
              </p14:nvContentPartPr>
              <p14:xfrm>
                <a:off x="6557023" y="3135549"/>
                <a:ext cx="118440" cy="639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151D63C-682B-4BA8-A65B-CAFA91531F9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47996" y="3126549"/>
                  <a:ext cx="136134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B8EE062-2A8E-4823-8AE2-B8B5912B4F41}"/>
                    </a:ext>
                  </a:extLst>
                </p14:cNvPr>
                <p14:cNvContentPartPr/>
                <p14:nvPr/>
              </p14:nvContentPartPr>
              <p14:xfrm>
                <a:off x="6520303" y="3590589"/>
                <a:ext cx="130680" cy="154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B8EE062-2A8E-4823-8AE2-B8B5912B4F4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11303" y="3581589"/>
                  <a:ext cx="1483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CD477E1-1F53-4BB7-8617-F4EB1413E350}"/>
              </a:ext>
            </a:extLst>
          </p:cNvPr>
          <p:cNvGrpSpPr/>
          <p:nvPr/>
        </p:nvGrpSpPr>
        <p:grpSpPr>
          <a:xfrm>
            <a:off x="9388783" y="3494829"/>
            <a:ext cx="817920" cy="798120"/>
            <a:chOff x="9388783" y="3494829"/>
            <a:chExt cx="817920" cy="79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C349C9B-F42A-4B3E-B206-D0D64B64E3AB}"/>
                    </a:ext>
                  </a:extLst>
                </p14:cNvPr>
                <p14:cNvContentPartPr/>
                <p14:nvPr/>
              </p14:nvContentPartPr>
              <p14:xfrm>
                <a:off x="9447463" y="3932589"/>
                <a:ext cx="55800" cy="324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C349C9B-F42A-4B3E-B206-D0D64B64E3A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38463" y="3923589"/>
                  <a:ext cx="734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812B62B-1E9A-4923-AAD3-1EEA5A6A6E6B}"/>
                    </a:ext>
                  </a:extLst>
                </p14:cNvPr>
                <p14:cNvContentPartPr/>
                <p14:nvPr/>
              </p14:nvContentPartPr>
              <p14:xfrm>
                <a:off x="9388783" y="4178829"/>
                <a:ext cx="113760" cy="83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812B62B-1E9A-4923-AAD3-1EEA5A6A6E6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379754" y="4169867"/>
                  <a:ext cx="131456" cy="1014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AD11A1C-9DDC-42D1-BD82-33ED7880DC98}"/>
                    </a:ext>
                  </a:extLst>
                </p14:cNvPr>
                <p14:cNvContentPartPr/>
                <p14:nvPr/>
              </p14:nvContentPartPr>
              <p14:xfrm>
                <a:off x="9746623" y="3729909"/>
                <a:ext cx="79920" cy="538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AD11A1C-9DDC-42D1-BD82-33ED7880DC9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737623" y="3720909"/>
                  <a:ext cx="9756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2C72F77-9B51-498D-B5DF-6093415A6CEB}"/>
                    </a:ext>
                  </a:extLst>
                </p14:cNvPr>
                <p14:cNvContentPartPr/>
                <p14:nvPr/>
              </p14:nvContentPartPr>
              <p14:xfrm>
                <a:off x="9689383" y="4156869"/>
                <a:ext cx="147960" cy="125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2C72F77-9B51-498D-B5DF-6093415A6CE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680405" y="4147869"/>
                  <a:ext cx="165557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973C299-070B-4D04-AB83-33C42D79CD58}"/>
                    </a:ext>
                  </a:extLst>
                </p14:cNvPr>
                <p14:cNvContentPartPr/>
                <p14:nvPr/>
              </p14:nvContentPartPr>
              <p14:xfrm>
                <a:off x="10098703" y="3494829"/>
                <a:ext cx="108000" cy="766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973C299-070B-4D04-AB83-33C42D79CD5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089703" y="3485825"/>
                  <a:ext cx="125640" cy="7844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B0323F9-50A2-4A4D-849C-AD9DD3C8FE7A}"/>
                    </a:ext>
                  </a:extLst>
                </p14:cNvPr>
                <p14:cNvContentPartPr/>
                <p14:nvPr/>
              </p14:nvContentPartPr>
              <p14:xfrm>
                <a:off x="10052983" y="4168029"/>
                <a:ext cx="125640" cy="124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B0323F9-50A2-4A4D-849C-AD9DD3C8FE7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043983" y="4159029"/>
                  <a:ext cx="14328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419AC14-EAFD-4737-8163-34890272024B}"/>
                  </a:ext>
                </a:extLst>
              </p14:cNvPr>
              <p14:cNvContentPartPr/>
              <p14:nvPr/>
            </p14:nvContentPartPr>
            <p14:xfrm>
              <a:off x="6806503" y="2548029"/>
              <a:ext cx="7200" cy="1371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419AC14-EAFD-4737-8163-34890272024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752503" y="2440029"/>
                <a:ext cx="11484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375D4F3-539B-41AF-9E43-58B299C1BE52}"/>
                  </a:ext>
                </a:extLst>
              </p14:cNvPr>
              <p14:cNvContentPartPr/>
              <p14:nvPr/>
            </p14:nvContentPartPr>
            <p14:xfrm>
              <a:off x="6721543" y="2063109"/>
              <a:ext cx="73080" cy="8445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375D4F3-539B-41AF-9E43-58B299C1BE5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667543" y="1955109"/>
                <a:ext cx="180720" cy="10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4F08A6E-2E32-4CF7-A28B-B5116C2F4FFC}"/>
                  </a:ext>
                </a:extLst>
              </p14:cNvPr>
              <p14:cNvContentPartPr/>
              <p14:nvPr/>
            </p14:nvContentPartPr>
            <p14:xfrm>
              <a:off x="6761863" y="461469"/>
              <a:ext cx="4830840" cy="35557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4F08A6E-2E32-4CF7-A28B-B5116C2F4FF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707859" y="353469"/>
                <a:ext cx="4938488" cy="37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F835FDB-4EEF-486F-90BE-7CDD8E55E600}"/>
                  </a:ext>
                </a:extLst>
              </p14:cNvPr>
              <p14:cNvContentPartPr/>
              <p14:nvPr/>
            </p14:nvContentPartPr>
            <p14:xfrm>
              <a:off x="9588943" y="1704909"/>
              <a:ext cx="1864800" cy="20084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F835FDB-4EEF-486F-90BE-7CDD8E55E60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534943" y="1596909"/>
                <a:ext cx="1972440" cy="22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8699217-35EA-4566-8355-5CFD0FD6E65C}"/>
                  </a:ext>
                </a:extLst>
              </p14:cNvPr>
              <p14:cNvContentPartPr/>
              <p14:nvPr/>
            </p14:nvContentPartPr>
            <p14:xfrm>
              <a:off x="6745303" y="2972109"/>
              <a:ext cx="3025080" cy="11379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8699217-35EA-4566-8355-5CFD0FD6E65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691303" y="2864109"/>
                <a:ext cx="3132720" cy="13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67102F8-0C48-4A9A-9331-5778CA823BD3}"/>
                  </a:ext>
                </a:extLst>
              </p14:cNvPr>
              <p14:cNvContentPartPr/>
              <p14:nvPr/>
            </p14:nvContentPartPr>
            <p14:xfrm>
              <a:off x="6856543" y="655509"/>
              <a:ext cx="4460400" cy="30564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67102F8-0C48-4A9A-9331-5778CA823BD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02543" y="547509"/>
                <a:ext cx="4568040" cy="32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BB549AC-378E-4B39-9617-7BB3DD0AAED2}"/>
                  </a:ext>
                </a:extLst>
              </p14:cNvPr>
              <p14:cNvContentPartPr/>
              <p14:nvPr/>
            </p14:nvContentPartPr>
            <p14:xfrm>
              <a:off x="6513103" y="559389"/>
              <a:ext cx="4209840" cy="2413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BB549AC-378E-4B39-9617-7BB3DD0AAED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459103" y="451389"/>
                <a:ext cx="4317480" cy="26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BB9ADAD-81F4-4A5F-858B-5FF5DDA095B8}"/>
                  </a:ext>
                </a:extLst>
              </p14:cNvPr>
              <p14:cNvContentPartPr/>
              <p14:nvPr/>
            </p14:nvContentPartPr>
            <p14:xfrm>
              <a:off x="7437943" y="2211069"/>
              <a:ext cx="785160" cy="8744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BB9ADAD-81F4-4A5F-858B-5FF5DDA095B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383943" y="2103025"/>
                <a:ext cx="892800" cy="1090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4982A6A-5940-44F4-9907-20452A7F3B87}"/>
                  </a:ext>
                </a:extLst>
              </p:cNvPr>
              <p:cNvSpPr txBox="1"/>
              <p:nvPr/>
            </p:nvSpPr>
            <p:spPr>
              <a:xfrm>
                <a:off x="6300919" y="5486756"/>
                <a:ext cx="920124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04982A6A-5940-44F4-9907-20452A7F3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919" y="5486756"/>
                <a:ext cx="920124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CuadroTexto 107">
                <a:extLst>
                  <a:ext uri="{FF2B5EF4-FFF2-40B4-BE49-F238E27FC236}">
                    <a16:creationId xmlns:a16="http://schemas.microsoft.com/office/drawing/2014/main" id="{7CA37702-6460-4A1C-BEA3-51763A0B9DC9}"/>
                  </a:ext>
                </a:extLst>
              </p:cNvPr>
              <p:cNvSpPr txBox="1"/>
              <p:nvPr/>
            </p:nvSpPr>
            <p:spPr>
              <a:xfrm>
                <a:off x="6303991" y="5774723"/>
                <a:ext cx="1244700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8" name="CuadroTexto 107">
                <a:extLst>
                  <a:ext uri="{FF2B5EF4-FFF2-40B4-BE49-F238E27FC236}">
                    <a16:creationId xmlns:a16="http://schemas.microsoft.com/office/drawing/2014/main" id="{7CA37702-6460-4A1C-BEA3-51763A0B9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991" y="5774723"/>
                <a:ext cx="1244700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C738747-3A30-4481-8EBD-15320A37D853}"/>
              </a:ext>
            </a:extLst>
          </p:cNvPr>
          <p:cNvGrpSpPr/>
          <p:nvPr/>
        </p:nvGrpSpPr>
        <p:grpSpPr>
          <a:xfrm>
            <a:off x="6001903" y="3280989"/>
            <a:ext cx="5921640" cy="1488600"/>
            <a:chOff x="6001903" y="3280989"/>
            <a:chExt cx="5921640" cy="148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37BC07A-9086-4F50-8A6B-652E016C19EA}"/>
                    </a:ext>
                  </a:extLst>
                </p14:cNvPr>
                <p14:cNvContentPartPr/>
                <p14:nvPr/>
              </p14:nvContentPartPr>
              <p14:xfrm>
                <a:off x="8364943" y="4201509"/>
                <a:ext cx="3960" cy="3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37BC07A-9086-4F50-8A6B-652E016C19E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355043" y="4192509"/>
                  <a:ext cx="23364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B3AC2B4-3EBA-4F1C-8AB1-570BCC67C7FC}"/>
                    </a:ext>
                  </a:extLst>
                </p14:cNvPr>
                <p14:cNvContentPartPr/>
                <p14:nvPr/>
              </p14:nvContentPartPr>
              <p14:xfrm>
                <a:off x="6001903" y="3617949"/>
                <a:ext cx="2438280" cy="648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B3AC2B4-3EBA-4F1C-8AB1-570BCC67C7F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992903" y="3608954"/>
                  <a:ext cx="2455920" cy="666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858FF29-989A-4FF8-9ED5-20A6A081FBD1}"/>
                    </a:ext>
                  </a:extLst>
                </p14:cNvPr>
                <p14:cNvContentPartPr/>
                <p14:nvPr/>
              </p14:nvContentPartPr>
              <p14:xfrm>
                <a:off x="8398423" y="4209429"/>
                <a:ext cx="3525120" cy="560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858FF29-989A-4FF8-9ED5-20A6A081FBD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389423" y="4200435"/>
                  <a:ext cx="3542760" cy="577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4BC7806-8937-4EDE-92A5-5FE1C7ED27C7}"/>
                    </a:ext>
                  </a:extLst>
                </p14:cNvPr>
                <p14:cNvContentPartPr/>
                <p14:nvPr/>
              </p14:nvContentPartPr>
              <p14:xfrm>
                <a:off x="7398343" y="3779229"/>
                <a:ext cx="61560" cy="601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4BC7806-8937-4EDE-92A5-5FE1C7ED27C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89343" y="3770229"/>
                  <a:ext cx="792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259A882-6F29-46DC-8BA3-26024CAEE3D6}"/>
                    </a:ext>
                  </a:extLst>
                </p14:cNvPr>
                <p14:cNvContentPartPr/>
                <p14:nvPr/>
              </p14:nvContentPartPr>
              <p14:xfrm>
                <a:off x="7355503" y="3938709"/>
                <a:ext cx="26640" cy="120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259A882-6F29-46DC-8BA3-26024CAEE3D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346503" y="3929709"/>
                  <a:ext cx="442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7426218-9A29-4078-A721-B7336727EAEE}"/>
                    </a:ext>
                  </a:extLst>
                </p14:cNvPr>
                <p14:cNvContentPartPr/>
                <p14:nvPr/>
              </p14:nvContentPartPr>
              <p14:xfrm>
                <a:off x="7440823" y="3280989"/>
                <a:ext cx="2792160" cy="5176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7426218-9A29-4078-A721-B7336727EAE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431824" y="3271983"/>
                  <a:ext cx="2809798" cy="53533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61D061C-A2F2-462A-82E9-7907604648EE}"/>
                  </a:ext>
                </a:extLst>
              </p:cNvPr>
              <p:cNvSpPr txBox="1"/>
              <p:nvPr/>
            </p:nvSpPr>
            <p:spPr>
              <a:xfrm>
                <a:off x="6279471" y="6128963"/>
                <a:ext cx="4677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61D061C-A2F2-462A-82E9-79076046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471" y="6128963"/>
                <a:ext cx="4677103" cy="369332"/>
              </a:xfrm>
              <a:prstGeom prst="rect">
                <a:avLst/>
              </a:prstGeom>
              <a:blipFill>
                <a:blip r:embed="rId7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651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B4F1-591E-D543-BADF-11B2386A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/>
              <a:t>Convexity-Preserving Operations</a:t>
            </a:r>
          </a:p>
        </p:txBody>
      </p:sp>
      <p:cxnSp>
        <p:nvCxnSpPr>
          <p:cNvPr id="13" name="Straight Connector 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7A2D010-B19B-CD49-9ADB-9A4E0494E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24" y="3252309"/>
            <a:ext cx="3366480" cy="2075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459A8-C31D-4D4A-9DDD-B93296291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667" y="2498818"/>
                <a:ext cx="6282169" cy="321574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be convex functions. Many operations preserve convexity. Key examples: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is convex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for positive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is convex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convex  (linear transformation)</a:t>
                </a:r>
              </a:p>
              <a:p>
                <a:r>
                  <a:rPr lang="en-US" sz="2000" dirty="0"/>
                  <a:t>Crucially, the “pointwise maximum” operation is convex: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is convex</a:t>
                </a:r>
              </a:p>
              <a:p>
                <a:pPr lvl="1"/>
                <a:r>
                  <a:rPr lang="en-US" sz="2000" dirty="0"/>
                  <a:t>This will be very important, as we’ll see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459A8-C31D-4D4A-9DDD-B93296291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667" y="2498818"/>
                <a:ext cx="6282169" cy="3215749"/>
              </a:xfrm>
              <a:blipFill>
                <a:blip r:embed="rId3"/>
                <a:stretch>
                  <a:fillRect l="-873" t="-2087" r="-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52CB033-BB13-5440-9FED-1E89C8EA1C79}"/>
              </a:ext>
            </a:extLst>
          </p:cNvPr>
          <p:cNvSpPr txBox="1"/>
          <p:nvPr/>
        </p:nvSpPr>
        <p:spPr>
          <a:xfrm>
            <a:off x="348588" y="5695232"/>
            <a:ext cx="547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Pointwise max of 3 convex functions (red) is also convex.</a:t>
            </a:r>
          </a:p>
        </p:txBody>
      </p:sp>
    </p:spTree>
    <p:extLst>
      <p:ext uri="{BB962C8B-B14F-4D97-AF65-F5344CB8AC3E}">
        <p14:creationId xmlns:p14="http://schemas.microsoft.com/office/powerpoint/2010/main" val="77173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F908-5050-2849-A192-ADB9ABBF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Illustration of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048C1-EA47-A041-9B69-ED1FDF11A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15152" cy="4351338"/>
          </a:xfrm>
        </p:spPr>
        <p:txBody>
          <a:bodyPr>
            <a:normAutofit/>
          </a:bodyPr>
          <a:lstStyle/>
          <a:p>
            <a:r>
              <a:rPr lang="en-US"/>
              <a:t>Suppose you’re running a fruit stand on the side of the road, selling apples and oranges.</a:t>
            </a:r>
          </a:p>
          <a:p>
            <a:r>
              <a:rPr lang="en-US"/>
              <a:t>You want to put a sign up advertising your prices</a:t>
            </a:r>
          </a:p>
          <a:p>
            <a:r>
              <a:rPr lang="en-US"/>
              <a:t>People will drive by. If they like your prices, they’ll buy, otherwise they will keep driving.</a:t>
            </a:r>
          </a:p>
          <a:p>
            <a:r>
              <a:rPr lang="en-US"/>
              <a:t>What prices maximize expected revenue?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337639-D74D-2081-88B0-273FA9F60FB0}"/>
              </a:ext>
            </a:extLst>
          </p:cNvPr>
          <p:cNvGrpSpPr/>
          <p:nvPr/>
        </p:nvGrpSpPr>
        <p:grpSpPr>
          <a:xfrm>
            <a:off x="8103476" y="2007476"/>
            <a:ext cx="2690648" cy="2417379"/>
            <a:chOff x="8103476" y="2007476"/>
            <a:chExt cx="2690648" cy="2417379"/>
          </a:xfrm>
        </p:grpSpPr>
        <p:sp>
          <p:nvSpPr>
            <p:cNvPr id="4" name="Round Same Side Corner Rectangle 3">
              <a:extLst>
                <a:ext uri="{FF2B5EF4-FFF2-40B4-BE49-F238E27FC236}">
                  <a16:creationId xmlns:a16="http://schemas.microsoft.com/office/drawing/2014/main" id="{264665E7-B308-E4C5-6C47-90A600AC9725}"/>
                </a:ext>
              </a:extLst>
            </p:cNvPr>
            <p:cNvSpPr/>
            <p:nvPr/>
          </p:nvSpPr>
          <p:spPr>
            <a:xfrm>
              <a:off x="8103476" y="2007476"/>
              <a:ext cx="2690648" cy="2417379"/>
            </a:xfrm>
            <a:prstGeom prst="round2Same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An orange with a slice of orange">
              <a:extLst>
                <a:ext uri="{FF2B5EF4-FFF2-40B4-BE49-F238E27FC236}">
                  <a16:creationId xmlns:a16="http://schemas.microsoft.com/office/drawing/2014/main" id="{6B70AA15-0BDF-49E8-ACB9-5B412908E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80347" y="3414171"/>
              <a:ext cx="853226" cy="853226"/>
            </a:xfrm>
            <a:prstGeom prst="rect">
              <a:avLst/>
            </a:prstGeom>
          </p:spPr>
        </p:pic>
        <p:pic>
          <p:nvPicPr>
            <p:cNvPr id="7" name="Graphic 6" descr="An apple and half an apple">
              <a:extLst>
                <a:ext uri="{FF2B5EF4-FFF2-40B4-BE49-F238E27FC236}">
                  <a16:creationId xmlns:a16="http://schemas.microsoft.com/office/drawing/2014/main" id="{557FD31D-4B32-45F1-9A10-6C1B62052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12850" y="3386020"/>
              <a:ext cx="853226" cy="853226"/>
            </a:xfrm>
            <a:prstGeom prst="rect">
              <a:avLst/>
            </a:prstGeom>
          </p:spPr>
        </p:pic>
        <p:pic>
          <p:nvPicPr>
            <p:cNvPr id="8" name="Graphic 7" descr="An orange with a slice of orange">
              <a:extLst>
                <a:ext uri="{FF2B5EF4-FFF2-40B4-BE49-F238E27FC236}">
                  <a16:creationId xmlns:a16="http://schemas.microsoft.com/office/drawing/2014/main" id="{154F30FC-0A7F-460C-9B71-AD9064D61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99443" y="2798805"/>
              <a:ext cx="853226" cy="853226"/>
            </a:xfrm>
            <a:prstGeom prst="rect">
              <a:avLst/>
            </a:prstGeom>
          </p:spPr>
        </p:pic>
        <p:pic>
          <p:nvPicPr>
            <p:cNvPr id="9" name="Graphic 8" descr="An apple and half an apple">
              <a:extLst>
                <a:ext uri="{FF2B5EF4-FFF2-40B4-BE49-F238E27FC236}">
                  <a16:creationId xmlns:a16="http://schemas.microsoft.com/office/drawing/2014/main" id="{267B7FC3-7441-4CE0-8D8D-E27E71534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05661" y="2187526"/>
              <a:ext cx="853226" cy="85322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C8DE57-4A1E-4E85-8286-284938A0F9C6}"/>
                </a:ext>
              </a:extLst>
            </p:cNvPr>
            <p:cNvSpPr txBox="1"/>
            <p:nvPr/>
          </p:nvSpPr>
          <p:spPr>
            <a:xfrm>
              <a:off x="9795009" y="242947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$0.50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ACA395-57A8-48BD-8468-A29AF976E3C6}"/>
                </a:ext>
              </a:extLst>
            </p:cNvPr>
            <p:cNvSpPr txBox="1"/>
            <p:nvPr/>
          </p:nvSpPr>
          <p:spPr>
            <a:xfrm>
              <a:off x="9795009" y="304222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$0.60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B459A0-BC1A-49D5-AA7B-C217DA3E0561}"/>
                </a:ext>
              </a:extLst>
            </p:cNvPr>
            <p:cNvSpPr txBox="1"/>
            <p:nvPr/>
          </p:nvSpPr>
          <p:spPr>
            <a:xfrm>
              <a:off x="9776884" y="363196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$0.95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37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E99D0-B73A-C149-98DA-6C463503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Pointwise Maximum of Affine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A54DC-D8C9-B84E-879C-2CA40615B0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5" b="1260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F3789-12B9-F748-8E6A-3BFB59327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Affine functions are convex, so their pointwise maximum makes a convex function (drawn in red).</a:t>
            </a:r>
          </a:p>
          <a:p>
            <a:r>
              <a:rPr lang="en-US" sz="2200" dirty="0"/>
              <a:t>In fact, as we will see, this is an “if and only if” relationship – </a:t>
            </a:r>
            <a:r>
              <a:rPr lang="en-US" sz="2200" i="1" dirty="0"/>
              <a:t>every</a:t>
            </a:r>
            <a:r>
              <a:rPr lang="en-US" sz="2200" dirty="0"/>
              <a:t> convex function can be represented as a max over affine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2D2122-3B2E-CC1A-D519-1F9E029FACBD}"/>
                  </a:ext>
                </a:extLst>
              </p:cNvPr>
              <p:cNvSpPr txBox="1"/>
              <p:nvPr/>
            </p:nvSpPr>
            <p:spPr>
              <a:xfrm>
                <a:off x="2099796" y="2516777"/>
                <a:ext cx="4780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(0.5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−0.3,−0.8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+0.5,0.1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+0)</m:t>
                          </m:r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2D2122-3B2E-CC1A-D519-1F9E029FA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796" y="2516777"/>
                <a:ext cx="478073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65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F7E1-2351-1146-8B1E-D0487504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Convex Conjugate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E03B59-036E-AA4D-895A-BDFC2DACBC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convex conjugate is an extremely important operation.</a:t>
                </a:r>
              </a:p>
              <a:p>
                <a:r>
                  <a:rPr lang="en-US" dirty="0"/>
                  <a:t>It is the following operation: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Takes a function on </a:t>
                </a:r>
                <a:r>
                  <a:rPr lang="en-US" dirty="0">
                    <a:solidFill>
                      <a:srgbClr val="FF0000"/>
                    </a:solidFill>
                  </a:rPr>
                  <a:t>column vectors</a:t>
                </a:r>
                <a:r>
                  <a:rPr lang="en-US" dirty="0"/>
                  <a:t>, produces a function on </a:t>
                </a:r>
                <a:r>
                  <a:rPr lang="en-US" dirty="0">
                    <a:solidFill>
                      <a:schemeClr val="accent1"/>
                    </a:solidFill>
                  </a:rPr>
                  <a:t>row vectors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FF0000"/>
                    </a:solidFill>
                  </a:rPr>
                  <a:t>primal</a:t>
                </a:r>
                <a:r>
                  <a:rPr lang="en-US" dirty="0"/>
                  <a:t>/</a:t>
                </a:r>
                <a:r>
                  <a:rPr lang="en-US" dirty="0">
                    <a:solidFill>
                      <a:schemeClr val="accent1"/>
                    </a:solidFill>
                  </a:rPr>
                  <a:t>dual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Convex conjugate of ANY function well defined, and results in a convex function.</a:t>
                </a:r>
              </a:p>
              <a:p>
                <a:r>
                  <a:rPr lang="en-US" dirty="0"/>
                  <a:t>We’ll focus on conjugate of a convex function. In that case, f** = f.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E03B59-036E-AA4D-895A-BDFC2DACBC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78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CA7E-0956-AEC1-6066-29D914B1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Tangent Lines and Convex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30C95-D85F-F991-5AEE-E122033D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6683" cy="4351338"/>
          </a:xfrm>
        </p:spPr>
        <p:txBody>
          <a:bodyPr/>
          <a:lstStyle/>
          <a:p>
            <a:r>
              <a:rPr lang="en-US" dirty="0"/>
              <a:t>Remember one definition of convexity – tangent lines always below function</a:t>
            </a:r>
          </a:p>
          <a:p>
            <a:r>
              <a:rPr lang="en-US" dirty="0"/>
              <a:t>Hand-waving argument: </a:t>
            </a:r>
            <a:r>
              <a:rPr lang="en-US" i="1" dirty="0"/>
              <a:t>all</a:t>
            </a:r>
            <a:r>
              <a:rPr lang="en-US" dirty="0"/>
              <a:t> the tangent lines, considered together, completely define your function</a:t>
            </a:r>
          </a:p>
          <a:p>
            <a:r>
              <a:rPr lang="en-US" dirty="0"/>
              <a:t>Convex conjugate f* defines concrete relationship between tangent lines and 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08FD4-BC6A-47A8-C9D3-A40AD199A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2237840"/>
            <a:ext cx="45720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6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4254-E844-F54E-830A-08AFF0B7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Intuition for the Convex Conjugate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78727-7D33-424F-BF11-9CFFE44EC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75" y="1934176"/>
            <a:ext cx="4572000" cy="2717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5EF896-CD14-E245-9C1B-7B4FB52DBAE6}"/>
                  </a:ext>
                </a:extLst>
              </p:cNvPr>
              <p:cNvSpPr txBox="1"/>
              <p:nvPr/>
            </p:nvSpPr>
            <p:spPr>
              <a:xfrm>
                <a:off x="1427134" y="1749510"/>
                <a:ext cx="4780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(0.5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−0.3,−0.8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+0.5,0.1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+0)</m:t>
                          </m:r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5EF896-CD14-E245-9C1B-7B4FB52DB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134" y="1749510"/>
                <a:ext cx="4780732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A8B39A5-5C70-484A-A250-C63B3E32C075}"/>
              </a:ext>
            </a:extLst>
          </p:cNvPr>
          <p:cNvSpPr txBox="1"/>
          <p:nvPr/>
        </p:nvSpPr>
        <p:spPr>
          <a:xfrm>
            <a:off x="6495393" y="2596055"/>
            <a:ext cx="4858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any possible slope of a tangent line, the conjugate is going to tell you which y-intercept to assign, to rebuild 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CFE7F6-95BF-CF41-8431-DF4236F58173}"/>
                  </a:ext>
                </a:extLst>
              </p:cNvPr>
              <p:cNvSpPr txBox="1"/>
              <p:nvPr/>
            </p:nvSpPr>
            <p:spPr>
              <a:xfrm>
                <a:off x="6800193" y="3657600"/>
                <a:ext cx="15716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CFE7F6-95BF-CF41-8431-DF4236F58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193" y="3657600"/>
                <a:ext cx="157164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5DFEAB-4132-8E41-830F-480127737631}"/>
                  </a:ext>
                </a:extLst>
              </p:cNvPr>
              <p:cNvSpPr txBox="1"/>
              <p:nvPr/>
            </p:nvSpPr>
            <p:spPr>
              <a:xfrm>
                <a:off x="6800191" y="4072814"/>
                <a:ext cx="19178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−0.8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5DFEAB-4132-8E41-830F-480127737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191" y="4072814"/>
                <a:ext cx="191789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BE064F-4F6E-034D-BFDA-7AC5C8C99BE3}"/>
                  </a:ext>
                </a:extLst>
              </p:cNvPr>
              <p:cNvSpPr txBox="1"/>
              <p:nvPr/>
            </p:nvSpPr>
            <p:spPr>
              <a:xfrm>
                <a:off x="6800191" y="4488028"/>
                <a:ext cx="1395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BE064F-4F6E-034D-BFDA-7AC5C8C99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191" y="4488028"/>
                <a:ext cx="139531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4C891A3-0BFA-8747-BCD8-A1F7548524B0}"/>
                  </a:ext>
                </a:extLst>
              </p:cNvPr>
              <p:cNvSpPr/>
              <p:nvPr/>
            </p:nvSpPr>
            <p:spPr>
              <a:xfrm>
                <a:off x="6652298" y="4949693"/>
                <a:ext cx="41315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Many slopes aren’t found, 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4C891A3-0BFA-8747-BCD8-A1F7548524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298" y="4949693"/>
                <a:ext cx="4131580" cy="369332"/>
              </a:xfrm>
              <a:prstGeom prst="rect">
                <a:avLst/>
              </a:prstGeom>
              <a:blipFill>
                <a:blip r:embed="rId7"/>
                <a:stretch>
                  <a:fillRect l="-118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90D04EA5-FA0E-CF45-AFE1-4395B93D4FB2}"/>
              </a:ext>
            </a:extLst>
          </p:cNvPr>
          <p:cNvSpPr/>
          <p:nvPr/>
        </p:nvSpPr>
        <p:spPr>
          <a:xfrm>
            <a:off x="6626553" y="5374103"/>
            <a:ext cx="44698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Non-differentiable points have many other possible tangent lines (</a:t>
            </a:r>
            <a:r>
              <a:rPr lang="en-US" err="1"/>
              <a:t>subgradients</a:t>
            </a:r>
            <a:r>
              <a:rPr lang="en-US"/>
              <a:t>) – let’s just not worry too much about that.</a:t>
            </a:r>
          </a:p>
        </p:txBody>
      </p:sp>
    </p:spTree>
    <p:extLst>
      <p:ext uri="{BB962C8B-B14F-4D97-AF65-F5344CB8AC3E}">
        <p14:creationId xmlns:p14="http://schemas.microsoft.com/office/powerpoint/2010/main" val="960881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0386-D1C9-9148-8DD3-C7C129DD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Max-over-affine representation is universal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A34906-431A-4341-B66E-75108415EB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 is a fact that for any convex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Consider all points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finite. Each of those defines an expression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which is linear as a function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can be written as a max over all those linear expressions – and this holds for every convex function.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A34906-431A-4341-B66E-75108415EB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0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E127-AB7F-7E4C-B4B2-31C4A9AD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to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2E6CBF-8B87-1741-9582-144F19A255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Write down our truthful direct revelation mechanism as a convex utility function u(x).</a:t>
                </a:r>
              </a:p>
              <a:p>
                <a:pPr lvl="1"/>
                <a:r>
                  <a:rPr lang="en-US" dirty="0"/>
                  <a:t>Allocation a(</a:t>
                </a:r>
                <a:r>
                  <a:rPr 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dirty="0"/>
                  <a:t>) = u’(</a:t>
                </a:r>
                <a:r>
                  <a:rPr 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dirty="0"/>
                  <a:t>) (slope), payment u’(</a:t>
                </a:r>
                <a:r>
                  <a:rPr 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dirty="0"/>
                  <a:t>)*</a:t>
                </a:r>
                <a:r>
                  <a:rPr 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dirty="0"/>
                  <a:t> – u(</a:t>
                </a:r>
                <a:r>
                  <a:rPr 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dirty="0"/>
                  <a:t>) (y-intercept)</a:t>
                </a:r>
              </a:p>
              <a:p>
                <a:r>
                  <a:rPr lang="en-US" dirty="0"/>
                  <a:t>The convex conjugate then defines a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mapping outcomes to payments – the menu.</a:t>
                </a:r>
              </a:p>
              <a:p>
                <a:r>
                  <a:rPr lang="en-US" dirty="0"/>
                  <a:t>Taking the conjugate again recovers the original utility function.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2E6CBF-8B87-1741-9582-144F19A25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95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B46C-7728-40F0-93CA-C7861FA9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Concrete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D1A184-6CA8-4C6F-9F93-66BF1483E3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1,0</m:t>
                                </m:r>
                              </m:e>
                            </m:d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−0.5, 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0,1</m:t>
                                </m:r>
                              </m:e>
                            </m:d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−0.6, 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1,1</m:t>
                                </m:r>
                              </m:e>
                            </m:d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−0.95,0</m:t>
                            </m:r>
                          </m:e>
                        </m:d>
                      </m:e>
                    </m:func>
                  </m:oMath>
                </a14:m>
                <a:endParaRPr lang="en-US" sz="1800" b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1,0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=0.5</m:t>
                    </m:r>
                  </m:oMath>
                </a14:m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=0.6</m:t>
                    </m:r>
                  </m:oMath>
                </a14:m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=0.95</m:t>
                    </m:r>
                  </m:oMath>
                </a14:m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D1A184-6CA8-4C6F-9F93-66BF1483E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4BB869C-586B-4879-B285-53920A96B13E}"/>
              </a:ext>
            </a:extLst>
          </p:cNvPr>
          <p:cNvGrpSpPr/>
          <p:nvPr/>
        </p:nvGrpSpPr>
        <p:grpSpPr>
          <a:xfrm>
            <a:off x="8103476" y="2007476"/>
            <a:ext cx="2690648" cy="2417379"/>
            <a:chOff x="8103476" y="2007476"/>
            <a:chExt cx="2690648" cy="2417379"/>
          </a:xfrm>
        </p:grpSpPr>
        <p:sp>
          <p:nvSpPr>
            <p:cNvPr id="5" name="Round Same Side Corner Rectangle 3">
              <a:extLst>
                <a:ext uri="{FF2B5EF4-FFF2-40B4-BE49-F238E27FC236}">
                  <a16:creationId xmlns:a16="http://schemas.microsoft.com/office/drawing/2014/main" id="{E3B2B286-0B16-4EC5-BC23-EB314FFACD30}"/>
                </a:ext>
              </a:extLst>
            </p:cNvPr>
            <p:cNvSpPr/>
            <p:nvPr/>
          </p:nvSpPr>
          <p:spPr>
            <a:xfrm>
              <a:off x="8103476" y="2007476"/>
              <a:ext cx="2690648" cy="2417379"/>
            </a:xfrm>
            <a:prstGeom prst="round2Same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An orange with a slice of orange">
              <a:extLst>
                <a:ext uri="{FF2B5EF4-FFF2-40B4-BE49-F238E27FC236}">
                  <a16:creationId xmlns:a16="http://schemas.microsoft.com/office/drawing/2014/main" id="{4B3BC8F8-8D91-4D02-966B-5D8B552C7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80347" y="3414171"/>
              <a:ext cx="853226" cy="853226"/>
            </a:xfrm>
            <a:prstGeom prst="rect">
              <a:avLst/>
            </a:prstGeom>
          </p:spPr>
        </p:pic>
        <p:pic>
          <p:nvPicPr>
            <p:cNvPr id="7" name="Graphic 6" descr="An apple and half an apple">
              <a:extLst>
                <a:ext uri="{FF2B5EF4-FFF2-40B4-BE49-F238E27FC236}">
                  <a16:creationId xmlns:a16="http://schemas.microsoft.com/office/drawing/2014/main" id="{CF7B6917-1360-488A-9F32-A0637D85A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12850" y="3386020"/>
              <a:ext cx="853226" cy="853226"/>
            </a:xfrm>
            <a:prstGeom prst="rect">
              <a:avLst/>
            </a:prstGeom>
          </p:spPr>
        </p:pic>
        <p:pic>
          <p:nvPicPr>
            <p:cNvPr id="8" name="Graphic 7" descr="An orange with a slice of orange">
              <a:extLst>
                <a:ext uri="{FF2B5EF4-FFF2-40B4-BE49-F238E27FC236}">
                  <a16:creationId xmlns:a16="http://schemas.microsoft.com/office/drawing/2014/main" id="{0DFE9C6C-E1E4-4D16-8F24-EFC78095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499443" y="2798805"/>
              <a:ext cx="853226" cy="853226"/>
            </a:xfrm>
            <a:prstGeom prst="rect">
              <a:avLst/>
            </a:prstGeom>
          </p:spPr>
        </p:pic>
        <p:pic>
          <p:nvPicPr>
            <p:cNvPr id="9" name="Graphic 8" descr="An apple and half an apple">
              <a:extLst>
                <a:ext uri="{FF2B5EF4-FFF2-40B4-BE49-F238E27FC236}">
                  <a16:creationId xmlns:a16="http://schemas.microsoft.com/office/drawing/2014/main" id="{A09F9CBF-51DE-46CF-98C3-86928F6E4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05661" y="2187526"/>
              <a:ext cx="853226" cy="85322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1DA08A-8987-4797-83E4-E5A4128CDC37}"/>
                </a:ext>
              </a:extLst>
            </p:cNvPr>
            <p:cNvSpPr txBox="1"/>
            <p:nvPr/>
          </p:nvSpPr>
          <p:spPr>
            <a:xfrm>
              <a:off x="9795009" y="2429473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$0.50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1814DD-A083-428C-B71C-FF713BAF03FF}"/>
                </a:ext>
              </a:extLst>
            </p:cNvPr>
            <p:cNvSpPr txBox="1"/>
            <p:nvPr/>
          </p:nvSpPr>
          <p:spPr>
            <a:xfrm>
              <a:off x="9795009" y="304222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$0.60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D2CCB2-0ECD-4D87-B0F4-5910555A5649}"/>
                </a:ext>
              </a:extLst>
            </p:cNvPr>
            <p:cNvSpPr txBox="1"/>
            <p:nvPr/>
          </p:nvSpPr>
          <p:spPr>
            <a:xfrm>
              <a:off x="9776884" y="363196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$0.95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580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0A20-A8DF-0435-A91C-26293356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3291-AD45-551A-B7E4-0F0351F03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always works, for any convex utility function.</a:t>
            </a:r>
          </a:p>
          <a:p>
            <a:r>
              <a:rPr lang="en-US"/>
              <a:t>So: direct revelation mechanisms have convex utility functions, which can be turned into menus</a:t>
            </a:r>
          </a:p>
          <a:p>
            <a:r>
              <a:rPr lang="en-US"/>
              <a:t>Menus have corresponding convex utility functions</a:t>
            </a:r>
          </a:p>
          <a:p>
            <a:r>
              <a:rPr lang="en-US"/>
              <a:t>Thus, we’ve completely characterized feasible mechanisms and connected them to feasible menus</a:t>
            </a:r>
          </a:p>
        </p:txBody>
      </p:sp>
    </p:spTree>
    <p:extLst>
      <p:ext uri="{BB962C8B-B14F-4D97-AF65-F5344CB8AC3E}">
        <p14:creationId xmlns:p14="http://schemas.microsoft.com/office/powerpoint/2010/main" val="2733723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AF12-11DB-452C-91AB-DB1357AE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mechanism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61FB-E0FB-40B3-9C2E-309952CEE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lecture – choosing optimal mechanisms</a:t>
            </a:r>
          </a:p>
          <a:p>
            <a:r>
              <a:rPr lang="en-US" dirty="0"/>
              <a:t>Mixed bundling is allowed, but is it necessary?</a:t>
            </a:r>
          </a:p>
          <a:p>
            <a:r>
              <a:rPr lang="en-US" dirty="0"/>
              <a:t>Menu-size complexity?</a:t>
            </a:r>
          </a:p>
          <a:p>
            <a:r>
              <a:rPr lang="en-US" dirty="0"/>
              <a:t>Checking optimality?</a:t>
            </a:r>
          </a:p>
          <a:p>
            <a:r>
              <a:rPr lang="en-US" dirty="0"/>
              <a:t>Machine learning for finding optimal mechanisms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F1B0D-A2E1-DB6A-7066-A6401D84A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32" y="4584357"/>
            <a:ext cx="3927446" cy="181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6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52B0-4BE4-2242-275F-83F31036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aspects of this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A0673-3A1B-4E8D-84FA-4C99B3D48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1 good, just set a price (Econ 101 MR = MC)</a:t>
            </a:r>
          </a:p>
          <a:p>
            <a:r>
              <a:rPr lang="en-US"/>
              <a:t>For multiple goods, many more decisions</a:t>
            </a:r>
          </a:p>
          <a:p>
            <a:pPr lvl="1"/>
            <a:r>
              <a:rPr lang="en-US"/>
              <a:t>Discount for buying in bulk?</a:t>
            </a:r>
          </a:p>
          <a:p>
            <a:pPr lvl="1"/>
            <a:r>
              <a:rPr lang="en-US"/>
              <a:t>Discount for bundles?</a:t>
            </a:r>
          </a:p>
          <a:p>
            <a:r>
              <a:rPr lang="en-US"/>
              <a:t>Interesting history</a:t>
            </a:r>
          </a:p>
          <a:p>
            <a:pPr lvl="1"/>
            <a:r>
              <a:rPr lang="en-US"/>
              <a:t>early work by Adams and Yellen 1976</a:t>
            </a:r>
          </a:p>
          <a:p>
            <a:pPr lvl="1"/>
            <a:r>
              <a:rPr lang="en-US"/>
              <a:t>some progress in 2000s (</a:t>
            </a:r>
            <a:r>
              <a:rPr lang="en-US" err="1"/>
              <a:t>Manelli</a:t>
            </a:r>
            <a:r>
              <a:rPr lang="en-US"/>
              <a:t>-Vincent, Pavlov, Daskalakis et al.)</a:t>
            </a:r>
          </a:p>
          <a:p>
            <a:pPr lvl="1"/>
            <a:r>
              <a:rPr lang="en-US"/>
              <a:t>still not completely solved</a:t>
            </a:r>
          </a:p>
          <a:p>
            <a:r>
              <a:rPr lang="en-US"/>
              <a:t>We usually call the set of prices a “menu”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16D0-4311-7646-AD1E-557388FF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 – direct revelation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AA178-90BA-6640-A3C9-227BE6432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9786" cy="4351338"/>
          </a:xfrm>
        </p:spPr>
        <p:txBody>
          <a:bodyPr>
            <a:normAutofit/>
          </a:bodyPr>
          <a:lstStyle/>
          <a:p>
            <a:r>
              <a:rPr lang="en-US"/>
              <a:t>You are going to ask a person how much they like apples and oranges.</a:t>
            </a:r>
          </a:p>
          <a:p>
            <a:r>
              <a:rPr lang="en-US"/>
              <a:t>Based on what they say, you are going to take some money out of their bank account and give them apples and oranges.</a:t>
            </a:r>
          </a:p>
          <a:p>
            <a:r>
              <a:rPr lang="en-US"/>
              <a:t>You don’t want people to lie</a:t>
            </a:r>
          </a:p>
          <a:p>
            <a:r>
              <a:rPr lang="en-US"/>
              <a:t>It’s just single-agent mechanism design.</a:t>
            </a:r>
          </a:p>
        </p:txBody>
      </p:sp>
      <p:pic>
        <p:nvPicPr>
          <p:cNvPr id="8" name="Graphic 7" descr="Gavel with solid fill">
            <a:extLst>
              <a:ext uri="{FF2B5EF4-FFF2-40B4-BE49-F238E27FC236}">
                <a16:creationId xmlns:a16="http://schemas.microsoft.com/office/drawing/2014/main" id="{215E4DAC-370D-48CD-B834-FCFB9638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3259" y="4234041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95326DA-E4BE-294B-0AD3-1641CC6A5E55}"/>
              </a:ext>
            </a:extLst>
          </p:cNvPr>
          <p:cNvGrpSpPr/>
          <p:nvPr/>
        </p:nvGrpSpPr>
        <p:grpSpPr>
          <a:xfrm>
            <a:off x="6437327" y="2694306"/>
            <a:ext cx="1794950" cy="1312215"/>
            <a:chOff x="7540380" y="1905529"/>
            <a:chExt cx="1794950" cy="1312215"/>
          </a:xfrm>
        </p:grpSpPr>
        <p:sp>
          <p:nvSpPr>
            <p:cNvPr id="9" name="Speech Bubble: Oval 8">
              <a:extLst>
                <a:ext uri="{FF2B5EF4-FFF2-40B4-BE49-F238E27FC236}">
                  <a16:creationId xmlns:a16="http://schemas.microsoft.com/office/drawing/2014/main" id="{17C31E3D-8534-4F08-AB25-0629C9534E6F}"/>
                </a:ext>
              </a:extLst>
            </p:cNvPr>
            <p:cNvSpPr/>
            <p:nvPr/>
          </p:nvSpPr>
          <p:spPr>
            <a:xfrm>
              <a:off x="7540380" y="1905529"/>
              <a:ext cx="1794950" cy="1312215"/>
            </a:xfrm>
            <a:prstGeom prst="wedgeEllipse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An orange with a slice of orange">
              <a:extLst>
                <a:ext uri="{FF2B5EF4-FFF2-40B4-BE49-F238E27FC236}">
                  <a16:creationId xmlns:a16="http://schemas.microsoft.com/office/drawing/2014/main" id="{8F993FF4-2D20-48EC-A280-3EDB61015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47539" y="2048677"/>
              <a:ext cx="614957" cy="614957"/>
            </a:xfrm>
            <a:prstGeom prst="rect">
              <a:avLst/>
            </a:prstGeom>
          </p:spPr>
        </p:pic>
        <p:pic>
          <p:nvPicPr>
            <p:cNvPr id="11" name="Graphic 10" descr="An apple and half an apple">
              <a:extLst>
                <a:ext uri="{FF2B5EF4-FFF2-40B4-BE49-F238E27FC236}">
                  <a16:creationId xmlns:a16="http://schemas.microsoft.com/office/drawing/2014/main" id="{23E36567-F204-4213-90A5-03344F06F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28774" y="2440712"/>
              <a:ext cx="652486" cy="65248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DE44F1-0603-41B0-AFFD-D01D4BD8ECF1}"/>
                </a:ext>
              </a:extLst>
            </p:cNvPr>
            <p:cNvSpPr txBox="1"/>
            <p:nvPr/>
          </p:nvSpPr>
          <p:spPr>
            <a:xfrm>
              <a:off x="8286667" y="2191128"/>
              <a:ext cx="788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=$0.55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2C74A2-EFC2-4F13-A7AD-3F99DBF9FAC5}"/>
                </a:ext>
              </a:extLst>
            </p:cNvPr>
            <p:cNvSpPr txBox="1"/>
            <p:nvPr/>
          </p:nvSpPr>
          <p:spPr>
            <a:xfrm>
              <a:off x="8286667" y="2630615"/>
              <a:ext cx="788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=$0.65</a:t>
              </a:r>
            </a:p>
          </p:txBody>
        </p:sp>
      </p:grpSp>
      <p:pic>
        <p:nvPicPr>
          <p:cNvPr id="15" name="Graphic 14" descr="User outline">
            <a:extLst>
              <a:ext uri="{FF2B5EF4-FFF2-40B4-BE49-F238E27FC236}">
                <a16:creationId xmlns:a16="http://schemas.microsoft.com/office/drawing/2014/main" id="{84E45959-254B-ED95-6186-1DC855D3E1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61708" y="4185602"/>
            <a:ext cx="914400" cy="9144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03E9F10-0191-5A33-9230-146FCFEA0D5D}"/>
              </a:ext>
            </a:extLst>
          </p:cNvPr>
          <p:cNvGrpSpPr/>
          <p:nvPr/>
        </p:nvGrpSpPr>
        <p:grpSpPr>
          <a:xfrm>
            <a:off x="8362496" y="2561636"/>
            <a:ext cx="3813420" cy="1623966"/>
            <a:chOff x="7540380" y="4205286"/>
            <a:chExt cx="3813420" cy="162396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F0B2398-CF59-EA77-4603-AF717F6555FC}"/>
                </a:ext>
              </a:extLst>
            </p:cNvPr>
            <p:cNvGrpSpPr/>
            <p:nvPr/>
          </p:nvGrpSpPr>
          <p:grpSpPr>
            <a:xfrm>
              <a:off x="7588439" y="4529943"/>
              <a:ext cx="3765361" cy="881377"/>
              <a:chOff x="7588439" y="4529943"/>
              <a:chExt cx="3765361" cy="881377"/>
            </a:xfrm>
          </p:grpSpPr>
          <p:pic>
            <p:nvPicPr>
              <p:cNvPr id="16" name="Graphic 15" descr="An orange with a slice of orange">
                <a:extLst>
                  <a:ext uri="{FF2B5EF4-FFF2-40B4-BE49-F238E27FC236}">
                    <a16:creationId xmlns:a16="http://schemas.microsoft.com/office/drawing/2014/main" id="{65A8A0C9-96C0-D44F-588B-2D274C8249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442388" y="4558094"/>
                <a:ext cx="853226" cy="853226"/>
              </a:xfrm>
              <a:prstGeom prst="rect">
                <a:avLst/>
              </a:prstGeom>
            </p:spPr>
          </p:pic>
          <p:pic>
            <p:nvPicPr>
              <p:cNvPr id="17" name="Graphic 16" descr="An apple and half an apple">
                <a:extLst>
                  <a:ext uri="{FF2B5EF4-FFF2-40B4-BE49-F238E27FC236}">
                    <a16:creationId xmlns:a16="http://schemas.microsoft.com/office/drawing/2014/main" id="{58200D95-A95F-83C7-085B-652BF683F7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074891" y="4529943"/>
                <a:ext cx="853226" cy="853226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C0D413-CD6B-E435-1C1F-05671A6B4EE0}"/>
                  </a:ext>
                </a:extLst>
              </p:cNvPr>
              <p:cNvSpPr txBox="1"/>
              <p:nvPr/>
            </p:nvSpPr>
            <p:spPr>
              <a:xfrm>
                <a:off x="9867665" y="4767789"/>
                <a:ext cx="1486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for $0.85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6EFE52-46F2-55D6-301F-F52CFA72C5DF}"/>
                  </a:ext>
                </a:extLst>
              </p:cNvPr>
              <p:cNvSpPr txBox="1"/>
              <p:nvPr/>
            </p:nvSpPr>
            <p:spPr>
              <a:xfrm>
                <a:off x="7588439" y="4767789"/>
                <a:ext cx="9144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You get</a:t>
                </a:r>
              </a:p>
            </p:txBody>
          </p:sp>
        </p:grpSp>
        <p:sp>
          <p:nvSpPr>
            <p:cNvPr id="21" name="Oval Callout 20">
              <a:extLst>
                <a:ext uri="{FF2B5EF4-FFF2-40B4-BE49-F238E27FC236}">
                  <a16:creationId xmlns:a16="http://schemas.microsoft.com/office/drawing/2014/main" id="{0993B717-8F07-A641-CAA9-5C15CF126AB9}"/>
                </a:ext>
              </a:extLst>
            </p:cNvPr>
            <p:cNvSpPr/>
            <p:nvPr/>
          </p:nvSpPr>
          <p:spPr>
            <a:xfrm flipH="1">
              <a:off x="7540380" y="4205286"/>
              <a:ext cx="3403581" cy="1623966"/>
            </a:xfrm>
            <a:prstGeom prst="wedgeEllipseCallou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212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8F8F-9A6B-A8CC-32EA-4AD4AB1E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Mechanism Design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03C6-4310-F3C7-E816-713C3B603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Private-value model – assume agent has private type x</a:t>
            </a:r>
          </a:p>
          <a:p>
            <a:pPr lvl="1"/>
            <a:r>
              <a:rPr lang="en-US"/>
              <a:t>Concretely: it is a vector saying how much each item is worth</a:t>
            </a:r>
          </a:p>
          <a:p>
            <a:r>
              <a:rPr lang="en-US"/>
              <a:t>Mechanism asks for x, chooses allocation a(x) and payment p(x)</a:t>
            </a:r>
          </a:p>
          <a:p>
            <a:r>
              <a:rPr lang="en-US"/>
              <a:t>Agents can lie about x, and we want to disincentivize this (</a:t>
            </a:r>
            <a:r>
              <a:rPr lang="en-US" b="1" err="1"/>
              <a:t>strategyproof</a:t>
            </a:r>
            <a:r>
              <a:rPr lang="en-US"/>
              <a:t>), and promise positive utility (</a:t>
            </a:r>
            <a:r>
              <a:rPr lang="en-US" b="1"/>
              <a:t>individually rational</a:t>
            </a:r>
            <a:r>
              <a:rPr lang="en-US"/>
              <a:t>)</a:t>
            </a:r>
          </a:p>
          <a:p>
            <a:r>
              <a:rPr lang="en-US"/>
              <a:t>We don’t know x, but we know it was drawn from a distribution P(x)</a:t>
            </a:r>
          </a:p>
          <a:p>
            <a:r>
              <a:rPr lang="en-US"/>
              <a:t>Goal: maximize expected revenue over P(x)</a:t>
            </a:r>
          </a:p>
        </p:txBody>
      </p:sp>
    </p:spTree>
    <p:extLst>
      <p:ext uri="{BB962C8B-B14F-4D97-AF65-F5344CB8AC3E}">
        <p14:creationId xmlns:p14="http://schemas.microsoft.com/office/powerpoint/2010/main" val="244503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FB61-B681-4C47-AD4E-123924A3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These are equivalent problems!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AD98-2D21-4AEC-87AE-DAE23F49A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Recall the </a:t>
            </a:r>
            <a:r>
              <a:rPr lang="en-US" i="1"/>
              <a:t>revelation principle</a:t>
            </a:r>
            <a:r>
              <a:rPr lang="en-US"/>
              <a:t>: it tells us that menus can be transformed into truthful direct-revelation mechanisms</a:t>
            </a:r>
          </a:p>
          <a:p>
            <a:r>
              <a:rPr lang="en-US"/>
              <a:t>Less obviously, for single agents, every truthful direct revelation mechanism has a corresponding menu – this is known as the </a:t>
            </a:r>
            <a:r>
              <a:rPr lang="en-US" i="1"/>
              <a:t>taxation principle</a:t>
            </a:r>
            <a:endParaRPr lang="en-US"/>
          </a:p>
          <a:p>
            <a:r>
              <a:rPr lang="en-US"/>
              <a:t>In fact, there is a relationship of </a:t>
            </a:r>
            <a:r>
              <a:rPr lang="en-US" b="1"/>
              <a:t>duality</a:t>
            </a:r>
            <a:r>
              <a:rPr lang="en-US"/>
              <a:t> between direct-revelation mechanisms and menus.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7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C1A7-8A07-4E74-8CA1-2DD11745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Outline From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AD3B-03E6-4818-B935-EB480944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Motivation for problem: picking the optimal menu</a:t>
            </a:r>
          </a:p>
          <a:p>
            <a:r>
              <a:rPr lang="en-US"/>
              <a:t>Direct-revelation mechanisms</a:t>
            </a:r>
          </a:p>
          <a:p>
            <a:pPr lvl="1"/>
            <a:r>
              <a:rPr lang="en-US"/>
              <a:t>Mechanisms as utility functions</a:t>
            </a:r>
          </a:p>
          <a:p>
            <a:pPr lvl="1"/>
            <a:r>
              <a:rPr lang="en-US"/>
              <a:t>Properties of mechanisms </a:t>
            </a:r>
            <a:r>
              <a:rPr lang="en-US">
                <a:sym typeface="Wingdings" pitchFamily="2" charset="2"/>
              </a:rPr>
              <a:t> properties of their utility functions</a:t>
            </a:r>
            <a:endParaRPr lang="en-US"/>
          </a:p>
          <a:p>
            <a:r>
              <a:rPr lang="en-US"/>
              <a:t>Detour: convex functions</a:t>
            </a:r>
          </a:p>
          <a:p>
            <a:pPr lvl="1"/>
            <a:r>
              <a:rPr lang="en-US"/>
              <a:t>Convex sets and functions</a:t>
            </a:r>
          </a:p>
          <a:p>
            <a:pPr lvl="1"/>
            <a:r>
              <a:rPr lang="en-US"/>
              <a:t>Convex conjugate operation</a:t>
            </a:r>
          </a:p>
          <a:p>
            <a:pPr lvl="1"/>
            <a:r>
              <a:rPr lang="en-US"/>
              <a:t>Max-over-affine representation</a:t>
            </a:r>
          </a:p>
          <a:p>
            <a:r>
              <a:rPr lang="en-US"/>
              <a:t>Back to menus: conjugates of utility functions</a:t>
            </a:r>
          </a:p>
          <a:p>
            <a:r>
              <a:rPr lang="en-US"/>
              <a:t>Wednesday: review, examples of mechanisms, and ML for learning optimal mechanisms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5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D0E1F-18C5-6C4D-8EBC-98916A3F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Mechanisms as Utility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0995F1-96DE-534C-BD17-D8A7A8038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75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</a:t>
            </a:r>
            <a:r>
              <a:rPr lang="en-US" b="1"/>
              <a:t>utility function </a:t>
            </a:r>
            <a:r>
              <a:rPr lang="en-US"/>
              <a:t>maps a type (how much each good is valued) to how much utility a bidder with that type will get.</a:t>
            </a:r>
          </a:p>
          <a:p>
            <a:r>
              <a:rPr lang="en-US">
                <a:cs typeface="Calibri"/>
              </a:rPr>
              <a:t>Two components:</a:t>
            </a:r>
          </a:p>
          <a:p>
            <a:pPr lvl="1"/>
            <a:r>
              <a:rPr lang="en-US">
                <a:cs typeface="Calibri"/>
              </a:rPr>
              <a:t>You get positive utility for the items you receive</a:t>
            </a:r>
          </a:p>
          <a:p>
            <a:pPr lvl="1"/>
            <a:r>
              <a:rPr lang="en-US">
                <a:cs typeface="Calibri"/>
              </a:rPr>
              <a:t>You get negative utility for paying money</a:t>
            </a:r>
          </a:p>
          <a:p>
            <a:r>
              <a:rPr lang="en-US"/>
              <a:t>Suppose we have any allocation and payment rule – these </a:t>
            </a:r>
            <a:r>
              <a:rPr lang="en-US" i="1"/>
              <a:t>induce</a:t>
            </a:r>
            <a:r>
              <a:rPr lang="en-US"/>
              <a:t> some utility function</a:t>
            </a:r>
          </a:p>
          <a:p>
            <a:endParaRPr lang="en-US">
              <a:cs typeface="Calibri" panose="020F0502020204030204"/>
            </a:endParaRPr>
          </a:p>
          <a:p>
            <a:pPr lvl="1"/>
            <a:endParaRPr lang="en-US">
              <a:cs typeface="Calibri" panose="020F0502020204030204"/>
            </a:endParaRPr>
          </a:p>
          <a:p>
            <a:pPr lvl="1"/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1499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9D6E-9524-5B42-A36F-93795042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CDFAEE-2BBE-E74E-83F7-11E9B6B38B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Private types </a:t>
                </a:r>
                <a:r>
                  <a:rPr lang="en-US" dirty="0">
                    <a:solidFill>
                      <a:srgbClr val="FF0000"/>
                    </a:solidFill>
                  </a:rPr>
                  <a:t>x </a:t>
                </a:r>
                <a:r>
                  <a:rPr lang="en-US" dirty="0"/>
                  <a:t>denoted in red. Think of it as a column vector giving the true value of each item.</a:t>
                </a:r>
              </a:p>
              <a:p>
                <a:r>
                  <a:rPr lang="en-US" dirty="0"/>
                  <a:t>Allocations </a:t>
                </a:r>
                <a:r>
                  <a:rPr lang="en-US" dirty="0">
                    <a:solidFill>
                      <a:schemeClr val="accent1"/>
                    </a:solidFill>
                  </a:rPr>
                  <a:t>a</a:t>
                </a:r>
                <a:r>
                  <a:rPr lang="en-US" dirty="0"/>
                  <a:t> denoted in blue. Think of them as row vectors specifying how much of each item.</a:t>
                </a:r>
              </a:p>
              <a:p>
                <a:r>
                  <a:rPr lang="en-US" dirty="0"/>
                  <a:t>Inner product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gives value of an allocation. (</a:t>
                </a:r>
                <a:r>
                  <a:rPr lang="en-US" dirty="0">
                    <a:solidFill>
                      <a:srgbClr val="FF0000"/>
                    </a:solidFill>
                  </a:rPr>
                  <a:t>Primal</a:t>
                </a:r>
                <a:r>
                  <a:rPr lang="en-US" dirty="0"/>
                  <a:t>/</a:t>
                </a:r>
                <a:r>
                  <a:rPr lang="en-US" dirty="0">
                    <a:solidFill>
                      <a:schemeClr val="accent1"/>
                    </a:solidFill>
                  </a:rPr>
                  <a:t>dual</a:t>
                </a:r>
                <a:r>
                  <a:rPr lang="en-US" dirty="0"/>
                  <a:t> relationship)</a:t>
                </a:r>
              </a:p>
              <a:p>
                <a:r>
                  <a:rPr lang="en-US" dirty="0"/>
                  <a:t>Mechanism has allocation rule </a:t>
                </a:r>
                <a:r>
                  <a:rPr lang="en-US" dirty="0">
                    <a:solidFill>
                      <a:schemeClr val="accent1"/>
                    </a:solidFill>
                  </a:rPr>
                  <a:t>a(x)</a:t>
                </a:r>
                <a:r>
                  <a:rPr lang="en-US" dirty="0"/>
                  <a:t>. Value from allocation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)⋅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Subtract payment p(x).</a:t>
                </a:r>
              </a:p>
              <a:p>
                <a:r>
                  <a:rPr lang="en-US" dirty="0"/>
                  <a:t>Total utility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)⋅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– p(x).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CDFAEE-2BBE-E74E-83F7-11E9B6B38B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96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1658</Words>
  <Application>Microsoft Macintosh PowerPoint</Application>
  <PresentationFormat>Widescreen</PresentationFormat>
  <Paragraphs>185</Paragraphs>
  <Slides>28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Single-Agent Mechanism Design</vt:lpstr>
      <vt:lpstr>Illustration of problem</vt:lpstr>
      <vt:lpstr>Key aspects of this problem</vt:lpstr>
      <vt:lpstr>Alternative – direct revelation mechanism</vt:lpstr>
      <vt:lpstr>Review: Mechanism Design Setting</vt:lpstr>
      <vt:lpstr>These are equivalent problems!</vt:lpstr>
      <vt:lpstr>The Outline From Here</vt:lpstr>
      <vt:lpstr>Mechanisms as Utility Functions</vt:lpstr>
      <vt:lpstr>Formal Definitions</vt:lpstr>
      <vt:lpstr>Concrete Example – 1D</vt:lpstr>
      <vt:lpstr>Concrete Example – 2D</vt:lpstr>
      <vt:lpstr>Every Valid Utility Function Gives Some a, p</vt:lpstr>
      <vt:lpstr>Properties of Utility Functions</vt:lpstr>
      <vt:lpstr>Individual Rationality</vt:lpstr>
      <vt:lpstr>Truthfulness and Convexity</vt:lpstr>
      <vt:lpstr>Recap</vt:lpstr>
      <vt:lpstr>Convex Sets</vt:lpstr>
      <vt:lpstr>Convex Functions</vt:lpstr>
      <vt:lpstr>Convexity-Preserving Operations</vt:lpstr>
      <vt:lpstr>Pointwise Maximum of Affine Functions</vt:lpstr>
      <vt:lpstr>Convex Conjugate</vt:lpstr>
      <vt:lpstr>Tangent Lines and Convex Functions</vt:lpstr>
      <vt:lpstr>Geometric Intuition for the Convex Conjugate</vt:lpstr>
      <vt:lpstr>Max-over-affine representation is universal</vt:lpstr>
      <vt:lpstr>Back to mechanisms</vt:lpstr>
      <vt:lpstr>Concrete Example</vt:lpstr>
      <vt:lpstr>Conclusion</vt:lpstr>
      <vt:lpstr>Optimal mechanism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Single-Agent Mechanism Design</dc:title>
  <dc:creator>Michael Curry</dc:creator>
  <cp:lastModifiedBy>Michael Curry</cp:lastModifiedBy>
  <cp:revision>1</cp:revision>
  <dcterms:created xsi:type="dcterms:W3CDTF">2022-02-18T16:35:47Z</dcterms:created>
  <dcterms:modified xsi:type="dcterms:W3CDTF">2022-04-25T16:36:31Z</dcterms:modified>
</cp:coreProperties>
</file>