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26"/>
    <p:restoredTop sz="94669"/>
  </p:normalViewPr>
  <p:slideViewPr>
    <p:cSldViewPr snapToGrid="0" snapToObjects="1">
      <p:cViewPr varScale="1">
        <p:scale>
          <a:sx n="65" d="100"/>
          <a:sy n="65" d="100"/>
        </p:scale>
        <p:origin x="53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EC88-8C82-9141-A54B-51A10A877BDF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1705-78F2-8546-9C0B-379F1D701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5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EC88-8C82-9141-A54B-51A10A877BDF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1705-78F2-8546-9C0B-379F1D701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69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EC88-8C82-9141-A54B-51A10A877BDF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1705-78F2-8546-9C0B-379F1D701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69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EC88-8C82-9141-A54B-51A10A877BDF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1705-78F2-8546-9C0B-379F1D701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4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EC88-8C82-9141-A54B-51A10A877BDF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1705-78F2-8546-9C0B-379F1D701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6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EC88-8C82-9141-A54B-51A10A877BDF}" type="datetimeFigureOut">
              <a:rPr lang="en-US" smtClean="0"/>
              <a:t>5/27/20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1705-78F2-8546-9C0B-379F1D701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22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EC88-8C82-9141-A54B-51A10A877BDF}" type="datetimeFigureOut">
              <a:rPr lang="en-US" smtClean="0"/>
              <a:t>5/27/20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1705-78F2-8546-9C0B-379F1D701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3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EC88-8C82-9141-A54B-51A10A877BDF}" type="datetimeFigureOut">
              <a:rPr lang="en-US" smtClean="0"/>
              <a:t>5/27/20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1705-78F2-8546-9C0B-379F1D701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96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EC88-8C82-9141-A54B-51A10A877BDF}" type="datetimeFigureOut">
              <a:rPr lang="en-US" smtClean="0"/>
              <a:t>5/27/20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1705-78F2-8546-9C0B-379F1D701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38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EC88-8C82-9141-A54B-51A10A877BDF}" type="datetimeFigureOut">
              <a:rPr lang="en-US" smtClean="0"/>
              <a:t>5/27/20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1705-78F2-8546-9C0B-379F1D701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67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EC88-8C82-9141-A54B-51A10A877BDF}" type="datetimeFigureOut">
              <a:rPr lang="en-US" smtClean="0"/>
              <a:t>5/27/20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1705-78F2-8546-9C0B-379F1D701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50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3EC88-8C82-9141-A54B-51A10A877BDF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01705-78F2-8546-9C0B-379F1D701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88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1EFC7-D83C-0E47-9A89-2BA7AEB188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BF5CF-75AD-D04C-90AF-9650F76FDB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3574C-1D5B-BF47-AAED-3A4D8E52E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55715-6B78-0D48-A605-428DE3FE9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2434167"/>
            <a:ext cx="5915025" cy="56960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FEED</a:t>
            </a:r>
          </a:p>
          <a:p>
            <a:pPr>
              <a:buFontTx/>
              <a:buChar char="-"/>
            </a:pPr>
            <a:r>
              <a:rPr lang="en-US" dirty="0"/>
              <a:t>Feed 100uL 1%T to all jars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PREP STAINING (if applicable)</a:t>
            </a:r>
          </a:p>
          <a:p>
            <a:pPr>
              <a:buFontTx/>
              <a:buChar char="-"/>
            </a:pPr>
            <a:r>
              <a:rPr lang="en-US" dirty="0"/>
              <a:t>30 mL ice-cold methanol</a:t>
            </a:r>
          </a:p>
          <a:p>
            <a:pPr>
              <a:buFontTx/>
              <a:buChar char="-"/>
            </a:pPr>
            <a:r>
              <a:rPr lang="en-US" dirty="0"/>
              <a:t>50mL 1xPBS (washing) ** dilute 10x stock 5mL in 95mL diH2O</a:t>
            </a:r>
          </a:p>
          <a:p>
            <a:pPr>
              <a:buFontTx/>
              <a:buChar char="-"/>
            </a:pPr>
            <a:r>
              <a:rPr lang="en-US" dirty="0"/>
              <a:t>3.5mL CFW (dilute 500uL 0.5mM intermediate solution into 9.5mL diH2O; store at 2-4C)</a:t>
            </a:r>
          </a:p>
          <a:p>
            <a:pPr>
              <a:buFontTx/>
              <a:buChar char="-"/>
            </a:pPr>
            <a:r>
              <a:rPr lang="en-US" dirty="0"/>
              <a:t>3.5mL PI (dilute 500uL 240uM intermediate solution into 9.5mL diH2O; store at 2-4C)</a:t>
            </a:r>
          </a:p>
          <a:p>
            <a:pPr>
              <a:buFontTx/>
              <a:buChar char="-"/>
            </a:pPr>
            <a:r>
              <a:rPr lang="en-US" dirty="0"/>
              <a:t>10mL 2xPBS ** dilute from stock (2mL stock into 8mL diH2O)</a:t>
            </a:r>
          </a:p>
          <a:p>
            <a:pPr>
              <a:buFontTx/>
              <a:buChar char="-"/>
            </a:pPr>
            <a:r>
              <a:rPr lang="en-US" dirty="0"/>
              <a:t>30mL DI water</a:t>
            </a:r>
          </a:p>
        </p:txBody>
      </p:sp>
    </p:spTree>
    <p:extLst>
      <p:ext uri="{BB962C8B-B14F-4D97-AF65-F5344CB8AC3E}">
        <p14:creationId xmlns:p14="http://schemas.microsoft.com/office/powerpoint/2010/main" val="3424565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B8F4C-C790-114A-92EB-EF2E00D4C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903A2-1974-5A47-BE2D-A6F654D0E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SAMPLE- Bd</a:t>
            </a:r>
          </a:p>
          <a:p>
            <a:pPr>
              <a:buFontTx/>
              <a:buChar char="-"/>
            </a:pPr>
            <a:r>
              <a:rPr lang="en-US" dirty="0"/>
              <a:t>Peel off membrane and put in 1xPBS for holding/rinsing</a:t>
            </a:r>
          </a:p>
          <a:p>
            <a:pPr>
              <a:buFontTx/>
              <a:buChar char="-"/>
            </a:pPr>
            <a:r>
              <a:rPr lang="en-US" dirty="0"/>
              <a:t>Transfer to 12-well plate and soak in 1mL 100% ice-cold methanol on ice for 20 minutes</a:t>
            </a:r>
          </a:p>
          <a:p>
            <a:pPr>
              <a:buFontTx/>
              <a:buChar char="-"/>
            </a:pPr>
            <a:r>
              <a:rPr lang="en-US" dirty="0"/>
              <a:t>Rinse methanol off in 500mL 1xPBS for 5 minutes</a:t>
            </a:r>
          </a:p>
          <a:p>
            <a:pPr>
              <a:buFontTx/>
              <a:buChar char="-"/>
            </a:pPr>
            <a:r>
              <a:rPr lang="en-US" dirty="0"/>
              <a:t>Put in 1:1:2 CFW/PI/2xPBS mixture (500uL total) for 20 minutes</a:t>
            </a:r>
          </a:p>
          <a:p>
            <a:pPr>
              <a:buFontTx/>
              <a:buChar char="-"/>
            </a:pPr>
            <a:r>
              <a:rPr lang="en-US" dirty="0"/>
              <a:t>Rinse in 1xPBS, then another 2-5 minutes in 1mL DI H2O</a:t>
            </a:r>
          </a:p>
          <a:p>
            <a:pPr>
              <a:buFontTx/>
              <a:buChar char="-"/>
            </a:pPr>
            <a:r>
              <a:rPr lang="en-US" dirty="0"/>
              <a:t>Put on glass slides; keep in dark until ready to visualize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AUTOCLAVE</a:t>
            </a:r>
          </a:p>
          <a:p>
            <a:pPr marL="0" indent="0">
              <a:buNone/>
            </a:pPr>
            <a:r>
              <a:rPr lang="en-US" dirty="0"/>
              <a:t>- Autoclave jars; wash everything; sterilize; evaporate methanol</a:t>
            </a:r>
          </a:p>
        </p:txBody>
      </p:sp>
    </p:spTree>
    <p:extLst>
      <p:ext uri="{BB962C8B-B14F-4D97-AF65-F5344CB8AC3E}">
        <p14:creationId xmlns:p14="http://schemas.microsoft.com/office/powerpoint/2010/main" val="3249367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6B076-8481-4F4A-ABEA-54F6DAA74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A7DC8-7711-664F-BB5C-53F914E24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CLEAN UP</a:t>
            </a:r>
          </a:p>
          <a:p>
            <a:pPr>
              <a:buFontTx/>
              <a:buChar char="-"/>
            </a:pPr>
            <a:r>
              <a:rPr lang="en-US" dirty="0"/>
              <a:t>Wash jars; clean up mess from sampling 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830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2C314-B404-E64E-9587-7D7C6330D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CAE82-AAFA-D54D-9025-03F6AF5B0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PREP</a:t>
            </a:r>
          </a:p>
          <a:p>
            <a:pPr>
              <a:buFontTx/>
              <a:buChar char="-"/>
            </a:pPr>
            <a:r>
              <a:rPr lang="en-US" dirty="0"/>
              <a:t>20mL 1% Tryptone for feeding</a:t>
            </a:r>
          </a:p>
          <a:p>
            <a:pPr>
              <a:buFontTx/>
              <a:buChar char="-"/>
            </a:pPr>
            <a:r>
              <a:rPr lang="en-US" dirty="0"/>
              <a:t>28 autoclaved glass tubes (for mixing cultures)</a:t>
            </a:r>
          </a:p>
          <a:p>
            <a:pPr>
              <a:buFontTx/>
              <a:buChar char="-"/>
            </a:pPr>
            <a:r>
              <a:rPr lang="en-US" dirty="0"/>
              <a:t>350mL autoclaved spring water (for diluting cultures)</a:t>
            </a:r>
          </a:p>
          <a:p>
            <a:pPr>
              <a:buFontTx/>
              <a:buChar char="-"/>
            </a:pPr>
            <a:r>
              <a:rPr lang="en-US" dirty="0"/>
              <a:t>60x 8mL 1% Tryptone tubes for growing up bacteria</a:t>
            </a:r>
          </a:p>
          <a:p>
            <a:pPr>
              <a:buFontTx/>
              <a:buChar char="-"/>
            </a:pPr>
            <a:r>
              <a:rPr lang="en-US" dirty="0"/>
              <a:t>10x 1% T plates for Bd growth</a:t>
            </a:r>
          </a:p>
          <a:p>
            <a:pPr>
              <a:buFontTx/>
              <a:buChar char="-"/>
            </a:pPr>
            <a:r>
              <a:rPr lang="en-US" dirty="0"/>
              <a:t>150 mL autoclaved spring water (Bd wash)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GLUE JARS</a:t>
            </a:r>
          </a:p>
          <a:p>
            <a:pPr marL="0" indent="0">
              <a:buNone/>
            </a:pPr>
            <a:r>
              <a:rPr lang="en-US" dirty="0"/>
              <a:t>- 30 jars (will use 28)</a:t>
            </a:r>
          </a:p>
        </p:txBody>
      </p:sp>
    </p:spTree>
    <p:extLst>
      <p:ext uri="{BB962C8B-B14F-4D97-AF65-F5344CB8AC3E}">
        <p14:creationId xmlns:p14="http://schemas.microsoft.com/office/powerpoint/2010/main" val="1202777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1D5F1-F415-2246-BEC9-867C8CE08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B73B7-587C-134E-AD5D-EA729DF51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GLUE JARS (if not finished)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INOCULATE BACTERIA</a:t>
            </a:r>
          </a:p>
          <a:p>
            <a:pPr>
              <a:buFontTx/>
              <a:buChar char="-"/>
            </a:pPr>
            <a:r>
              <a:rPr lang="en-US" dirty="0"/>
              <a:t>Inoculate all bacteria for this round using loop into 8mL 1%T broth in test tubes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BEGIN Bd CULTURES</a:t>
            </a:r>
          </a:p>
          <a:p>
            <a:pPr>
              <a:buFontTx/>
              <a:buChar char="-"/>
            </a:pPr>
            <a:r>
              <a:rPr lang="en-US" dirty="0"/>
              <a:t>Put 500uL </a:t>
            </a:r>
            <a:r>
              <a:rPr lang="en-US" i="1" dirty="0"/>
              <a:t>Bd </a:t>
            </a:r>
            <a:r>
              <a:rPr lang="en-US" dirty="0"/>
              <a:t>culture (from fridge) onto 1%T plates (9 plates). Spread gently with thoroughly flamed cell spreader. Leave in fume hood, slightly cracked.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AUTOCLAVE JARS</a:t>
            </a:r>
          </a:p>
          <a:p>
            <a:pPr marL="0" indent="0">
              <a:buNone/>
            </a:pPr>
            <a:r>
              <a:rPr lang="en-US" dirty="0"/>
              <a:t>- Fill with 100mL spring water; autoclave with tin foil to prevent evaporation in next few days; set aside to cool.</a:t>
            </a:r>
          </a:p>
        </p:txBody>
      </p:sp>
    </p:spTree>
    <p:extLst>
      <p:ext uri="{BB962C8B-B14F-4D97-AF65-F5344CB8AC3E}">
        <p14:creationId xmlns:p14="http://schemas.microsoft.com/office/powerpoint/2010/main" val="3043537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96528-1A76-B74B-A153-3C060A562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4AA48-A618-3246-8B8E-7AC45011C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88" y="5787701"/>
            <a:ext cx="5915025" cy="293296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DAY OFF</a:t>
            </a:r>
          </a:p>
          <a:p>
            <a:pPr marL="0" indent="0">
              <a:buNone/>
            </a:pPr>
            <a:r>
              <a:rPr lang="en-US" dirty="0"/>
              <a:t>(unless jars are not washed; in which case, wash them)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C6D4A20-ECE5-6647-BE90-DA8BBD385B3F}"/>
              </a:ext>
            </a:extLst>
          </p:cNvPr>
          <p:cNvSpPr txBox="1">
            <a:spLocks/>
          </p:cNvSpPr>
          <p:nvPr/>
        </p:nvSpPr>
        <p:spPr>
          <a:xfrm>
            <a:off x="623888" y="3929269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Day 4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E69505B-2559-F846-82AA-A53C833C4270}"/>
              </a:ext>
            </a:extLst>
          </p:cNvPr>
          <p:cNvSpPr txBox="1">
            <a:spLocks/>
          </p:cNvSpPr>
          <p:nvPr/>
        </p:nvSpPr>
        <p:spPr>
          <a:xfrm>
            <a:off x="623888" y="25865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DAY 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378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48F4C-DAC2-FD40-A169-0009ADD1B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5E4D3-C8CF-AA4E-A4FD-0969D1CB3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INOCULATE JARS</a:t>
            </a:r>
          </a:p>
          <a:p>
            <a:pPr>
              <a:buFontTx/>
              <a:buChar char="-"/>
            </a:pPr>
            <a:r>
              <a:rPr lang="en-US" dirty="0"/>
              <a:t>Dilute each bacterial culture to 0.5 McFarlan Standard</a:t>
            </a:r>
          </a:p>
          <a:p>
            <a:pPr>
              <a:buFontTx/>
              <a:buChar char="-"/>
            </a:pPr>
            <a:r>
              <a:rPr lang="en-US" dirty="0"/>
              <a:t>Add a total of 1mL volume to each jar in appropriate community composition</a:t>
            </a:r>
          </a:p>
          <a:p>
            <a:pPr>
              <a:buFontTx/>
              <a:buChar char="-"/>
            </a:pPr>
            <a:r>
              <a:rPr lang="en-US" dirty="0"/>
              <a:t>Feed 100uL 1%T</a:t>
            </a:r>
          </a:p>
        </p:txBody>
      </p:sp>
    </p:spTree>
    <p:extLst>
      <p:ext uri="{BB962C8B-B14F-4D97-AF65-F5344CB8AC3E}">
        <p14:creationId xmlns:p14="http://schemas.microsoft.com/office/powerpoint/2010/main" val="734472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781C0-E36A-3643-ADE0-D07FD2BF4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F0866-FC1D-0241-87E8-44159157B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FEED</a:t>
            </a:r>
          </a:p>
          <a:p>
            <a:pPr>
              <a:buFontTx/>
              <a:buChar char="-"/>
            </a:pPr>
            <a:r>
              <a:rPr lang="en-US" dirty="0"/>
              <a:t>Feed 100uL 1%T to all jars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AUTOCLAVE</a:t>
            </a:r>
          </a:p>
          <a:p>
            <a:pPr>
              <a:buFontTx/>
              <a:buChar char="-"/>
            </a:pPr>
            <a:r>
              <a:rPr lang="en-US" dirty="0"/>
              <a:t>Cultures</a:t>
            </a:r>
          </a:p>
          <a:p>
            <a:pPr>
              <a:buFontTx/>
              <a:buChar char="-"/>
            </a:pPr>
            <a:r>
              <a:rPr lang="en-US" dirty="0"/>
              <a:t>54mL diH2O for PBS dilution</a:t>
            </a:r>
          </a:p>
          <a:p>
            <a:pPr>
              <a:buFontTx/>
              <a:buChar char="-"/>
            </a:pPr>
            <a:r>
              <a:rPr lang="en-US" dirty="0"/>
              <a:t>30x 1.5mL microcentrifuge tubes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467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6AD5-5573-1F46-A0E7-154E0B61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036E5-0DD9-3547-9E8B-43E2BD6C9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AUTOCLAVE</a:t>
            </a:r>
          </a:p>
          <a:p>
            <a:pPr>
              <a:buFontTx/>
              <a:buChar char="-"/>
            </a:pPr>
            <a:r>
              <a:rPr lang="en-US" dirty="0"/>
              <a:t>Add 100mL spring water into all jars, cover with foil, and autoclave. Remove and cool.</a:t>
            </a:r>
          </a:p>
          <a:p>
            <a:pPr>
              <a:buFontTx/>
              <a:buChar char="-"/>
            </a:pPr>
            <a:r>
              <a:rPr lang="en-US" dirty="0"/>
              <a:t>Cultures from 2 days ago to kill</a:t>
            </a:r>
          </a:p>
          <a:p>
            <a:pPr lvl="1">
              <a:buFontTx/>
              <a:buChar char="-"/>
            </a:pPr>
            <a:r>
              <a:rPr lang="en-US" dirty="0"/>
              <a:t>Clean all tubes and dry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FEED</a:t>
            </a:r>
          </a:p>
          <a:p>
            <a:pPr>
              <a:buFontTx/>
              <a:buChar char="-"/>
            </a:pPr>
            <a:r>
              <a:rPr lang="en-US" dirty="0"/>
              <a:t>Feed 100uL 1%T to all jars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PREP CV/DNA SAMPLING</a:t>
            </a:r>
          </a:p>
          <a:p>
            <a:pPr>
              <a:buFontTx/>
              <a:buChar char="-"/>
            </a:pPr>
            <a:r>
              <a:rPr lang="en-US" dirty="0"/>
              <a:t>30 mL ice-cold methanol</a:t>
            </a:r>
          </a:p>
          <a:p>
            <a:pPr>
              <a:buFontTx/>
              <a:buChar char="-"/>
            </a:pPr>
            <a:r>
              <a:rPr lang="en-US" dirty="0"/>
              <a:t>60mL 1xPBS (washing) ** dilute from stock</a:t>
            </a:r>
          </a:p>
          <a:p>
            <a:pPr>
              <a:buFontTx/>
              <a:buChar char="-"/>
            </a:pPr>
            <a:r>
              <a:rPr lang="en-US" dirty="0"/>
              <a:t>14mL 0.1% CV</a:t>
            </a:r>
          </a:p>
          <a:p>
            <a:pPr>
              <a:buFontTx/>
              <a:buChar char="-"/>
            </a:pPr>
            <a:r>
              <a:rPr lang="en-US" dirty="0"/>
              <a:t>30x 1.5mL microcentrifuge tubes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75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404CB-57A5-E74C-B385-0EC0BAA3B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B55C5-6356-934D-8606-AD5343B9A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HARVEST Bd</a:t>
            </a:r>
          </a:p>
          <a:p>
            <a:pPr>
              <a:buFontTx/>
              <a:buChar char="-"/>
            </a:pPr>
            <a:r>
              <a:rPr lang="en-US" dirty="0"/>
              <a:t>Flood plates with 4mL sterile spring water</a:t>
            </a:r>
          </a:p>
          <a:p>
            <a:pPr>
              <a:buFontTx/>
              <a:buChar char="-"/>
            </a:pPr>
            <a:r>
              <a:rPr lang="en-US" dirty="0"/>
              <a:t>Wait 20 minutes</a:t>
            </a:r>
          </a:p>
          <a:p>
            <a:pPr>
              <a:buFontTx/>
              <a:buChar char="-"/>
            </a:pPr>
            <a:r>
              <a:rPr lang="en-US" dirty="0"/>
              <a:t>Pipette off as much liquid as possible into a sterile 50mL centrifuge tube</a:t>
            </a:r>
          </a:p>
          <a:p>
            <a:pPr>
              <a:buFontTx/>
              <a:buChar char="-"/>
            </a:pPr>
            <a:r>
              <a:rPr lang="en-US" dirty="0"/>
              <a:t>Put 10uL of zoospore harvest onto hemocytometer and count; target is 5x10^6 zoospores per jar</a:t>
            </a:r>
          </a:p>
          <a:p>
            <a:pPr>
              <a:buFontTx/>
              <a:buChar char="-"/>
            </a:pPr>
            <a:r>
              <a:rPr lang="en-US" dirty="0"/>
              <a:t>_________________ per mL; _________mL per jar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SAMPLE- DNA/CV</a:t>
            </a:r>
          </a:p>
          <a:p>
            <a:pPr>
              <a:buFontTx/>
              <a:buChar char="-"/>
            </a:pPr>
            <a:r>
              <a:rPr lang="en-US" dirty="0"/>
              <a:t>Swab half for DNA; put in 1.5mL centrifuge tube</a:t>
            </a:r>
          </a:p>
          <a:p>
            <a:pPr>
              <a:buFontTx/>
              <a:buChar char="-"/>
            </a:pPr>
            <a:r>
              <a:rPr lang="en-US" dirty="0"/>
              <a:t>Peel off; put in 500mL 1xPBS for quick wash and holding</a:t>
            </a:r>
          </a:p>
          <a:p>
            <a:pPr>
              <a:buFontTx/>
              <a:buChar char="-"/>
            </a:pPr>
            <a:r>
              <a:rPr lang="en-US" dirty="0"/>
              <a:t>Transfer to 12-well plate and soak in 1mL ice-cold 100% methanol on ice for 20 minutes</a:t>
            </a:r>
          </a:p>
          <a:p>
            <a:pPr>
              <a:buFontTx/>
              <a:buChar char="-"/>
            </a:pPr>
            <a:r>
              <a:rPr lang="en-US" dirty="0"/>
              <a:t>Rinse methanol off in 500mL 1xPBS for 5 minutes</a:t>
            </a:r>
          </a:p>
          <a:p>
            <a:pPr>
              <a:buFontTx/>
              <a:buChar char="-"/>
            </a:pPr>
            <a:r>
              <a:rPr lang="en-US" dirty="0"/>
              <a:t>Put in 500uL 0.1% CV for 10 minutes</a:t>
            </a:r>
          </a:p>
          <a:p>
            <a:pPr>
              <a:buFontTx/>
              <a:buChar char="-"/>
            </a:pPr>
            <a:r>
              <a:rPr lang="en-US" dirty="0"/>
              <a:t>Rinse twice in 500uL 1x PBS; set somewhere to dry where things are clearly labelled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FEED</a:t>
            </a:r>
          </a:p>
          <a:p>
            <a:pPr>
              <a:buFontTx/>
              <a:buChar char="-"/>
            </a:pPr>
            <a:r>
              <a:rPr lang="en-US" dirty="0"/>
              <a:t>Move all centers into fresh jars with Bd added to them</a:t>
            </a:r>
          </a:p>
          <a:p>
            <a:pPr>
              <a:buFontTx/>
              <a:buChar char="-"/>
            </a:pPr>
            <a:r>
              <a:rPr lang="en-US" dirty="0"/>
              <a:t>Feed 100uL 1% T to all jars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AUTOCALVE</a:t>
            </a:r>
          </a:p>
          <a:p>
            <a:pPr marL="0" indent="0">
              <a:buNone/>
            </a:pPr>
            <a:r>
              <a:rPr lang="en-US" dirty="0"/>
              <a:t>- Autoclave used jars; clean CV</a:t>
            </a:r>
          </a:p>
        </p:txBody>
      </p:sp>
    </p:spTree>
    <p:extLst>
      <p:ext uri="{BB962C8B-B14F-4D97-AF65-F5344CB8AC3E}">
        <p14:creationId xmlns:p14="http://schemas.microsoft.com/office/powerpoint/2010/main" val="1166180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6E2F-4B17-7843-BC29-9CD39A398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4D175-F19B-1D4D-A29E-077A11460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FEED</a:t>
            </a:r>
          </a:p>
          <a:p>
            <a:pPr>
              <a:buFontTx/>
              <a:buChar char="-"/>
            </a:pPr>
            <a:r>
              <a:rPr lang="en-US" dirty="0"/>
              <a:t>Feed 100uL 1% T to all jars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CLEAN JARS</a:t>
            </a:r>
          </a:p>
          <a:p>
            <a:pPr>
              <a:buFontTx/>
              <a:buChar char="-"/>
            </a:pPr>
            <a:r>
              <a:rPr lang="en-US" dirty="0"/>
              <a:t>Wash and dray all jars from yesterday’s autoclave</a:t>
            </a:r>
          </a:p>
          <a:p>
            <a:pPr>
              <a:buFontTx/>
              <a:buChar char="-"/>
            </a:pPr>
            <a:r>
              <a:rPr lang="en-US" dirty="0"/>
              <a:t>Clean up CV sampling equipment from yesterday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50DCAD3-8F87-864E-B0F1-7B90162B99F7}"/>
              </a:ext>
            </a:extLst>
          </p:cNvPr>
          <p:cNvSpPr txBox="1">
            <a:spLocks/>
          </p:cNvSpPr>
          <p:nvPr/>
        </p:nvSpPr>
        <p:spPr>
          <a:xfrm>
            <a:off x="471488" y="4572000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Day 10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E88BF2A-876F-1945-AF80-CD9F24024D7C}"/>
              </a:ext>
            </a:extLst>
          </p:cNvPr>
          <p:cNvSpPr txBox="1">
            <a:spLocks/>
          </p:cNvSpPr>
          <p:nvPr/>
        </p:nvSpPr>
        <p:spPr>
          <a:xfrm>
            <a:off x="471488" y="6519331"/>
            <a:ext cx="5915025" cy="1362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FEED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- Feed 100uL 1%T to all jars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703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2303</TotalTime>
  <Words>680</Words>
  <Application>Microsoft Macintosh PowerPoint</Application>
  <PresentationFormat>Letter Paper (8.5x11 in)</PresentationFormat>
  <Paragraphs>113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Day 1</vt:lpstr>
      <vt:lpstr>Day 2</vt:lpstr>
      <vt:lpstr>Day 3</vt:lpstr>
      <vt:lpstr>Day 5</vt:lpstr>
      <vt:lpstr>Day 6</vt:lpstr>
      <vt:lpstr>Day 7</vt:lpstr>
      <vt:lpstr>Day 8</vt:lpstr>
      <vt:lpstr>Day 9</vt:lpstr>
      <vt:lpstr>Day 11</vt:lpstr>
      <vt:lpstr>Day 12</vt:lpstr>
      <vt:lpstr>Day 13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Melissa Yaxi Chen</dc:creator>
  <cp:lastModifiedBy>Melissa Yaxi Chen</cp:lastModifiedBy>
  <cp:revision>10</cp:revision>
  <dcterms:created xsi:type="dcterms:W3CDTF">2020-05-14T17:06:11Z</dcterms:created>
  <dcterms:modified xsi:type="dcterms:W3CDTF">2020-05-29T03:22:20Z</dcterms:modified>
</cp:coreProperties>
</file>