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38" d="100"/>
          <a:sy n="13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D7C1-6177-F347-981B-A0816949474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800" y="1143000"/>
            <a:ext cx="650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B685-426A-2142-A695-B240645C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1143000"/>
            <a:ext cx="650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3B685-426A-2142-A695-B240645CB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050"/>
            <a:ext cx="6858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8789"/>
            <a:ext cx="6858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0992"/>
            <a:ext cx="1971675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0992"/>
            <a:ext cx="580072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1647"/>
            <a:ext cx="78867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3473"/>
            <a:ext cx="78867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0993"/>
            <a:ext cx="78867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3569"/>
            <a:ext cx="38683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4808"/>
            <a:ext cx="38683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3569"/>
            <a:ext cx="388739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4808"/>
            <a:ext cx="3887391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4684"/>
            <a:ext cx="462915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4684"/>
            <a:ext cx="462915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0993"/>
            <a:ext cx="78867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4961"/>
            <a:ext cx="78867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63FD-3E6A-F34B-BA3D-F39B9644396D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1275"/>
            <a:ext cx="30861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338363-95AF-8F4C-8470-7EC91AFF8A88}"/>
              </a:ext>
            </a:extLst>
          </p:cNvPr>
          <p:cNvSpPr txBox="1"/>
          <p:nvPr/>
        </p:nvSpPr>
        <p:spPr>
          <a:xfrm>
            <a:off x="619432" y="2594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DB00F-0E8D-554D-A765-2201D06F9597}"/>
              </a:ext>
            </a:extLst>
          </p:cNvPr>
          <p:cNvSpPr txBox="1"/>
          <p:nvPr/>
        </p:nvSpPr>
        <p:spPr>
          <a:xfrm>
            <a:off x="4650390" y="20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D715D-C8E4-6E40-8A63-70FB17FD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93" y="575025"/>
            <a:ext cx="4777855" cy="3185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0902A-BBA8-F14B-B19E-F64132BF51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98552" y="575025"/>
            <a:ext cx="4777855" cy="31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7</cp:revision>
  <dcterms:created xsi:type="dcterms:W3CDTF">2020-02-29T03:29:55Z</dcterms:created>
  <dcterms:modified xsi:type="dcterms:W3CDTF">2020-12-20T21:49:01Z</dcterms:modified>
</cp:coreProperties>
</file>