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2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D778-F358-E84B-9994-15FCFEB5F68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29327D-9B6D-B144-93B7-E48AEF0A1A0C}"/>
              </a:ext>
            </a:extLst>
          </p:cNvPr>
          <p:cNvSpPr txBox="1"/>
          <p:nvPr/>
        </p:nvSpPr>
        <p:spPr>
          <a:xfrm>
            <a:off x="235527" y="37407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DA78D-6085-6A44-B994-E0656C198D55}"/>
              </a:ext>
            </a:extLst>
          </p:cNvPr>
          <p:cNvSpPr txBox="1"/>
          <p:nvPr/>
        </p:nvSpPr>
        <p:spPr>
          <a:xfrm>
            <a:off x="4544869" y="3740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997DD-6D7A-2845-8816-83101D75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29313" y="743405"/>
            <a:ext cx="4450591" cy="2670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4B21B-68D0-D44C-A386-7720093E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9440" y="743405"/>
            <a:ext cx="3940785" cy="27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7</cp:revision>
  <dcterms:created xsi:type="dcterms:W3CDTF">2020-03-21T20:59:22Z</dcterms:created>
  <dcterms:modified xsi:type="dcterms:W3CDTF">2020-12-21T01:23:47Z</dcterms:modified>
</cp:coreProperties>
</file>