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1"/>
    <p:restoredTop sz="94669"/>
  </p:normalViewPr>
  <p:slideViewPr>
    <p:cSldViewPr snapToGrid="0" snapToObjects="1">
      <p:cViewPr varScale="1">
        <p:scale>
          <a:sx n="118" d="100"/>
          <a:sy n="118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3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379F-072B-7C4D-8A94-CEFE079C28E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8D2C9D-BD2F-064E-8EE5-7E7F1972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23166"/>
            <a:ext cx="3626791" cy="5077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4F767-9ADD-D443-A5F2-11647158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52960" y="323165"/>
            <a:ext cx="3427215" cy="4798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9681E-98CF-9945-9BC5-4425A263BAA9}"/>
              </a:ext>
            </a:extLst>
          </p:cNvPr>
          <p:cNvSpPr txBox="1"/>
          <p:nvPr/>
        </p:nvSpPr>
        <p:spPr>
          <a:xfrm>
            <a:off x="0" y="233954"/>
            <a:ext cx="279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AC841-7505-8340-A6B1-D12C20576514}"/>
              </a:ext>
            </a:extLst>
          </p:cNvPr>
          <p:cNvSpPr txBox="1"/>
          <p:nvPr/>
        </p:nvSpPr>
        <p:spPr>
          <a:xfrm>
            <a:off x="3052960" y="233953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3468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6</cp:revision>
  <dcterms:created xsi:type="dcterms:W3CDTF">2020-03-21T21:07:31Z</dcterms:created>
  <dcterms:modified xsi:type="dcterms:W3CDTF">2020-12-21T01:28:06Z</dcterms:modified>
</cp:coreProperties>
</file>