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9995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89241"/>
            <a:ext cx="674965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891070"/>
            <a:ext cx="6749654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1691"/>
            <a:ext cx="194052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1691"/>
            <a:ext cx="570908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97613"/>
            <a:ext cx="77621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09468"/>
            <a:ext cx="77621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58453"/>
            <a:ext cx="382480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1691"/>
            <a:ext cx="776210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2610"/>
            <a:ext cx="38072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15164"/>
            <a:ext cx="38072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2610"/>
            <a:ext cx="38259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15164"/>
            <a:ext cx="38259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18398"/>
            <a:ext cx="45560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0030"/>
            <a:ext cx="290258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18398"/>
            <a:ext cx="45560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0135"/>
            <a:ext cx="290258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1691"/>
            <a:ext cx="77621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58453"/>
            <a:ext cx="77621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D778-F358-E84B-9994-15FCFEB5F68E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37084"/>
            <a:ext cx="303734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37084"/>
            <a:ext cx="20248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B3F2-1FF1-BF45-B852-B0FD1F4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29327D-9B6D-B144-93B7-E48AEF0A1A0C}"/>
              </a:ext>
            </a:extLst>
          </p:cNvPr>
          <p:cNvSpPr txBox="1"/>
          <p:nvPr/>
        </p:nvSpPr>
        <p:spPr>
          <a:xfrm>
            <a:off x="235527" y="37407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DA78D-6085-6A44-B994-E0656C198D55}"/>
              </a:ext>
            </a:extLst>
          </p:cNvPr>
          <p:cNvSpPr txBox="1"/>
          <p:nvPr/>
        </p:nvSpPr>
        <p:spPr>
          <a:xfrm>
            <a:off x="4544869" y="3740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997DD-6D7A-2845-8816-83101D75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13" y="743405"/>
            <a:ext cx="4450592" cy="2670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4B21B-68D0-D44C-A386-7720093E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9" y="743405"/>
            <a:ext cx="3940787" cy="27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7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5</cp:revision>
  <dcterms:created xsi:type="dcterms:W3CDTF">2020-03-21T20:59:22Z</dcterms:created>
  <dcterms:modified xsi:type="dcterms:W3CDTF">2020-07-19T23:37:57Z</dcterms:modified>
</cp:coreProperties>
</file>