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18792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9"/>
  </p:normalViewPr>
  <p:slideViewPr>
    <p:cSldViewPr snapToGrid="0" snapToObjects="1">
      <p:cViewPr varScale="1">
        <p:scale>
          <a:sx n="93" d="100"/>
          <a:sy n="93" d="100"/>
        </p:scale>
        <p:origin x="8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4908" y="1122363"/>
            <a:ext cx="8909447" cy="2387600"/>
          </a:xfrm>
        </p:spPr>
        <p:txBody>
          <a:bodyPr anchor="b"/>
          <a:lstStyle>
            <a:lvl1pPr algn="ctr">
              <a:defRPr sz="5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4908" y="3602038"/>
            <a:ext cx="8909447" cy="1655762"/>
          </a:xfrm>
        </p:spPr>
        <p:txBody>
          <a:bodyPr/>
          <a:lstStyle>
            <a:lvl1pPr marL="0" indent="0" algn="ctr">
              <a:buNone/>
              <a:defRPr sz="2338"/>
            </a:lvl1pPr>
            <a:lvl2pPr marL="445450" indent="0" algn="ctr">
              <a:buNone/>
              <a:defRPr sz="1949"/>
            </a:lvl2pPr>
            <a:lvl3pPr marL="890900" indent="0" algn="ctr">
              <a:buNone/>
              <a:defRPr sz="1754"/>
            </a:lvl3pPr>
            <a:lvl4pPr marL="1336350" indent="0" algn="ctr">
              <a:buNone/>
              <a:defRPr sz="1559"/>
            </a:lvl4pPr>
            <a:lvl5pPr marL="1781800" indent="0" algn="ctr">
              <a:buNone/>
              <a:defRPr sz="1559"/>
            </a:lvl5pPr>
            <a:lvl6pPr marL="2227250" indent="0" algn="ctr">
              <a:buNone/>
              <a:defRPr sz="1559"/>
            </a:lvl6pPr>
            <a:lvl7pPr marL="2672700" indent="0" algn="ctr">
              <a:buNone/>
              <a:defRPr sz="1559"/>
            </a:lvl7pPr>
            <a:lvl8pPr marL="3118150" indent="0" algn="ctr">
              <a:buNone/>
              <a:defRPr sz="1559"/>
            </a:lvl8pPr>
            <a:lvl9pPr marL="3563600" indent="0" algn="ctr">
              <a:buNone/>
              <a:defRPr sz="155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61D3-65A2-2C4E-AF03-15740F8A8862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CE51-481E-E44C-9F26-D5080053C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91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61D3-65A2-2C4E-AF03-15740F8A8862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CE51-481E-E44C-9F26-D5080053C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60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1098" y="365125"/>
            <a:ext cx="256146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6700" y="365125"/>
            <a:ext cx="7535907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61D3-65A2-2C4E-AF03-15740F8A8862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CE51-481E-E44C-9F26-D5080053C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5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61D3-65A2-2C4E-AF03-15740F8A8862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CE51-481E-E44C-9F26-D5080053C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8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512" y="1709739"/>
            <a:ext cx="10245864" cy="2852737"/>
          </a:xfrm>
        </p:spPr>
        <p:txBody>
          <a:bodyPr anchor="b"/>
          <a:lstStyle>
            <a:lvl1pPr>
              <a:defRPr sz="5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512" y="4589464"/>
            <a:ext cx="10245864" cy="1500187"/>
          </a:xfrm>
        </p:spPr>
        <p:txBody>
          <a:bodyPr/>
          <a:lstStyle>
            <a:lvl1pPr marL="0" indent="0">
              <a:buNone/>
              <a:defRPr sz="2338">
                <a:solidFill>
                  <a:schemeClr val="tx1">
                    <a:tint val="75000"/>
                  </a:schemeClr>
                </a:solidFill>
              </a:defRPr>
            </a:lvl1pPr>
            <a:lvl2pPr marL="445450" indent="0">
              <a:buNone/>
              <a:defRPr sz="1949">
                <a:solidFill>
                  <a:schemeClr val="tx1">
                    <a:tint val="75000"/>
                  </a:schemeClr>
                </a:solidFill>
              </a:defRPr>
            </a:lvl2pPr>
            <a:lvl3pPr marL="890900" indent="0">
              <a:buNone/>
              <a:defRPr sz="1754">
                <a:solidFill>
                  <a:schemeClr val="tx1">
                    <a:tint val="75000"/>
                  </a:schemeClr>
                </a:solidFill>
              </a:defRPr>
            </a:lvl3pPr>
            <a:lvl4pPr marL="133635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4pPr>
            <a:lvl5pPr marL="178180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5pPr>
            <a:lvl6pPr marL="222725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6pPr>
            <a:lvl7pPr marL="267270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7pPr>
            <a:lvl8pPr marL="311815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8pPr>
            <a:lvl9pPr marL="356360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61D3-65A2-2C4E-AF03-15740F8A8862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CE51-481E-E44C-9F26-D5080053C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27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699" y="1825625"/>
            <a:ext cx="504868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3877" y="1825625"/>
            <a:ext cx="504868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61D3-65A2-2C4E-AF03-15740F8A8862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CE51-481E-E44C-9F26-D5080053C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39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365126"/>
            <a:ext cx="10245864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247" y="1681163"/>
            <a:ext cx="5025485" cy="823912"/>
          </a:xfrm>
        </p:spPr>
        <p:txBody>
          <a:bodyPr anchor="b"/>
          <a:lstStyle>
            <a:lvl1pPr marL="0" indent="0">
              <a:buNone/>
              <a:defRPr sz="2338" b="1"/>
            </a:lvl1pPr>
            <a:lvl2pPr marL="445450" indent="0">
              <a:buNone/>
              <a:defRPr sz="1949" b="1"/>
            </a:lvl2pPr>
            <a:lvl3pPr marL="890900" indent="0">
              <a:buNone/>
              <a:defRPr sz="1754" b="1"/>
            </a:lvl3pPr>
            <a:lvl4pPr marL="1336350" indent="0">
              <a:buNone/>
              <a:defRPr sz="1559" b="1"/>
            </a:lvl4pPr>
            <a:lvl5pPr marL="1781800" indent="0">
              <a:buNone/>
              <a:defRPr sz="1559" b="1"/>
            </a:lvl5pPr>
            <a:lvl6pPr marL="2227250" indent="0">
              <a:buNone/>
              <a:defRPr sz="1559" b="1"/>
            </a:lvl6pPr>
            <a:lvl7pPr marL="2672700" indent="0">
              <a:buNone/>
              <a:defRPr sz="1559" b="1"/>
            </a:lvl7pPr>
            <a:lvl8pPr marL="3118150" indent="0">
              <a:buNone/>
              <a:defRPr sz="1559" b="1"/>
            </a:lvl8pPr>
            <a:lvl9pPr marL="3563600" indent="0">
              <a:buNone/>
              <a:defRPr sz="15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247" y="2505075"/>
            <a:ext cx="50254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3877" y="1681163"/>
            <a:ext cx="5050234" cy="823912"/>
          </a:xfrm>
        </p:spPr>
        <p:txBody>
          <a:bodyPr anchor="b"/>
          <a:lstStyle>
            <a:lvl1pPr marL="0" indent="0">
              <a:buNone/>
              <a:defRPr sz="2338" b="1"/>
            </a:lvl1pPr>
            <a:lvl2pPr marL="445450" indent="0">
              <a:buNone/>
              <a:defRPr sz="1949" b="1"/>
            </a:lvl2pPr>
            <a:lvl3pPr marL="890900" indent="0">
              <a:buNone/>
              <a:defRPr sz="1754" b="1"/>
            </a:lvl3pPr>
            <a:lvl4pPr marL="1336350" indent="0">
              <a:buNone/>
              <a:defRPr sz="1559" b="1"/>
            </a:lvl4pPr>
            <a:lvl5pPr marL="1781800" indent="0">
              <a:buNone/>
              <a:defRPr sz="1559" b="1"/>
            </a:lvl5pPr>
            <a:lvl6pPr marL="2227250" indent="0">
              <a:buNone/>
              <a:defRPr sz="1559" b="1"/>
            </a:lvl6pPr>
            <a:lvl7pPr marL="2672700" indent="0">
              <a:buNone/>
              <a:defRPr sz="1559" b="1"/>
            </a:lvl7pPr>
            <a:lvl8pPr marL="3118150" indent="0">
              <a:buNone/>
              <a:defRPr sz="1559" b="1"/>
            </a:lvl8pPr>
            <a:lvl9pPr marL="3563600" indent="0">
              <a:buNone/>
              <a:defRPr sz="15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3877" y="2505075"/>
            <a:ext cx="505023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61D3-65A2-2C4E-AF03-15740F8A8862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CE51-481E-E44C-9F26-D5080053C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4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61D3-65A2-2C4E-AF03-15740F8A8862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CE51-481E-E44C-9F26-D5080053C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60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61D3-65A2-2C4E-AF03-15740F8A8862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CE51-481E-E44C-9F26-D5080053C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50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457200"/>
            <a:ext cx="3831371" cy="1600200"/>
          </a:xfrm>
        </p:spPr>
        <p:txBody>
          <a:bodyPr anchor="b"/>
          <a:lstStyle>
            <a:lvl1pPr>
              <a:defRPr sz="31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0234" y="987426"/>
            <a:ext cx="6013877" cy="4873625"/>
          </a:xfrm>
        </p:spPr>
        <p:txBody>
          <a:bodyPr/>
          <a:lstStyle>
            <a:lvl1pPr>
              <a:defRPr sz="3118"/>
            </a:lvl1pPr>
            <a:lvl2pPr>
              <a:defRPr sz="2728"/>
            </a:lvl2pPr>
            <a:lvl3pPr>
              <a:defRPr sz="2338"/>
            </a:lvl3pPr>
            <a:lvl4pPr>
              <a:defRPr sz="1949"/>
            </a:lvl4pPr>
            <a:lvl5pPr>
              <a:defRPr sz="1949"/>
            </a:lvl5pPr>
            <a:lvl6pPr>
              <a:defRPr sz="1949"/>
            </a:lvl6pPr>
            <a:lvl7pPr>
              <a:defRPr sz="1949"/>
            </a:lvl7pPr>
            <a:lvl8pPr>
              <a:defRPr sz="1949"/>
            </a:lvl8pPr>
            <a:lvl9pPr>
              <a:defRPr sz="194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7" y="2057400"/>
            <a:ext cx="3831371" cy="3811588"/>
          </a:xfrm>
        </p:spPr>
        <p:txBody>
          <a:bodyPr/>
          <a:lstStyle>
            <a:lvl1pPr marL="0" indent="0">
              <a:buNone/>
              <a:defRPr sz="1559"/>
            </a:lvl1pPr>
            <a:lvl2pPr marL="445450" indent="0">
              <a:buNone/>
              <a:defRPr sz="1364"/>
            </a:lvl2pPr>
            <a:lvl3pPr marL="890900" indent="0">
              <a:buNone/>
              <a:defRPr sz="1169"/>
            </a:lvl3pPr>
            <a:lvl4pPr marL="1336350" indent="0">
              <a:buNone/>
              <a:defRPr sz="974"/>
            </a:lvl4pPr>
            <a:lvl5pPr marL="1781800" indent="0">
              <a:buNone/>
              <a:defRPr sz="974"/>
            </a:lvl5pPr>
            <a:lvl6pPr marL="2227250" indent="0">
              <a:buNone/>
              <a:defRPr sz="974"/>
            </a:lvl6pPr>
            <a:lvl7pPr marL="2672700" indent="0">
              <a:buNone/>
              <a:defRPr sz="974"/>
            </a:lvl7pPr>
            <a:lvl8pPr marL="3118150" indent="0">
              <a:buNone/>
              <a:defRPr sz="974"/>
            </a:lvl8pPr>
            <a:lvl9pPr marL="3563600" indent="0">
              <a:buNone/>
              <a:defRPr sz="97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61D3-65A2-2C4E-AF03-15740F8A8862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CE51-481E-E44C-9F26-D5080053C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6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457200"/>
            <a:ext cx="3831371" cy="1600200"/>
          </a:xfrm>
        </p:spPr>
        <p:txBody>
          <a:bodyPr anchor="b"/>
          <a:lstStyle>
            <a:lvl1pPr>
              <a:defRPr sz="31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0234" y="987426"/>
            <a:ext cx="6013877" cy="4873625"/>
          </a:xfrm>
        </p:spPr>
        <p:txBody>
          <a:bodyPr anchor="t"/>
          <a:lstStyle>
            <a:lvl1pPr marL="0" indent="0">
              <a:buNone/>
              <a:defRPr sz="3118"/>
            </a:lvl1pPr>
            <a:lvl2pPr marL="445450" indent="0">
              <a:buNone/>
              <a:defRPr sz="2728"/>
            </a:lvl2pPr>
            <a:lvl3pPr marL="890900" indent="0">
              <a:buNone/>
              <a:defRPr sz="2338"/>
            </a:lvl3pPr>
            <a:lvl4pPr marL="1336350" indent="0">
              <a:buNone/>
              <a:defRPr sz="1949"/>
            </a:lvl4pPr>
            <a:lvl5pPr marL="1781800" indent="0">
              <a:buNone/>
              <a:defRPr sz="1949"/>
            </a:lvl5pPr>
            <a:lvl6pPr marL="2227250" indent="0">
              <a:buNone/>
              <a:defRPr sz="1949"/>
            </a:lvl6pPr>
            <a:lvl7pPr marL="2672700" indent="0">
              <a:buNone/>
              <a:defRPr sz="1949"/>
            </a:lvl7pPr>
            <a:lvl8pPr marL="3118150" indent="0">
              <a:buNone/>
              <a:defRPr sz="1949"/>
            </a:lvl8pPr>
            <a:lvl9pPr marL="3563600" indent="0">
              <a:buNone/>
              <a:defRPr sz="194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7" y="2057400"/>
            <a:ext cx="3831371" cy="3811588"/>
          </a:xfrm>
        </p:spPr>
        <p:txBody>
          <a:bodyPr/>
          <a:lstStyle>
            <a:lvl1pPr marL="0" indent="0">
              <a:buNone/>
              <a:defRPr sz="1559"/>
            </a:lvl1pPr>
            <a:lvl2pPr marL="445450" indent="0">
              <a:buNone/>
              <a:defRPr sz="1364"/>
            </a:lvl2pPr>
            <a:lvl3pPr marL="890900" indent="0">
              <a:buNone/>
              <a:defRPr sz="1169"/>
            </a:lvl3pPr>
            <a:lvl4pPr marL="1336350" indent="0">
              <a:buNone/>
              <a:defRPr sz="974"/>
            </a:lvl4pPr>
            <a:lvl5pPr marL="1781800" indent="0">
              <a:buNone/>
              <a:defRPr sz="974"/>
            </a:lvl5pPr>
            <a:lvl6pPr marL="2227250" indent="0">
              <a:buNone/>
              <a:defRPr sz="974"/>
            </a:lvl6pPr>
            <a:lvl7pPr marL="2672700" indent="0">
              <a:buNone/>
              <a:defRPr sz="974"/>
            </a:lvl7pPr>
            <a:lvl8pPr marL="3118150" indent="0">
              <a:buNone/>
              <a:defRPr sz="974"/>
            </a:lvl8pPr>
            <a:lvl9pPr marL="3563600" indent="0">
              <a:buNone/>
              <a:defRPr sz="97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61D3-65A2-2C4E-AF03-15740F8A8862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CE51-481E-E44C-9F26-D5080053C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4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6700" y="365126"/>
            <a:ext cx="102458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700" y="1825625"/>
            <a:ext cx="102458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699" y="6356351"/>
            <a:ext cx="26728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061D3-65A2-2C4E-AF03-15740F8A8862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5006" y="6356351"/>
            <a:ext cx="40092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9730" y="6356351"/>
            <a:ext cx="26728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7CE51-481E-E44C-9F26-D5080053C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21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90900" rtl="0" eaLnBrk="1" latinLnBrk="0" hangingPunct="1">
        <a:lnSpc>
          <a:spcPct val="90000"/>
        </a:lnSpc>
        <a:spcBef>
          <a:spcPct val="0"/>
        </a:spcBef>
        <a:buNone/>
        <a:defRPr sz="42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725" indent="-222725" algn="l" defTabSz="890900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2728" kern="1200">
          <a:solidFill>
            <a:schemeClr val="tx1"/>
          </a:solidFill>
          <a:latin typeface="+mn-lt"/>
          <a:ea typeface="+mn-ea"/>
          <a:cs typeface="+mn-cs"/>
        </a:defRPr>
      </a:lvl1pPr>
      <a:lvl2pPr marL="66817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1362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949" kern="1200">
          <a:solidFill>
            <a:schemeClr val="tx1"/>
          </a:solidFill>
          <a:latin typeface="+mn-lt"/>
          <a:ea typeface="+mn-ea"/>
          <a:cs typeface="+mn-cs"/>
        </a:defRPr>
      </a:lvl3pPr>
      <a:lvl4pPr marL="155907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4pPr>
      <a:lvl5pPr marL="200452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5pPr>
      <a:lvl6pPr marL="244997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6pPr>
      <a:lvl7pPr marL="289542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7pPr>
      <a:lvl8pPr marL="334087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8pPr>
      <a:lvl9pPr marL="378632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1pPr>
      <a:lvl2pPr marL="44545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2pPr>
      <a:lvl3pPr marL="89090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3pPr>
      <a:lvl4pPr marL="133635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4pPr>
      <a:lvl5pPr marL="178180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5pPr>
      <a:lvl6pPr marL="222725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6pPr>
      <a:lvl7pPr marL="267270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7pPr>
      <a:lvl8pPr marL="311815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8pPr>
      <a:lvl9pPr marL="356360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1A4A32-6225-B140-8C95-EC543FE570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96131" y="0"/>
            <a:ext cx="10287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5C34B4-017A-FD4A-BF55-FD4D17D6C43D}"/>
              </a:ext>
            </a:extLst>
          </p:cNvPr>
          <p:cNvSpPr txBox="1"/>
          <p:nvPr/>
        </p:nvSpPr>
        <p:spPr>
          <a:xfrm>
            <a:off x="796131" y="110836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D0D504-3A60-A840-A07F-3972214BDD2B}"/>
              </a:ext>
            </a:extLst>
          </p:cNvPr>
          <p:cNvSpPr txBox="1"/>
          <p:nvPr/>
        </p:nvSpPr>
        <p:spPr>
          <a:xfrm>
            <a:off x="4439876" y="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D0DA53-CD7F-FB44-A3DC-D0E77A6FE01E}"/>
              </a:ext>
            </a:extLst>
          </p:cNvPr>
          <p:cNvSpPr txBox="1"/>
          <p:nvPr/>
        </p:nvSpPr>
        <p:spPr>
          <a:xfrm>
            <a:off x="7349331" y="-4741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1DAD1B-CA72-EC4D-A487-CB4D6F2525DB}"/>
              </a:ext>
            </a:extLst>
          </p:cNvPr>
          <p:cNvSpPr txBox="1"/>
          <p:nvPr/>
        </p:nvSpPr>
        <p:spPr>
          <a:xfrm>
            <a:off x="4467128" y="212885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171B76-212F-074A-A4DE-913B0535D1E3}"/>
              </a:ext>
            </a:extLst>
          </p:cNvPr>
          <p:cNvSpPr txBox="1"/>
          <p:nvPr/>
        </p:nvSpPr>
        <p:spPr>
          <a:xfrm>
            <a:off x="7322079" y="212885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7020A5-47A5-C54F-B7A2-439E2A0888C1}"/>
              </a:ext>
            </a:extLst>
          </p:cNvPr>
          <p:cNvSpPr txBox="1"/>
          <p:nvPr/>
        </p:nvSpPr>
        <p:spPr>
          <a:xfrm>
            <a:off x="4467128" y="4359810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FB5A11-8ADC-C044-9B74-740AC734961D}"/>
              </a:ext>
            </a:extLst>
          </p:cNvPr>
          <p:cNvSpPr txBox="1"/>
          <p:nvPr/>
        </p:nvSpPr>
        <p:spPr>
          <a:xfrm>
            <a:off x="7360552" y="435981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CE1AD6-F16E-C74C-B699-EE6099A2B00C}"/>
              </a:ext>
            </a:extLst>
          </p:cNvPr>
          <p:cNvSpPr txBox="1"/>
          <p:nvPr/>
        </p:nvSpPr>
        <p:spPr>
          <a:xfrm>
            <a:off x="800941" y="34290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2314752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8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Melissa Yaxi Chen</dc:creator>
  <cp:lastModifiedBy>Melissa Yaxi Chen</cp:lastModifiedBy>
  <cp:revision>5</cp:revision>
  <dcterms:created xsi:type="dcterms:W3CDTF">2020-08-10T22:38:37Z</dcterms:created>
  <dcterms:modified xsi:type="dcterms:W3CDTF">2020-12-15T16:46:12Z</dcterms:modified>
</cp:coreProperties>
</file>