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43" d="100"/>
          <a:sy n="143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0050"/>
            <a:ext cx="6858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78789"/>
            <a:ext cx="6858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0992"/>
            <a:ext cx="1971675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0992"/>
            <a:ext cx="5800725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81647"/>
            <a:ext cx="78867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3473"/>
            <a:ext cx="78867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0993"/>
            <a:ext cx="7886700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3569"/>
            <a:ext cx="386834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4808"/>
            <a:ext cx="3868340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3569"/>
            <a:ext cx="3887391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4808"/>
            <a:ext cx="3887391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4684"/>
            <a:ext cx="462915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4684"/>
            <a:ext cx="462915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0993"/>
            <a:ext cx="78867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4961"/>
            <a:ext cx="78867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49CD-0034-0441-84C5-BD61FA025A5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21275"/>
            <a:ext cx="30861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956CE8-16F1-F64F-81C1-ED4DB986C4C9}"/>
              </a:ext>
            </a:extLst>
          </p:cNvPr>
          <p:cNvSpPr txBox="1"/>
          <p:nvPr/>
        </p:nvSpPr>
        <p:spPr>
          <a:xfrm>
            <a:off x="401782" y="1963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BC0BC-BE0A-A048-876A-A077BAB3AC4C}"/>
              </a:ext>
            </a:extLst>
          </p:cNvPr>
          <p:cNvSpPr txBox="1"/>
          <p:nvPr/>
        </p:nvSpPr>
        <p:spPr>
          <a:xfrm>
            <a:off x="4572000" y="19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50C4A-3F7F-E843-B1BE-025B3263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37" y="565654"/>
            <a:ext cx="4840273" cy="3226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F4E47-07E4-1646-AF9E-C38203A7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92892" y="565657"/>
            <a:ext cx="4840273" cy="32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8</cp:revision>
  <dcterms:created xsi:type="dcterms:W3CDTF">2020-02-29T03:46:24Z</dcterms:created>
  <dcterms:modified xsi:type="dcterms:W3CDTF">2020-12-15T16:53:07Z</dcterms:modified>
</cp:coreProperties>
</file>