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9"/>
  </p:normalViewPr>
  <p:slideViewPr>
    <p:cSldViewPr snapToGrid="0" snapToObjects="1">
      <p:cViewPr varScale="1">
        <p:scale>
          <a:sx n="90" d="100"/>
          <a:sy n="90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FB2B-A3A7-A94E-84E9-EF22A7183D6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2CCD6-E250-8647-BF85-51453CF5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583" y="13855"/>
            <a:ext cx="6844145" cy="6844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33ABD-E7B9-9B41-BE0E-BAACD2E567B4}"/>
              </a:ext>
            </a:extLst>
          </p:cNvPr>
          <p:cNvSpPr/>
          <p:nvPr/>
        </p:nvSpPr>
        <p:spPr>
          <a:xfrm>
            <a:off x="5694218" y="2701636"/>
            <a:ext cx="13275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3</cp:revision>
  <dcterms:created xsi:type="dcterms:W3CDTF">2020-03-23T21:31:30Z</dcterms:created>
  <dcterms:modified xsi:type="dcterms:W3CDTF">2020-07-24T15:47:10Z</dcterms:modified>
</cp:coreProperties>
</file>