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9"/>
  </p:normalViewPr>
  <p:slideViewPr>
    <p:cSldViewPr snapToGrid="0" snapToObjects="1">
      <p:cViewPr>
        <p:scale>
          <a:sx n="133" d="100"/>
          <a:sy n="133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69F8D-803C-2D4D-B3A3-3FA99EFF8879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43000"/>
            <a:ext cx="242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19B3-46FC-D84D-98AF-315F00D1B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319B3-46FC-D84D-98AF-315F00D1B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9C60-C75C-2344-ADD7-BEB6F1FB869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0A327A-72A2-8A4E-AA75-47521B74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44" y="6457846"/>
            <a:ext cx="3934933" cy="26232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73EE34-89B9-4744-B4F8-C5197AAD42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80019" y="6457846"/>
            <a:ext cx="3934933" cy="2623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5090F-A359-3F4C-9818-46BB23A8F7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068" y="3575695"/>
            <a:ext cx="4035182" cy="26901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FA0F46-ACD1-D14D-83AC-8E49624F4AAC}"/>
              </a:ext>
            </a:extLst>
          </p:cNvPr>
          <p:cNvSpPr txBox="1"/>
          <p:nvPr/>
        </p:nvSpPr>
        <p:spPr>
          <a:xfrm>
            <a:off x="580779" y="362382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BDCCD-73A8-694E-B9E3-E0778171F3D6}"/>
              </a:ext>
            </a:extLst>
          </p:cNvPr>
          <p:cNvSpPr txBox="1"/>
          <p:nvPr/>
        </p:nvSpPr>
        <p:spPr>
          <a:xfrm>
            <a:off x="3762129" y="64578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48F82-2BED-9C43-BB97-E6F31672CC0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144" y="752091"/>
            <a:ext cx="3858009" cy="2572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D7C0D-F699-8042-B19B-43F17DE3B8D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456944" y="752751"/>
            <a:ext cx="3858009" cy="2572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AC9AA-078C-FA4F-BD89-F0732892285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280019" y="3560182"/>
            <a:ext cx="4035182" cy="26901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3E5647-79F8-264B-A841-0E24399557E3}"/>
              </a:ext>
            </a:extLst>
          </p:cNvPr>
          <p:cNvSpPr txBox="1"/>
          <p:nvPr/>
        </p:nvSpPr>
        <p:spPr>
          <a:xfrm>
            <a:off x="1304679" y="38275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DISPERSION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027E0-8E78-D741-B22F-14F102A9B337}"/>
              </a:ext>
            </a:extLst>
          </p:cNvPr>
          <p:cNvSpPr txBox="1"/>
          <p:nvPr/>
        </p:nvSpPr>
        <p:spPr>
          <a:xfrm>
            <a:off x="4492157" y="382759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INSTABILITY</a:t>
            </a:r>
          </a:p>
        </p:txBody>
      </p:sp>
    </p:spTree>
    <p:extLst>
      <p:ext uri="{BB962C8B-B14F-4D97-AF65-F5344CB8AC3E}">
        <p14:creationId xmlns:p14="http://schemas.microsoft.com/office/powerpoint/2010/main" val="33565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4</cp:revision>
  <dcterms:created xsi:type="dcterms:W3CDTF">2020-02-29T17:40:52Z</dcterms:created>
  <dcterms:modified xsi:type="dcterms:W3CDTF">2020-07-24T15:41:17Z</dcterms:modified>
</cp:coreProperties>
</file>