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64801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49"/>
    <p:restoredTop sz="94669"/>
  </p:normalViewPr>
  <p:slideViewPr>
    <p:cSldViewPr snapToGrid="0" snapToObjects="1">
      <p:cViewPr varScale="1">
        <p:scale>
          <a:sx n="115" d="100"/>
          <a:sy n="115" d="100"/>
        </p:scale>
        <p:origin x="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883861"/>
            <a:ext cx="5508149" cy="1880235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2836605"/>
            <a:ext cx="4860131" cy="1303913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379F-072B-7C4D-8A94-CEFE079C28E6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BC5B-893F-DC45-99F3-76470E62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2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379F-072B-7C4D-8A94-CEFE079C28E6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BC5B-893F-DC45-99F3-76470E62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2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287536"/>
            <a:ext cx="1397288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287536"/>
            <a:ext cx="4110861" cy="457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379F-072B-7C4D-8A94-CEFE079C28E6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BC5B-893F-DC45-99F3-76470E62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6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379F-072B-7C4D-8A94-CEFE079C28E6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BC5B-893F-DC45-99F3-76470E62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5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346420"/>
            <a:ext cx="5589151" cy="2246530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3614203"/>
            <a:ext cx="5589151" cy="1181397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379F-072B-7C4D-8A94-CEFE079C28E6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BC5B-893F-DC45-99F3-76470E62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8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437680"/>
            <a:ext cx="2754074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437680"/>
            <a:ext cx="2754074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379F-072B-7C4D-8A94-CEFE079C28E6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BC5B-893F-DC45-99F3-76470E62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4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87537"/>
            <a:ext cx="5589151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323916"/>
            <a:ext cx="2741417" cy="64883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1972747"/>
            <a:ext cx="2741417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323916"/>
            <a:ext cx="2754918" cy="64883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972747"/>
            <a:ext cx="2754918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379F-072B-7C4D-8A94-CEFE079C28E6}" type="datetimeFigureOut">
              <a:rPr lang="en-US" smtClean="0"/>
              <a:t>3/23/20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BC5B-893F-DC45-99F3-76470E62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9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379F-072B-7C4D-8A94-CEFE079C28E6}" type="datetimeFigureOut">
              <a:rPr lang="en-US" smtClean="0"/>
              <a:t>3/23/20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BC5B-893F-DC45-99F3-76470E62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4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379F-072B-7C4D-8A94-CEFE079C28E6}" type="datetimeFigureOut">
              <a:rPr lang="en-US" smtClean="0"/>
              <a:t>3/23/20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BC5B-893F-DC45-99F3-76470E62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3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60045"/>
            <a:ext cx="2090025" cy="1260158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777598"/>
            <a:ext cx="3280589" cy="3837980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620202"/>
            <a:ext cx="2090025" cy="3001626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379F-072B-7C4D-8A94-CEFE079C28E6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BC5B-893F-DC45-99F3-76470E62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7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60045"/>
            <a:ext cx="2090025" cy="1260158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777598"/>
            <a:ext cx="3280589" cy="3837980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620202"/>
            <a:ext cx="2090025" cy="3001626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379F-072B-7C4D-8A94-CEFE079C28E6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BC5B-893F-DC45-99F3-76470E62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57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287537"/>
            <a:ext cx="5589151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437680"/>
            <a:ext cx="5589151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5005627"/>
            <a:ext cx="145803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5379F-072B-7C4D-8A94-CEFE079C28E6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5005627"/>
            <a:ext cx="218705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5005627"/>
            <a:ext cx="145803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BC5B-893F-DC45-99F3-76470E62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1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E8D2C9D-BD2F-064E-8EE5-7E7F1972A7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323166"/>
            <a:ext cx="3626792" cy="50775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44F767-9ADD-D443-A5F2-11647158C7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052960" y="323165"/>
            <a:ext cx="3427215" cy="47981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39681E-98CF-9945-9BC5-4425A263BAA9}"/>
              </a:ext>
            </a:extLst>
          </p:cNvPr>
          <p:cNvSpPr txBox="1"/>
          <p:nvPr/>
        </p:nvSpPr>
        <p:spPr>
          <a:xfrm>
            <a:off x="0" y="233954"/>
            <a:ext cx="2760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BAC841-7505-8340-A6B1-D12C20576514}"/>
              </a:ext>
            </a:extLst>
          </p:cNvPr>
          <p:cNvSpPr txBox="1"/>
          <p:nvPr/>
        </p:nvSpPr>
        <p:spPr>
          <a:xfrm>
            <a:off x="3052960" y="233953"/>
            <a:ext cx="2856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34687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Yaxi Chen</dc:creator>
  <cp:lastModifiedBy>Melissa Yaxi Chen</cp:lastModifiedBy>
  <cp:revision>3</cp:revision>
  <dcterms:created xsi:type="dcterms:W3CDTF">2020-03-21T21:07:31Z</dcterms:created>
  <dcterms:modified xsi:type="dcterms:W3CDTF">2020-03-23T21:28:11Z</dcterms:modified>
</cp:coreProperties>
</file>