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3D7C1-6177-F347-981B-A0816949474E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3B685-426A-2142-A695-B240645CB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3B685-426A-2142-A695-B240645CB8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9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5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5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3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5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5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63FD-3E6A-F34B-BA3D-F39B9644396D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0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7A2F9-0203-3F40-9A37-00D2FB56A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84"/>
          <a:stretch/>
        </p:blipFill>
        <p:spPr>
          <a:xfrm>
            <a:off x="217129" y="1834706"/>
            <a:ext cx="4004045" cy="3188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0C937C-054F-2D41-8346-D85800A7C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174" y="1834706"/>
            <a:ext cx="4782879" cy="3188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338363-95AF-8F4C-8470-7EC91AFF8A88}"/>
              </a:ext>
            </a:extLst>
          </p:cNvPr>
          <p:cNvSpPr txBox="1"/>
          <p:nvPr/>
        </p:nvSpPr>
        <p:spPr>
          <a:xfrm>
            <a:off x="619432" y="15190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DB00F-0E8D-554D-A765-2201D06F9597}"/>
              </a:ext>
            </a:extLst>
          </p:cNvPr>
          <p:cNvSpPr txBox="1"/>
          <p:nvPr/>
        </p:nvSpPr>
        <p:spPr>
          <a:xfrm>
            <a:off x="4650390" y="14653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8114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3</cp:revision>
  <dcterms:created xsi:type="dcterms:W3CDTF">2020-02-29T03:29:55Z</dcterms:created>
  <dcterms:modified xsi:type="dcterms:W3CDTF">2020-03-02T17:45:56Z</dcterms:modified>
</cp:coreProperties>
</file>