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879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22363"/>
            <a:ext cx="8909447" cy="2387600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602038"/>
            <a:ext cx="8909447" cy="1655762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5125"/>
            <a:ext cx="256146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5125"/>
            <a:ext cx="753590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9739"/>
            <a:ext cx="10245864" cy="2852737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89464"/>
            <a:ext cx="10245864" cy="150018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5625"/>
            <a:ext cx="50486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5625"/>
            <a:ext cx="50486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5126"/>
            <a:ext cx="102458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81163"/>
            <a:ext cx="5025485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505075"/>
            <a:ext cx="50254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81163"/>
            <a:ext cx="5050234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505075"/>
            <a:ext cx="505023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7426"/>
            <a:ext cx="6013877" cy="4873625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7426"/>
            <a:ext cx="6013877" cy="4873625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5126"/>
            <a:ext cx="10245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5625"/>
            <a:ext cx="10245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61D3-65A2-2C4E-AF03-15740F8A88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56351"/>
            <a:ext cx="400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56351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CE51-481E-E44C-9F26-D5080053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A4A32-6225-B140-8C95-EC543FE5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31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C34B4-017A-FD4A-BF55-FD4D17D6C43D}"/>
              </a:ext>
            </a:extLst>
          </p:cNvPr>
          <p:cNvSpPr txBox="1"/>
          <p:nvPr/>
        </p:nvSpPr>
        <p:spPr>
          <a:xfrm>
            <a:off x="796131" y="1108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0D504-3A60-A840-A07F-3972214BDD2B}"/>
              </a:ext>
            </a:extLst>
          </p:cNvPr>
          <p:cNvSpPr txBox="1"/>
          <p:nvPr/>
        </p:nvSpPr>
        <p:spPr>
          <a:xfrm>
            <a:off x="4439876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DA53-CD7F-FB44-A3DC-D0E77A6FE01E}"/>
              </a:ext>
            </a:extLst>
          </p:cNvPr>
          <p:cNvSpPr txBox="1"/>
          <p:nvPr/>
        </p:nvSpPr>
        <p:spPr>
          <a:xfrm>
            <a:off x="7349331" y="-47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DAD1B-CA72-EC4D-A487-CB4D6F2525DB}"/>
              </a:ext>
            </a:extLst>
          </p:cNvPr>
          <p:cNvSpPr txBox="1"/>
          <p:nvPr/>
        </p:nvSpPr>
        <p:spPr>
          <a:xfrm>
            <a:off x="4467128" y="2128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71B76-212F-074A-A4DE-913B0535D1E3}"/>
              </a:ext>
            </a:extLst>
          </p:cNvPr>
          <p:cNvSpPr txBox="1"/>
          <p:nvPr/>
        </p:nvSpPr>
        <p:spPr>
          <a:xfrm>
            <a:off x="7322079" y="2128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20A5-47A5-C54F-B7A2-439E2A0888C1}"/>
              </a:ext>
            </a:extLst>
          </p:cNvPr>
          <p:cNvSpPr txBox="1"/>
          <p:nvPr/>
        </p:nvSpPr>
        <p:spPr>
          <a:xfrm>
            <a:off x="4467128" y="435981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B5A11-8ADC-C044-9B74-740AC734961D}"/>
              </a:ext>
            </a:extLst>
          </p:cNvPr>
          <p:cNvSpPr txBox="1"/>
          <p:nvPr/>
        </p:nvSpPr>
        <p:spPr>
          <a:xfrm>
            <a:off x="7360552" y="43598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E1AD6-F16E-C74C-B699-EE6099A2B00C}"/>
              </a:ext>
            </a:extLst>
          </p:cNvPr>
          <p:cNvSpPr txBox="1"/>
          <p:nvPr/>
        </p:nvSpPr>
        <p:spPr>
          <a:xfrm>
            <a:off x="800941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147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3</cp:revision>
  <dcterms:created xsi:type="dcterms:W3CDTF">2020-08-10T22:38:37Z</dcterms:created>
  <dcterms:modified xsi:type="dcterms:W3CDTF">2020-08-10T22:47:09Z</dcterms:modified>
</cp:coreProperties>
</file>