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8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5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3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1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9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8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8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5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7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D49CD-0034-0441-84C5-BD61FA025A5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9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0A1BDA-CEB0-234E-BD87-11570497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888" y="1825336"/>
            <a:ext cx="4840276" cy="3226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75D84A-9A98-FC4D-BD55-69EEDDD47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52"/>
          <a:stretch/>
        </p:blipFill>
        <p:spPr>
          <a:xfrm>
            <a:off x="110836" y="1825336"/>
            <a:ext cx="4106900" cy="3226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956CE8-16F1-F64F-81C1-ED4DB986C4C9}"/>
              </a:ext>
            </a:extLst>
          </p:cNvPr>
          <p:cNvSpPr txBox="1"/>
          <p:nvPr/>
        </p:nvSpPr>
        <p:spPr>
          <a:xfrm>
            <a:off x="401782" y="14560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CBC0BC-BE0A-A048-876A-A077BAB3AC4C}"/>
              </a:ext>
            </a:extLst>
          </p:cNvPr>
          <p:cNvSpPr txBox="1"/>
          <p:nvPr/>
        </p:nvSpPr>
        <p:spPr>
          <a:xfrm>
            <a:off x="4572000" y="14560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5789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2</cp:revision>
  <dcterms:created xsi:type="dcterms:W3CDTF">2020-02-29T03:46:24Z</dcterms:created>
  <dcterms:modified xsi:type="dcterms:W3CDTF">2020-02-29T03:48:07Z</dcterms:modified>
</cp:coreProperties>
</file>