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932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 varScale="1">
        <p:scale>
          <a:sx n="68" d="100"/>
          <a:sy n="68" d="100"/>
        </p:scale>
        <p:origin x="27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25583"/>
            <a:ext cx="6217920" cy="32453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96103"/>
            <a:ext cx="5486400" cy="2250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96299"/>
            <a:ext cx="1577340" cy="7899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96299"/>
            <a:ext cx="4640580" cy="7899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0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23979"/>
            <a:ext cx="6309360" cy="38776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238272"/>
            <a:ext cx="6309360" cy="203914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9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96301"/>
            <a:ext cx="6309360" cy="1801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85136"/>
            <a:ext cx="3094672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405047"/>
            <a:ext cx="3094672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85136"/>
            <a:ext cx="3109913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405047"/>
            <a:ext cx="3109913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42169"/>
            <a:ext cx="3703320" cy="662452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42169"/>
            <a:ext cx="3703320" cy="662452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96301"/>
            <a:ext cx="6309360" cy="180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81498"/>
            <a:ext cx="6309360" cy="59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9C60-C75C-2344-ADD7-BEB6F1FB8696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639929"/>
            <a:ext cx="246888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DB94-3934-1241-B6AA-C2377CA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8416C-36E0-6B4C-B3DE-4CF9EA621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67"/>
          <a:stretch/>
        </p:blipFill>
        <p:spPr>
          <a:xfrm>
            <a:off x="32086" y="3090420"/>
            <a:ext cx="3235375" cy="258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913F4-B302-4E40-9B00-8277F5B8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5901762"/>
            <a:ext cx="386715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C061D-07E8-944E-BBDB-715E11C03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414"/>
          <a:stretch/>
        </p:blipFill>
        <p:spPr>
          <a:xfrm>
            <a:off x="32086" y="293690"/>
            <a:ext cx="3235375" cy="2580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10BC4-C2AB-F043-B057-37F1C52494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413"/>
          <a:stretch/>
        </p:blipFill>
        <p:spPr>
          <a:xfrm>
            <a:off x="0" y="5894970"/>
            <a:ext cx="3240907" cy="2584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28CF61-D25E-0A41-BA87-2B1E48B2C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682" y="3023387"/>
            <a:ext cx="3969518" cy="2646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E34245-26AA-5343-AEB2-0D9106B69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461" y="219351"/>
            <a:ext cx="3858009" cy="25720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FA0F46-ACD1-D14D-83AC-8E49624F4AAC}"/>
              </a:ext>
            </a:extLst>
          </p:cNvPr>
          <p:cNvSpPr txBox="1"/>
          <p:nvPr/>
        </p:nvSpPr>
        <p:spPr>
          <a:xfrm>
            <a:off x="476250" y="309042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BDCCD-73A8-694E-B9E3-E0778171F3D6}"/>
              </a:ext>
            </a:extLst>
          </p:cNvPr>
          <p:cNvSpPr txBox="1"/>
          <p:nvPr/>
        </p:nvSpPr>
        <p:spPr>
          <a:xfrm>
            <a:off x="3657600" y="592444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5653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2</cp:revision>
  <dcterms:created xsi:type="dcterms:W3CDTF">2020-02-29T17:40:52Z</dcterms:created>
  <dcterms:modified xsi:type="dcterms:W3CDTF">2020-02-29T18:12:41Z</dcterms:modified>
</cp:coreProperties>
</file>