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8" r:id="rId4"/>
    <p:sldId id="263" r:id="rId5"/>
    <p:sldId id="259" r:id="rId6"/>
    <p:sldId id="265" r:id="rId7"/>
    <p:sldId id="267" r:id="rId8"/>
    <p:sldId id="268" r:id="rId9"/>
    <p:sldId id="260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063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DAE7-0249-CF4F-90CB-8F29FD510CD1}" type="datetimeFigureOut">
              <a:rPr lang="en-BD" smtClean="0"/>
              <a:t>24/2/25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44D9-4388-4744-846A-DB077A65373B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2947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5963"/>
            <a:ext cx="8229600" cy="80300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Diary Management System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in C programming language, designed to provide users with a secure and organized way to manage their personal notes and memories. The key functionalities include: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Entries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Entries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D32189-D1A1-A7D9-89EA-C2A752B0FC30}"/>
              </a:ext>
            </a:extLst>
          </p:cNvPr>
          <p:cNvSpPr txBox="1">
            <a:spLocks/>
          </p:cNvSpPr>
          <p:nvPr/>
        </p:nvSpPr>
        <p:spPr>
          <a:xfrm>
            <a:off x="457200" y="152960"/>
            <a:ext cx="8229600" cy="803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Diary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B10BF-3C1E-9071-4E70-5C5C2D587C86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3815-6E32-524F-DF05-75885505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13" y="4719253"/>
            <a:ext cx="4307233" cy="2014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CBD73-58D4-237C-AD78-01A7F7E0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966855"/>
            <a:ext cx="3970438" cy="3499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EFACB-E2E4-9763-0A47-432C75047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62582"/>
            <a:ext cx="3879850" cy="180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90AAA-B1CD-2033-C8E6-F846CB991967}"/>
              </a:ext>
            </a:extLst>
          </p:cNvPr>
          <p:cNvSpPr txBox="1"/>
          <p:nvPr/>
        </p:nvSpPr>
        <p:spPr>
          <a:xfrm>
            <a:off x="4134359" y="9668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chooses 4,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5A253-4C44-BB6C-B8A1-5BF0259DE332}"/>
              </a:ext>
            </a:extLst>
          </p:cNvPr>
          <p:cNvSpPr txBox="1"/>
          <p:nvPr/>
        </p:nvSpPr>
        <p:spPr>
          <a:xfrm>
            <a:off x="5161402" y="1670293"/>
            <a:ext cx="363674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searching by date, the current entry will be shown and user can update or modify the entry.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completion, user will be redirected to main menu.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2456F-3EA1-CBA8-3262-A627D3413C80}"/>
              </a:ext>
            </a:extLst>
          </p:cNvPr>
          <p:cNvSpPr txBox="1"/>
          <p:nvPr/>
        </p:nvSpPr>
        <p:spPr>
          <a:xfrm>
            <a:off x="562761" y="5044532"/>
            <a:ext cx="31076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entry does not exist with the entered date, an error message will be shown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5837"/>
            <a:ext cx="8880764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 of Deletion: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Date Input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the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entry to delete.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Checks if the entry exists in the file.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Deletes the entry from storage.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Success Message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Confirms successful deletion.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is redirected back.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3A90E0-84FD-3184-4F8C-5AE9E60F6CC0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Entry + Authentication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389D6-5690-CFA9-5799-9353A26526B7}"/>
              </a:ext>
            </a:extLst>
          </p:cNvPr>
          <p:cNvSpPr txBox="1"/>
          <p:nvPr/>
        </p:nvSpPr>
        <p:spPr>
          <a:xfrm>
            <a:off x="457200" y="1301018"/>
            <a:ext cx="8116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delete an existing diary entry by specifying a date. The system will remove the entry from storage permanently.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security and privacy, our application starts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entry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prompt the user for a PIN at the start and grant access only if the correct PIN is entered.</a:t>
            </a:r>
            <a:endParaRPr lang="en-B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10">
            <a:extLst>
              <a:ext uri="{FF2B5EF4-FFF2-40B4-BE49-F238E27FC236}">
                <a16:creationId xmlns:a16="http://schemas.microsoft.com/office/drawing/2014/main" id="{9A8EA0BC-3E4C-425C-62E2-16C105BF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2" y="2021870"/>
            <a:ext cx="3410198" cy="22250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AFF07CE-2CCD-B40B-9414-56396605908D}"/>
              </a:ext>
            </a:extLst>
          </p:cNvPr>
          <p:cNvSpPr txBox="1"/>
          <p:nvPr/>
        </p:nvSpPr>
        <p:spPr>
          <a:xfrm>
            <a:off x="3667449" y="2149493"/>
            <a:ext cx="20336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authentication , the user will see the following options.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FA08B0-1BDE-D96B-3190-7D1AC0A7E27E}"/>
              </a:ext>
            </a:extLst>
          </p:cNvPr>
          <p:cNvSpPr txBox="1"/>
          <p:nvPr/>
        </p:nvSpPr>
        <p:spPr>
          <a:xfrm>
            <a:off x="151996" y="4280121"/>
            <a:ext cx="341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chooses 5,the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deleteEntry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D624A1F-7065-0A45-A224-151C6EEB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0" y="2807454"/>
            <a:ext cx="3248478" cy="6538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F3D13F3-2CE5-7FA6-8BAA-CC689A224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0" y="963089"/>
            <a:ext cx="3210373" cy="8178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47CA447-9470-70EB-6309-89834EE0085A}"/>
              </a:ext>
            </a:extLst>
          </p:cNvPr>
          <p:cNvSpPr txBox="1"/>
          <p:nvPr/>
        </p:nvSpPr>
        <p:spPr>
          <a:xfrm>
            <a:off x="5657295" y="1829370"/>
            <a:ext cx="324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will be prompted :” Enter Date(YYYY-MM-DD)” and invalid dates will be rejected.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E8A177-38E3-ADE4-E224-5931E7D34F89}"/>
              </a:ext>
            </a:extLst>
          </p:cNvPr>
          <p:cNvSpPr txBox="1"/>
          <p:nvPr/>
        </p:nvSpPr>
        <p:spPr>
          <a:xfrm>
            <a:off x="5804958" y="3531627"/>
            <a:ext cx="307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entry on a date deletion will be canceled.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A4E3E83-1962-AEAA-E5C4-E0A41F77E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10" y="4362624"/>
            <a:ext cx="4886727" cy="19554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CDF8416-3FF8-4F0C-0602-3F6B5FC10A8E}"/>
              </a:ext>
            </a:extLst>
          </p:cNvPr>
          <p:cNvSpPr txBox="1"/>
          <p:nvPr/>
        </p:nvSpPr>
        <p:spPr>
          <a:xfrm>
            <a:off x="777159" y="4947860"/>
            <a:ext cx="3248478" cy="76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entering the date , user will be notified that his entry has been deleted.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AE03FC-EA49-A773-B6ED-5ED43F0A6AEF}"/>
              </a:ext>
            </a:extLst>
          </p:cNvPr>
          <p:cNvSpPr txBox="1"/>
          <p:nvPr/>
        </p:nvSpPr>
        <p:spPr>
          <a:xfrm>
            <a:off x="448859" y="5821322"/>
            <a:ext cx="3615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user will redirected to the main menu to choose the next action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BD2329-9472-C34D-83B0-D58FC76EAA4D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30B1052-ABC5-895F-88BC-A48CEA23C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996" y="940901"/>
            <a:ext cx="2267543" cy="93179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authenticate( ) function is called to get the correct pin from user</a:t>
            </a:r>
          </a:p>
          <a:p>
            <a:pPr marL="0" indent="0" algn="r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54BFE33-55A0-0681-2711-0F86EF878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39" y="1039594"/>
            <a:ext cx="2799071" cy="479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7" grpId="0"/>
      <p:bldP spid="58" grpId="0"/>
      <p:bldP spid="60" grpId="0"/>
      <p:bldP spid="61" grpId="0"/>
      <p:bldP spid="6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FF3BB-9D16-7A25-261A-A910E339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54" y="1755771"/>
            <a:ext cx="5039692" cy="3845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C7834F-9A35-E462-806A-29CEB612D564}"/>
              </a:ext>
            </a:extLst>
          </p:cNvPr>
          <p:cNvSpPr txBox="1"/>
          <p:nvPr/>
        </p:nvSpPr>
        <p:spPr>
          <a:xfrm>
            <a:off x="2937164" y="1257010"/>
            <a:ext cx="67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menu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32549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862"/>
            <a:ext cx="7982607" cy="1143000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Entry + Encrypt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47" y="2088542"/>
            <a:ext cx="8317111" cy="4678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Date Input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a date in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YYYY-MM-DD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Date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Ensures correctness, including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 year checks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for Duplicate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Prevents multiple entries for the same 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Diary Content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their diary note.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the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encryption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storing it.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to File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Stores date and encrypted content in a structured 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Success Message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Confirms successful entry addition.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is redirected back for further actions.</a:t>
            </a:r>
          </a:p>
          <a:p>
            <a:pPr marL="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6F869-0D97-72B2-F033-8CB146E5B931}"/>
              </a:ext>
            </a:extLst>
          </p:cNvPr>
          <p:cNvSpPr txBox="1"/>
          <p:nvPr/>
        </p:nvSpPr>
        <p:spPr>
          <a:xfrm>
            <a:off x="346363" y="1223643"/>
            <a:ext cx="845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add a new diary entry with a specific date. The system will validate the date, encrypt the content using XOR encryption, and store it securely in a file.</a:t>
            </a:r>
            <a:endParaRPr lang="en-B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BCD9F-3902-7C72-C1B9-AED42A1F47E2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7B8EC-55AA-41B8-D6BB-8EEEA109B645}"/>
              </a:ext>
            </a:extLst>
          </p:cNvPr>
          <p:cNvSpPr txBox="1"/>
          <p:nvPr/>
        </p:nvSpPr>
        <p:spPr>
          <a:xfrm>
            <a:off x="3007786" y="916071"/>
            <a:ext cx="18552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authentication, the user will see the following options.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3DFC4-DF3F-D472-9969-65F4A2C5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916071"/>
            <a:ext cx="2643352" cy="2024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9C2489-A43A-8F28-402D-059AE7305962}"/>
              </a:ext>
            </a:extLst>
          </p:cNvPr>
          <p:cNvSpPr txBox="1"/>
          <p:nvPr/>
        </p:nvSpPr>
        <p:spPr>
          <a:xfrm>
            <a:off x="651394" y="2936557"/>
            <a:ext cx="2069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chooses 1,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  <a:p>
            <a:pPr algn="ctr"/>
            <a:endParaRPr lang="en-BD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4CDE2-9CED-EC04-4035-1903D627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03" y="1346959"/>
            <a:ext cx="3202785" cy="76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1A9FB-5ED0-AFCD-D84E-386FCE1B3D01}"/>
              </a:ext>
            </a:extLst>
          </p:cNvPr>
          <p:cNvSpPr txBox="1"/>
          <p:nvPr/>
        </p:nvSpPr>
        <p:spPr>
          <a:xfrm>
            <a:off x="5612835" y="658913"/>
            <a:ext cx="31667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will be prompted: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"Enter date (YYYY-MM-DD):”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invalid dates will be rejected.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8B04B6-EC08-A7ED-34A5-247F287A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34" y="3798331"/>
            <a:ext cx="5212347" cy="26865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8385C-1E1C-EFF7-ADF2-282F85EB02BB}"/>
              </a:ext>
            </a:extLst>
          </p:cNvPr>
          <p:cNvSpPr txBox="1"/>
          <p:nvPr/>
        </p:nvSpPr>
        <p:spPr>
          <a:xfrm>
            <a:off x="5576781" y="3860578"/>
            <a:ext cx="320278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entering the date, user will add the entry, and will see a confirmation message: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"Entry added successfully!”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encrypt() function will be called before storing it.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AD43C-2C58-F70D-0D89-02312EE9676F}"/>
              </a:ext>
            </a:extLst>
          </p:cNvPr>
          <p:cNvSpPr txBox="1"/>
          <p:nvPr/>
        </p:nvSpPr>
        <p:spPr>
          <a:xfrm>
            <a:off x="5612835" y="5268230"/>
            <a:ext cx="25249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will then be redirected to the main menu to choose the next action.</a:t>
            </a:r>
            <a:endParaRPr lang="en-B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9D468-8066-6187-022C-A788E26F8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293" y="2693466"/>
            <a:ext cx="3671845" cy="873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74593-E070-E1ED-C378-FA6A49D4E89C}"/>
              </a:ext>
            </a:extLst>
          </p:cNvPr>
          <p:cNvSpPr txBox="1"/>
          <p:nvPr/>
        </p:nvSpPr>
        <p:spPr>
          <a:xfrm>
            <a:off x="4214722" y="2223574"/>
            <a:ext cx="384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content with a date already exists, the entry will be rejected.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4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69DB2D-88D9-15D1-B0ED-26AFAA7092A8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Entry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85A3C6-2EAF-8BF2-A873-6F8CB013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2" y="2298564"/>
            <a:ext cx="7100767" cy="4678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File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Reads stored diary entries.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Decrypts Entries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decryption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restore original text.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Entries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Lists all diary entries in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 order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After displaying, user is redirected back.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1AC87-1B1B-6A21-4652-AB217CD3C892}"/>
              </a:ext>
            </a:extLst>
          </p:cNvPr>
          <p:cNvSpPr txBox="1"/>
          <p:nvPr/>
        </p:nvSpPr>
        <p:spPr>
          <a:xfrm>
            <a:off x="572242" y="1417018"/>
            <a:ext cx="798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view the existing entries in chronological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8A15F-D3FE-2161-7D71-4682FE15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3673525"/>
            <a:ext cx="5045489" cy="2878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2BE7-1AEE-9FD7-24A3-FE60E8F9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37" y="668372"/>
            <a:ext cx="5241529" cy="3855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DD3609-BE3F-CF1C-CE0E-4400A5E88767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116AC-B677-931B-5342-7CA96F76B015}"/>
              </a:ext>
            </a:extLst>
          </p:cNvPr>
          <p:cNvSpPr txBox="1"/>
          <p:nvPr/>
        </p:nvSpPr>
        <p:spPr>
          <a:xfrm>
            <a:off x="785434" y="1893779"/>
            <a:ext cx="26433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chooses 2,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  <a:p>
            <a:pPr algn="r"/>
            <a:endParaRPr lang="en-BD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A4A16-0717-7A4B-3432-181E8AB04D59}"/>
              </a:ext>
            </a:extLst>
          </p:cNvPr>
          <p:cNvSpPr txBox="1"/>
          <p:nvPr/>
        </p:nvSpPr>
        <p:spPr>
          <a:xfrm>
            <a:off x="5671932" y="4620462"/>
            <a:ext cx="310763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diary entries will be displayed in chronological order.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user will then be redirected to the main menu to choose the next action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3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659AA-0728-7461-3EC3-215BC7055616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Entry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976EBF-BB93-9DF5-34DA-1963026E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24" y="1886777"/>
            <a:ext cx="7100767" cy="4678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File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Accesses the diary file in read mode to check all stored entries.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Date from User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Prompts the user to enter a specific date (in YYYY-MM-DD format) to search for an entry.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Date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Ensures the entered date is in the correct format and is a valid calendar 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Stored Entries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Loops through each saved diary entry in the 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Dates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Checks if the date of any entry matches the user-input date.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Decrypts Entry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a matching date is found, uses XOR decryption to restore the original text.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Matching Entry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the date and decrypted content for the matching entry.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Not Found Message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no entry is found for the given date, displays: </a:t>
            </a: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"No entry found for this date."</a:t>
            </a: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After checking all entries, the user is redirected back to the main menu.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D0C7-36AB-66F2-5FD7-429E95FA6309}"/>
              </a:ext>
            </a:extLst>
          </p:cNvPr>
          <p:cNvSpPr txBox="1"/>
          <p:nvPr/>
        </p:nvSpPr>
        <p:spPr>
          <a:xfrm>
            <a:off x="572242" y="1417018"/>
            <a:ext cx="798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search for a particular entry from the existing entries.</a:t>
            </a:r>
          </a:p>
        </p:txBody>
      </p:sp>
    </p:spTree>
    <p:extLst>
      <p:ext uri="{BB962C8B-B14F-4D97-AF65-F5344CB8AC3E}">
        <p14:creationId xmlns:p14="http://schemas.microsoft.com/office/powerpoint/2010/main" val="284547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A1DF9-C8CC-BD54-B772-94FBDB78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5" y="3923927"/>
            <a:ext cx="4120404" cy="2559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AA3BA6-7ED2-90EF-55E1-90A4C8AE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" y="1356659"/>
            <a:ext cx="4514850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DF3E3-88F9-06CE-B6D0-E154055FB438}"/>
              </a:ext>
            </a:extLst>
          </p:cNvPr>
          <p:cNvSpPr txBox="1"/>
          <p:nvPr/>
        </p:nvSpPr>
        <p:spPr>
          <a:xfrm>
            <a:off x="364434" y="305714"/>
            <a:ext cx="264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38A9E-A1A2-EB7E-76B9-C5AE4AA4DA05}"/>
              </a:ext>
            </a:extLst>
          </p:cNvPr>
          <p:cNvSpPr txBox="1"/>
          <p:nvPr/>
        </p:nvSpPr>
        <p:spPr>
          <a:xfrm>
            <a:off x="4769223" y="1356659"/>
            <a:ext cx="2967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authentication, the user chooses 3, the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searchEntry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called.</a:t>
            </a:r>
          </a:p>
          <a:p>
            <a:endParaRPr lang="en-B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08BE9-5284-9054-0167-8F91B73F58E3}"/>
              </a:ext>
            </a:extLst>
          </p:cNvPr>
          <p:cNvSpPr txBox="1"/>
          <p:nvPr/>
        </p:nvSpPr>
        <p:spPr>
          <a:xfrm>
            <a:off x="4769223" y="3090446"/>
            <a:ext cx="239379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 date correctly, the user can see the entry.</a:t>
            </a:r>
          </a:p>
          <a:p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698D8-7E9C-2194-F9B4-5C3CEE46F68B}"/>
              </a:ext>
            </a:extLst>
          </p:cNvPr>
          <p:cNvSpPr txBox="1"/>
          <p:nvPr/>
        </p:nvSpPr>
        <p:spPr>
          <a:xfrm>
            <a:off x="935251" y="4295702"/>
            <a:ext cx="36367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entry exists from that date, error will be shown.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completion, user will be redirected to main menu.</a:t>
            </a:r>
            <a:endParaRPr lang="en-B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2614EA-1874-20C2-131B-F43AAB5914D5}"/>
              </a:ext>
            </a:extLst>
          </p:cNvPr>
          <p:cNvSpPr txBox="1">
            <a:spLocks/>
          </p:cNvSpPr>
          <p:nvPr/>
        </p:nvSpPr>
        <p:spPr>
          <a:xfrm>
            <a:off x="457200" y="292862"/>
            <a:ext cx="79826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Entry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4659C-1C4A-9F19-8067-878CDEA3E8BC}"/>
              </a:ext>
            </a:extLst>
          </p:cNvPr>
          <p:cNvSpPr txBox="1">
            <a:spLocks/>
          </p:cNvSpPr>
          <p:nvPr/>
        </p:nvSpPr>
        <p:spPr>
          <a:xfrm>
            <a:off x="457200" y="2179639"/>
            <a:ext cx="7560365" cy="467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Date Input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the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entry to edit.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After date validation, checks if the entry exists in the file.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Decrypts Existing Entry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Retrieves and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diary entry.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for New Content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enters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diary text.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&amp; Updates File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Replaces old content with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encrypted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Success Message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Confirms successful editing.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 Main Menu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User is redirected back.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BAD86-96EC-537C-F9D5-1CC0B2AA17EE}"/>
              </a:ext>
            </a:extLst>
          </p:cNvPr>
          <p:cNvSpPr txBox="1"/>
          <p:nvPr/>
        </p:nvSpPr>
        <p:spPr>
          <a:xfrm>
            <a:off x="457199" y="1506726"/>
            <a:ext cx="798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 to let users add a new diary entry with a specific date. The system will validate the date, encrypt the content using XOR encryption, and store it securely in a file.</a:t>
            </a:r>
            <a:endParaRPr lang="en-B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1134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Introduction:</vt:lpstr>
      <vt:lpstr>PowerPoint Presentation</vt:lpstr>
      <vt:lpstr>Add Entry + Encrypt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</dc:title>
  <dc:subject/>
  <dc:creator/>
  <cp:keywords/>
  <dc:description>generated using python-pptx</dc:description>
  <cp:lastModifiedBy>fabiha raiyan</cp:lastModifiedBy>
  <cp:revision>8</cp:revision>
  <dcterms:created xsi:type="dcterms:W3CDTF">2013-01-27T09:14:16Z</dcterms:created>
  <dcterms:modified xsi:type="dcterms:W3CDTF">2025-02-24T04:13:42Z</dcterms:modified>
  <cp:category/>
</cp:coreProperties>
</file>