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64" r:id="rId5"/>
    <p:sldId id="263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22684" y="5173579"/>
            <a:ext cx="252663" cy="505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75347" y="5173579"/>
            <a:ext cx="240632" cy="505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75347" y="4475747"/>
            <a:ext cx="0" cy="6978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02368" y="4475747"/>
            <a:ext cx="372979" cy="40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5347" y="4475747"/>
            <a:ext cx="360948" cy="34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34716" y="3970421"/>
            <a:ext cx="469231" cy="505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7800" y="3252173"/>
            <a:ext cx="15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Center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12432" y="1768642"/>
            <a:ext cx="1744579" cy="8301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Modifies Prices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212432" y="3021749"/>
            <a:ext cx="1744579" cy="8301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Controls Distributor Center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983831" y="4361447"/>
            <a:ext cx="2199686" cy="10467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Controls Items sold at the Retail Store</a:t>
            </a:r>
            <a:endParaRPr lang="en-US" sz="16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11" y="1822906"/>
            <a:ext cx="4084628" cy="28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22684" y="5173579"/>
            <a:ext cx="252663" cy="505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75347" y="5173579"/>
            <a:ext cx="240632" cy="505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75347" y="4475747"/>
            <a:ext cx="0" cy="6978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02368" y="4475747"/>
            <a:ext cx="372979" cy="40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5347" y="4475747"/>
            <a:ext cx="360948" cy="34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34716" y="3970421"/>
            <a:ext cx="469231" cy="505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9695" y="3252173"/>
            <a:ext cx="2019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Distributor Storage</a:t>
            </a:r>
          </a:p>
          <a:p>
            <a:pPr algn="ctr"/>
            <a:r>
              <a:rPr lang="en-US" dirty="0" smtClean="0"/>
              <a:t>Center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35869" y="1570394"/>
            <a:ext cx="2199686" cy="10467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Updates Stock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019926" y="2863788"/>
            <a:ext cx="2174403" cy="10347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Adjusts Prices from Control Center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45781" y="4145151"/>
            <a:ext cx="2122691" cy="10101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Updates Item Details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4" r="4795"/>
          <a:stretch/>
        </p:blipFill>
        <p:spPr>
          <a:xfrm>
            <a:off x="4301289" y="4511842"/>
            <a:ext cx="4144880" cy="159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22684" y="5173579"/>
            <a:ext cx="252663" cy="505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75347" y="5173579"/>
            <a:ext cx="240632" cy="505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75347" y="4475747"/>
            <a:ext cx="0" cy="6978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02368" y="4475747"/>
            <a:ext cx="372979" cy="40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5347" y="4475747"/>
            <a:ext cx="360948" cy="34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34716" y="3970421"/>
            <a:ext cx="469231" cy="505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7800" y="3252173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 Center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12432" y="1768642"/>
            <a:ext cx="1744579" cy="8301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Ships Package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212432" y="3021749"/>
            <a:ext cx="1744579" cy="8301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Updates Status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212431" y="4343400"/>
            <a:ext cx="1744579" cy="8301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Receives Inventory Stock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38" y="3393280"/>
            <a:ext cx="617220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22684" y="5173579"/>
            <a:ext cx="252663" cy="505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75347" y="5173579"/>
            <a:ext cx="240632" cy="505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75347" y="4475747"/>
            <a:ext cx="0" cy="6978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02368" y="4475747"/>
            <a:ext cx="372979" cy="40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5347" y="4475747"/>
            <a:ext cx="360948" cy="34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34716" y="3970421"/>
            <a:ext cx="469231" cy="505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1813" y="3436838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Retail Store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895598" y="2651138"/>
            <a:ext cx="2427241" cy="1155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Updates Stock from Shipping Center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934766" y="4107872"/>
            <a:ext cx="2279371" cy="1084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Request’s Restock from Distributor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95598" y="1203159"/>
            <a:ext cx="2357708" cy="11219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Receives Pricing from Control Center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0" y="3621504"/>
            <a:ext cx="2795736" cy="27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22684" y="5173579"/>
            <a:ext cx="252663" cy="505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75347" y="5173579"/>
            <a:ext cx="240632" cy="505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75347" y="4475747"/>
            <a:ext cx="0" cy="6978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02368" y="4475747"/>
            <a:ext cx="372979" cy="40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5347" y="4475747"/>
            <a:ext cx="360948" cy="34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34716" y="3970421"/>
            <a:ext cx="469231" cy="505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199</TotalTime>
  <Words>54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Program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</dc:title>
  <dc:creator>Cory</dc:creator>
  <cp:lastModifiedBy>Cory</cp:lastModifiedBy>
  <cp:revision>18</cp:revision>
  <dcterms:created xsi:type="dcterms:W3CDTF">2017-04-04T03:09:22Z</dcterms:created>
  <dcterms:modified xsi:type="dcterms:W3CDTF">2017-04-04T06:28:47Z</dcterms:modified>
</cp:coreProperties>
</file>