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Broadway" panose="04040905080B02020502" pitchFamily="82" charset="0"/>
              </a:rPr>
              <a:t>Leg Warmers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lackadder ITC" panose="04020505051007020D02" pitchFamily="82" charset="0"/>
                <a:cs typeface="Arial" panose="020B0604020202020204" pitchFamily="34" charset="0"/>
              </a:rPr>
              <a:t>By Dr.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0123" y="5880295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Evil has never felt so comfy</a:t>
            </a:r>
          </a:p>
        </p:txBody>
      </p:sp>
    </p:spTree>
    <p:extLst>
      <p:ext uri="{BB962C8B-B14F-4D97-AF65-F5344CB8AC3E}">
        <p14:creationId xmlns:p14="http://schemas.microsoft.com/office/powerpoint/2010/main" val="322564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763" y="2057400"/>
            <a:ext cx="2525137" cy="4038600"/>
          </a:xfrm>
        </p:spPr>
      </p:pic>
    </p:spTree>
    <p:extLst>
      <p:ext uri="{BB962C8B-B14F-4D97-AF65-F5344CB8AC3E}">
        <p14:creationId xmlns:p14="http://schemas.microsoft.com/office/powerpoint/2010/main" val="317310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379743">
            <a:off x="6907696" y="540197"/>
            <a:ext cx="9875520" cy="1356360"/>
          </a:xfrm>
        </p:spPr>
        <p:txBody>
          <a:bodyPr/>
          <a:lstStyle/>
          <a:p>
            <a:r>
              <a:rPr lang="en-US" dirty="0">
                <a:latin typeface="Edwardian Script ITC" panose="030303020407070D0804" pitchFamily="66" charset="0"/>
              </a:rPr>
              <a:t>add another layer to your lair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568226"/>
              </p:ext>
            </p:extLst>
          </p:nvPr>
        </p:nvGraphicFramePr>
        <p:xfrm>
          <a:off x="1143000" y="2057400"/>
          <a:ext cx="9872664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983128033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170414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 Warmers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6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 Product in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Distributor,  Shipping, Control, Retail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15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Customers can browse products through the retail store system.  They can view items details. They can buy or just browse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40248"/>
                  </a:ext>
                </a:extLst>
              </a:tr>
              <a:tr h="722142">
                <a:tc>
                  <a:txBody>
                    <a:bodyPr/>
                    <a:lstStyle/>
                    <a:p>
                      <a:r>
                        <a:rPr lang="en-US" dirty="0"/>
                        <a:t>Stimulus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retail store establishes a connection with control for product details and pictures.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96010"/>
                  </a:ext>
                </a:extLst>
              </a:tr>
              <a:tr h="679938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human buys, Retail will update it’s on-hand inventory accordingly.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65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1033711"/>
            <a:ext cx="509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Selling to Humans </a:t>
            </a:r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0856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91870">
            <a:off x="7472867" y="534875"/>
            <a:ext cx="9875520" cy="1356360"/>
          </a:xfrm>
        </p:spPr>
        <p:txBody>
          <a:bodyPr/>
          <a:lstStyle/>
          <a:p>
            <a:r>
              <a:rPr lang="en-US" dirty="0">
                <a:latin typeface="Edwardian Script ITC" panose="030303020407070D0804" pitchFamily="66" charset="0"/>
              </a:rPr>
              <a:t>Made by doctor’s hands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321188"/>
              </p:ext>
            </p:extLst>
          </p:nvPr>
        </p:nvGraphicFramePr>
        <p:xfrm>
          <a:off x="1061358" y="1213055"/>
          <a:ext cx="9872664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3834755834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301333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 Warmers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 Products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8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Control, Distributor, 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1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the world wide </a:t>
                      </a:r>
                      <a:r>
                        <a:rPr lang="en-US" dirty="0" err="1"/>
                        <a:t>interwebs</a:t>
                      </a:r>
                      <a:r>
                        <a:rPr lang="en-US" dirty="0"/>
                        <a:t> humans can view our products and may make selections to put in their cart.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0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remote humans, a record is kept by control of the  transaction, otherwise Retail will batch their records once a week.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Control will contact the Distributor, add shipping and place the order. The summarized data including price, is sent from the distributor to the human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a retail store is near to the human, an option for pick-up will be available, and will void shipping charges.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4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45206">
            <a:off x="5513363" y="78779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>
                <a:latin typeface="Edwardian Script ITC" panose="030303020407070D0804" pitchFamily="66" charset="0"/>
              </a:rPr>
              <a:t>Order today before he changes his mind.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970051"/>
              </p:ext>
            </p:extLst>
          </p:nvPr>
        </p:nvGraphicFramePr>
        <p:xfrm>
          <a:off x="1143000" y="2057400"/>
          <a:ext cx="9872664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9421337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414525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 Warmers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more products from Dr.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9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Distribution, Dr.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and request a new batch of products. Don’t get your hopes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3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has received notices that stores need to be restocked, but the product is not in house.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Distribution  can fax requests to Dr. N.  If he is pleased he will knit a new batch. If he is not pleased, well you know…..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7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expense (shipping) for “store orders” will be kept in the records of distribution.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3348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1023</TotalTime>
  <Words>324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Blackadder ITC</vt:lpstr>
      <vt:lpstr>Book Antiqua</vt:lpstr>
      <vt:lpstr>Broadway</vt:lpstr>
      <vt:lpstr>Corbel</vt:lpstr>
      <vt:lpstr>Edwardian Script ITC</vt:lpstr>
      <vt:lpstr>Basis</vt:lpstr>
      <vt:lpstr>Leg Warmers</vt:lpstr>
      <vt:lpstr>PowerPoint Presentation</vt:lpstr>
      <vt:lpstr>add another layer to your lair</vt:lpstr>
      <vt:lpstr>Made by doctor’s hands</vt:lpstr>
      <vt:lpstr>Order today before he changes his mind.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 Warmers</dc:title>
  <dc:creator>Callahan, Michael James</dc:creator>
  <cp:lastModifiedBy>Callahan, Michael James</cp:lastModifiedBy>
  <cp:revision>17</cp:revision>
  <dcterms:created xsi:type="dcterms:W3CDTF">2017-03-30T23:02:33Z</dcterms:created>
  <dcterms:modified xsi:type="dcterms:W3CDTF">2017-04-06T04:17:46Z</dcterms:modified>
</cp:coreProperties>
</file>