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51206400" cy="40238363"/>
  <p:notesSz cx="6858000" cy="9144000"/>
  <p:defaultTextStyle>
    <a:defPPr>
      <a:defRPr lang="en-US"/>
    </a:defPPr>
    <a:lvl1pPr marL="0" algn="l" defTabSz="5225158" rtl="0" eaLnBrk="1" latinLnBrk="0" hangingPunct="1">
      <a:defRPr sz="10200" kern="1200">
        <a:solidFill>
          <a:schemeClr val="tx1"/>
        </a:solidFill>
        <a:latin typeface="+mn-lt"/>
        <a:ea typeface="+mn-ea"/>
        <a:cs typeface="+mn-cs"/>
      </a:defRPr>
    </a:lvl1pPr>
    <a:lvl2pPr marL="2612578" algn="l" defTabSz="5225158" rtl="0" eaLnBrk="1" latinLnBrk="0" hangingPunct="1">
      <a:defRPr sz="10200" kern="1200">
        <a:solidFill>
          <a:schemeClr val="tx1"/>
        </a:solidFill>
        <a:latin typeface="+mn-lt"/>
        <a:ea typeface="+mn-ea"/>
        <a:cs typeface="+mn-cs"/>
      </a:defRPr>
    </a:lvl2pPr>
    <a:lvl3pPr marL="5225158" algn="l" defTabSz="5225158" rtl="0" eaLnBrk="1" latinLnBrk="0" hangingPunct="1">
      <a:defRPr sz="10200" kern="1200">
        <a:solidFill>
          <a:schemeClr val="tx1"/>
        </a:solidFill>
        <a:latin typeface="+mn-lt"/>
        <a:ea typeface="+mn-ea"/>
        <a:cs typeface="+mn-cs"/>
      </a:defRPr>
    </a:lvl3pPr>
    <a:lvl4pPr marL="7837736" algn="l" defTabSz="5225158" rtl="0" eaLnBrk="1" latinLnBrk="0" hangingPunct="1">
      <a:defRPr sz="10200" kern="1200">
        <a:solidFill>
          <a:schemeClr val="tx1"/>
        </a:solidFill>
        <a:latin typeface="+mn-lt"/>
        <a:ea typeface="+mn-ea"/>
        <a:cs typeface="+mn-cs"/>
      </a:defRPr>
    </a:lvl4pPr>
    <a:lvl5pPr marL="10450313" algn="l" defTabSz="5225158" rtl="0" eaLnBrk="1" latinLnBrk="0" hangingPunct="1">
      <a:defRPr sz="10200" kern="1200">
        <a:solidFill>
          <a:schemeClr val="tx1"/>
        </a:solidFill>
        <a:latin typeface="+mn-lt"/>
        <a:ea typeface="+mn-ea"/>
        <a:cs typeface="+mn-cs"/>
      </a:defRPr>
    </a:lvl5pPr>
    <a:lvl6pPr marL="13062891" algn="l" defTabSz="5225158" rtl="0" eaLnBrk="1" latinLnBrk="0" hangingPunct="1">
      <a:defRPr sz="10200" kern="1200">
        <a:solidFill>
          <a:schemeClr val="tx1"/>
        </a:solidFill>
        <a:latin typeface="+mn-lt"/>
        <a:ea typeface="+mn-ea"/>
        <a:cs typeface="+mn-cs"/>
      </a:defRPr>
    </a:lvl6pPr>
    <a:lvl7pPr marL="15675471" algn="l" defTabSz="5225158" rtl="0" eaLnBrk="1" latinLnBrk="0" hangingPunct="1">
      <a:defRPr sz="10200" kern="1200">
        <a:solidFill>
          <a:schemeClr val="tx1"/>
        </a:solidFill>
        <a:latin typeface="+mn-lt"/>
        <a:ea typeface="+mn-ea"/>
        <a:cs typeface="+mn-cs"/>
      </a:defRPr>
    </a:lvl7pPr>
    <a:lvl8pPr marL="18288049" algn="l" defTabSz="5225158" rtl="0" eaLnBrk="1" latinLnBrk="0" hangingPunct="1">
      <a:defRPr sz="10200" kern="1200">
        <a:solidFill>
          <a:schemeClr val="tx1"/>
        </a:solidFill>
        <a:latin typeface="+mn-lt"/>
        <a:ea typeface="+mn-ea"/>
        <a:cs typeface="+mn-cs"/>
      </a:defRPr>
    </a:lvl8pPr>
    <a:lvl9pPr marL="20900627" algn="l" defTabSz="5225158" rtl="0" eaLnBrk="1" latinLnBrk="0" hangingPunct="1">
      <a:defRPr sz="10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8" d="100"/>
          <a:sy n="18" d="100"/>
        </p:scale>
        <p:origin x="-618" y="-234"/>
      </p:cViewPr>
      <p:guideLst>
        <p:guide orient="horz" pos="12675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1" y="12499975"/>
            <a:ext cx="43525441" cy="86251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1" y="22801739"/>
            <a:ext cx="35844481" cy="10283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12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5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37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50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62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75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288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900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9B88-E0C5-4955-A35E-1061DBA94383}" type="datetimeFigureOut">
              <a:rPr lang="en-US" smtClean="0"/>
              <a:pPr/>
              <a:t>3/18/2010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AD1-FB32-440D-8BC0-33417A1551E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9B88-E0C5-4955-A35E-1061DBA94383}" type="datetimeFigureOut">
              <a:rPr lang="en-US" smtClean="0"/>
              <a:pPr/>
              <a:t>3/18/2010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AD1-FB32-440D-8BC0-33417A1551E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1611403"/>
            <a:ext cx="11521439" cy="343330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1" y="1611403"/>
            <a:ext cx="33710879" cy="343330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9B88-E0C5-4955-A35E-1061DBA94383}" type="datetimeFigureOut">
              <a:rPr lang="en-US" smtClean="0"/>
              <a:pPr/>
              <a:t>3/18/2010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AD1-FB32-440D-8BC0-33417A1551E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9B88-E0C5-4955-A35E-1061DBA94383}" type="datetimeFigureOut">
              <a:rPr lang="en-US" smtClean="0"/>
              <a:pPr/>
              <a:t>3/18/2010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AD1-FB32-440D-8BC0-33417A1551E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3" y="25856878"/>
            <a:ext cx="43525441" cy="7991785"/>
          </a:xfrm>
        </p:spPr>
        <p:txBody>
          <a:bodyPr anchor="t"/>
          <a:lstStyle>
            <a:lvl1pPr algn="l">
              <a:defRPr sz="229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3" y="17054740"/>
            <a:ext cx="43525441" cy="8802140"/>
          </a:xfrm>
        </p:spPr>
        <p:txBody>
          <a:bodyPr anchor="b"/>
          <a:lstStyle>
            <a:lvl1pPr marL="0" indent="0">
              <a:buNone/>
              <a:defRPr sz="11500">
                <a:solidFill>
                  <a:schemeClr val="tx1">
                    <a:tint val="75000"/>
                  </a:schemeClr>
                </a:solidFill>
              </a:defRPr>
            </a:lvl1pPr>
            <a:lvl2pPr marL="2612578" indent="0">
              <a:buNone/>
              <a:defRPr sz="10200">
                <a:solidFill>
                  <a:schemeClr val="tx1">
                    <a:tint val="75000"/>
                  </a:schemeClr>
                </a:solidFill>
              </a:defRPr>
            </a:lvl2pPr>
            <a:lvl3pPr marL="5225158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3pPr>
            <a:lvl4pPr marL="7837736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4pPr>
            <a:lvl5pPr marL="10450313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5pPr>
            <a:lvl6pPr marL="13062891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6pPr>
            <a:lvl7pPr marL="15675471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7pPr>
            <a:lvl8pPr marL="18288049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8pPr>
            <a:lvl9pPr marL="20900627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9B88-E0C5-4955-A35E-1061DBA94383}" type="datetimeFigureOut">
              <a:rPr lang="en-US" smtClean="0"/>
              <a:pPr/>
              <a:t>3/18/2010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AD1-FB32-440D-8BC0-33417A1551E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1" y="9388955"/>
            <a:ext cx="22616159" cy="26555459"/>
          </a:xfrm>
        </p:spPr>
        <p:txBody>
          <a:bodyPr/>
          <a:lstStyle>
            <a:lvl1pPr>
              <a:defRPr sz="15900"/>
            </a:lvl1pPr>
            <a:lvl2pPr>
              <a:defRPr sz="13700"/>
            </a:lvl2pPr>
            <a:lvl3pPr>
              <a:defRPr sz="11500"/>
            </a:lvl3pPr>
            <a:lvl4pPr>
              <a:defRPr sz="10200"/>
            </a:lvl4pPr>
            <a:lvl5pPr>
              <a:defRPr sz="10200"/>
            </a:lvl5pPr>
            <a:lvl6pPr>
              <a:defRPr sz="10200"/>
            </a:lvl6pPr>
            <a:lvl7pPr>
              <a:defRPr sz="10200"/>
            </a:lvl7pPr>
            <a:lvl8pPr>
              <a:defRPr sz="10200"/>
            </a:lvl8pPr>
            <a:lvl9pPr>
              <a:defRPr sz="10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9388955"/>
            <a:ext cx="22616159" cy="26555459"/>
          </a:xfrm>
        </p:spPr>
        <p:txBody>
          <a:bodyPr/>
          <a:lstStyle>
            <a:lvl1pPr>
              <a:defRPr sz="15900"/>
            </a:lvl1pPr>
            <a:lvl2pPr>
              <a:defRPr sz="13700"/>
            </a:lvl2pPr>
            <a:lvl3pPr>
              <a:defRPr sz="11500"/>
            </a:lvl3pPr>
            <a:lvl4pPr>
              <a:defRPr sz="10200"/>
            </a:lvl4pPr>
            <a:lvl5pPr>
              <a:defRPr sz="10200"/>
            </a:lvl5pPr>
            <a:lvl6pPr>
              <a:defRPr sz="10200"/>
            </a:lvl6pPr>
            <a:lvl7pPr>
              <a:defRPr sz="10200"/>
            </a:lvl7pPr>
            <a:lvl8pPr>
              <a:defRPr sz="10200"/>
            </a:lvl8pPr>
            <a:lvl9pPr>
              <a:defRPr sz="10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9B88-E0C5-4955-A35E-1061DBA94383}" type="datetimeFigureOut">
              <a:rPr lang="en-US" smtClean="0"/>
              <a:pPr/>
              <a:t>3/18/2010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AD1-FB32-440D-8BC0-33417A1551E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2" y="9007063"/>
            <a:ext cx="22625053" cy="3753716"/>
          </a:xfrm>
        </p:spPr>
        <p:txBody>
          <a:bodyPr anchor="b"/>
          <a:lstStyle>
            <a:lvl1pPr marL="0" indent="0">
              <a:buNone/>
              <a:defRPr sz="13700" b="1"/>
            </a:lvl1pPr>
            <a:lvl2pPr marL="2612578" indent="0">
              <a:buNone/>
              <a:defRPr sz="11500" b="1"/>
            </a:lvl2pPr>
            <a:lvl3pPr marL="5225158" indent="0">
              <a:buNone/>
              <a:defRPr sz="10200" b="1"/>
            </a:lvl3pPr>
            <a:lvl4pPr marL="7837736" indent="0">
              <a:buNone/>
              <a:defRPr sz="9200" b="1"/>
            </a:lvl4pPr>
            <a:lvl5pPr marL="10450313" indent="0">
              <a:buNone/>
              <a:defRPr sz="9200" b="1"/>
            </a:lvl5pPr>
            <a:lvl6pPr marL="13062891" indent="0">
              <a:buNone/>
              <a:defRPr sz="9200" b="1"/>
            </a:lvl6pPr>
            <a:lvl7pPr marL="15675471" indent="0">
              <a:buNone/>
              <a:defRPr sz="9200" b="1"/>
            </a:lvl7pPr>
            <a:lvl8pPr marL="18288049" indent="0">
              <a:buNone/>
              <a:defRPr sz="9200" b="1"/>
            </a:lvl8pPr>
            <a:lvl9pPr marL="20900627" indent="0">
              <a:buNone/>
              <a:defRPr sz="9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2" y="12760779"/>
            <a:ext cx="22625053" cy="23183635"/>
          </a:xfrm>
        </p:spPr>
        <p:txBody>
          <a:bodyPr/>
          <a:lstStyle>
            <a:lvl1pPr>
              <a:defRPr sz="13700"/>
            </a:lvl1pPr>
            <a:lvl2pPr>
              <a:defRPr sz="11500"/>
            </a:lvl2pPr>
            <a:lvl3pPr>
              <a:defRPr sz="102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3" y="9007063"/>
            <a:ext cx="22633940" cy="3753716"/>
          </a:xfrm>
        </p:spPr>
        <p:txBody>
          <a:bodyPr anchor="b"/>
          <a:lstStyle>
            <a:lvl1pPr marL="0" indent="0">
              <a:buNone/>
              <a:defRPr sz="13700" b="1"/>
            </a:lvl1pPr>
            <a:lvl2pPr marL="2612578" indent="0">
              <a:buNone/>
              <a:defRPr sz="11500" b="1"/>
            </a:lvl2pPr>
            <a:lvl3pPr marL="5225158" indent="0">
              <a:buNone/>
              <a:defRPr sz="10200" b="1"/>
            </a:lvl3pPr>
            <a:lvl4pPr marL="7837736" indent="0">
              <a:buNone/>
              <a:defRPr sz="9200" b="1"/>
            </a:lvl4pPr>
            <a:lvl5pPr marL="10450313" indent="0">
              <a:buNone/>
              <a:defRPr sz="9200" b="1"/>
            </a:lvl5pPr>
            <a:lvl6pPr marL="13062891" indent="0">
              <a:buNone/>
              <a:defRPr sz="9200" b="1"/>
            </a:lvl6pPr>
            <a:lvl7pPr marL="15675471" indent="0">
              <a:buNone/>
              <a:defRPr sz="9200" b="1"/>
            </a:lvl7pPr>
            <a:lvl8pPr marL="18288049" indent="0">
              <a:buNone/>
              <a:defRPr sz="9200" b="1"/>
            </a:lvl8pPr>
            <a:lvl9pPr marL="20900627" indent="0">
              <a:buNone/>
              <a:defRPr sz="9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12760779"/>
            <a:ext cx="22633940" cy="23183635"/>
          </a:xfrm>
        </p:spPr>
        <p:txBody>
          <a:bodyPr/>
          <a:lstStyle>
            <a:lvl1pPr>
              <a:defRPr sz="13700"/>
            </a:lvl1pPr>
            <a:lvl2pPr>
              <a:defRPr sz="11500"/>
            </a:lvl2pPr>
            <a:lvl3pPr>
              <a:defRPr sz="102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9B88-E0C5-4955-A35E-1061DBA94383}" type="datetimeFigureOut">
              <a:rPr lang="en-US" smtClean="0"/>
              <a:pPr/>
              <a:t>3/18/2010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AD1-FB32-440D-8BC0-33417A1551E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9B88-E0C5-4955-A35E-1061DBA94383}" type="datetimeFigureOut">
              <a:rPr lang="en-US" smtClean="0"/>
              <a:pPr/>
              <a:t>3/18/2010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AD1-FB32-440D-8BC0-33417A1551E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9B88-E0C5-4955-A35E-1061DBA94383}" type="datetimeFigureOut">
              <a:rPr lang="en-US" smtClean="0"/>
              <a:pPr/>
              <a:t>3/18/2010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AD1-FB32-440D-8BC0-33417A1551E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3" y="1602083"/>
            <a:ext cx="16846553" cy="6818168"/>
          </a:xfrm>
        </p:spPr>
        <p:txBody>
          <a:bodyPr anchor="b"/>
          <a:lstStyle>
            <a:lvl1pPr algn="l">
              <a:defRPr sz="115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79" y="1602086"/>
            <a:ext cx="28625800" cy="34342327"/>
          </a:xfrm>
        </p:spPr>
        <p:txBody>
          <a:bodyPr/>
          <a:lstStyle>
            <a:lvl1pPr>
              <a:defRPr sz="18200"/>
            </a:lvl1pPr>
            <a:lvl2pPr>
              <a:defRPr sz="15900"/>
            </a:lvl2pPr>
            <a:lvl3pPr>
              <a:defRPr sz="13700"/>
            </a:lvl3pPr>
            <a:lvl4pPr>
              <a:defRPr sz="11500"/>
            </a:lvl4pPr>
            <a:lvl5pPr>
              <a:defRPr sz="11500"/>
            </a:lvl5pPr>
            <a:lvl6pPr>
              <a:defRPr sz="11500"/>
            </a:lvl6pPr>
            <a:lvl7pPr>
              <a:defRPr sz="11500"/>
            </a:lvl7pPr>
            <a:lvl8pPr>
              <a:defRPr sz="11500"/>
            </a:lvl8pPr>
            <a:lvl9pPr>
              <a:defRPr sz="1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3" y="8420255"/>
            <a:ext cx="16846553" cy="27524162"/>
          </a:xfrm>
        </p:spPr>
        <p:txBody>
          <a:bodyPr/>
          <a:lstStyle>
            <a:lvl1pPr marL="0" indent="0">
              <a:buNone/>
              <a:defRPr sz="8000"/>
            </a:lvl1pPr>
            <a:lvl2pPr marL="2612578" indent="0">
              <a:buNone/>
              <a:defRPr sz="7000"/>
            </a:lvl2pPr>
            <a:lvl3pPr marL="5225158" indent="0">
              <a:buNone/>
              <a:defRPr sz="5700"/>
            </a:lvl3pPr>
            <a:lvl4pPr marL="7837736" indent="0">
              <a:buNone/>
              <a:defRPr sz="5200"/>
            </a:lvl4pPr>
            <a:lvl5pPr marL="10450313" indent="0">
              <a:buNone/>
              <a:defRPr sz="5200"/>
            </a:lvl5pPr>
            <a:lvl6pPr marL="13062891" indent="0">
              <a:buNone/>
              <a:defRPr sz="5200"/>
            </a:lvl6pPr>
            <a:lvl7pPr marL="15675471" indent="0">
              <a:buNone/>
              <a:defRPr sz="5200"/>
            </a:lvl7pPr>
            <a:lvl8pPr marL="18288049" indent="0">
              <a:buNone/>
              <a:defRPr sz="5200"/>
            </a:lvl8pPr>
            <a:lvl9pPr marL="20900627" indent="0">
              <a:buNone/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9B88-E0C5-4955-A35E-1061DBA94383}" type="datetimeFigureOut">
              <a:rPr lang="en-US" smtClean="0"/>
              <a:pPr/>
              <a:t>3/18/2010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AD1-FB32-440D-8BC0-33417A1551E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3" y="28166855"/>
            <a:ext cx="30723840" cy="3325258"/>
          </a:xfrm>
        </p:spPr>
        <p:txBody>
          <a:bodyPr anchor="b"/>
          <a:lstStyle>
            <a:lvl1pPr algn="l">
              <a:defRPr sz="115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3" y="3595373"/>
            <a:ext cx="30723840" cy="24143018"/>
          </a:xfrm>
        </p:spPr>
        <p:txBody>
          <a:bodyPr/>
          <a:lstStyle>
            <a:lvl1pPr marL="0" indent="0">
              <a:buNone/>
              <a:defRPr sz="18200"/>
            </a:lvl1pPr>
            <a:lvl2pPr marL="2612578" indent="0">
              <a:buNone/>
              <a:defRPr sz="15900"/>
            </a:lvl2pPr>
            <a:lvl3pPr marL="5225158" indent="0">
              <a:buNone/>
              <a:defRPr sz="13700"/>
            </a:lvl3pPr>
            <a:lvl4pPr marL="7837736" indent="0">
              <a:buNone/>
              <a:defRPr sz="11500"/>
            </a:lvl4pPr>
            <a:lvl5pPr marL="10450313" indent="0">
              <a:buNone/>
              <a:defRPr sz="11500"/>
            </a:lvl5pPr>
            <a:lvl6pPr marL="13062891" indent="0">
              <a:buNone/>
              <a:defRPr sz="11500"/>
            </a:lvl6pPr>
            <a:lvl7pPr marL="15675471" indent="0">
              <a:buNone/>
              <a:defRPr sz="11500"/>
            </a:lvl7pPr>
            <a:lvl8pPr marL="18288049" indent="0">
              <a:buNone/>
              <a:defRPr sz="11500"/>
            </a:lvl8pPr>
            <a:lvl9pPr marL="20900627" indent="0">
              <a:buNone/>
              <a:defRPr sz="115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3" y="31492111"/>
            <a:ext cx="30723840" cy="4722416"/>
          </a:xfrm>
        </p:spPr>
        <p:txBody>
          <a:bodyPr/>
          <a:lstStyle>
            <a:lvl1pPr marL="0" indent="0">
              <a:buNone/>
              <a:defRPr sz="8000"/>
            </a:lvl1pPr>
            <a:lvl2pPr marL="2612578" indent="0">
              <a:buNone/>
              <a:defRPr sz="7000"/>
            </a:lvl2pPr>
            <a:lvl3pPr marL="5225158" indent="0">
              <a:buNone/>
              <a:defRPr sz="5700"/>
            </a:lvl3pPr>
            <a:lvl4pPr marL="7837736" indent="0">
              <a:buNone/>
              <a:defRPr sz="5200"/>
            </a:lvl4pPr>
            <a:lvl5pPr marL="10450313" indent="0">
              <a:buNone/>
              <a:defRPr sz="5200"/>
            </a:lvl5pPr>
            <a:lvl6pPr marL="13062891" indent="0">
              <a:buNone/>
              <a:defRPr sz="5200"/>
            </a:lvl6pPr>
            <a:lvl7pPr marL="15675471" indent="0">
              <a:buNone/>
              <a:defRPr sz="5200"/>
            </a:lvl7pPr>
            <a:lvl8pPr marL="18288049" indent="0">
              <a:buNone/>
              <a:defRPr sz="5200"/>
            </a:lvl8pPr>
            <a:lvl9pPr marL="20900627" indent="0">
              <a:buNone/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9B88-E0C5-4955-A35E-1061DBA94383}" type="datetimeFigureOut">
              <a:rPr lang="en-US" smtClean="0"/>
              <a:pPr/>
              <a:t>3/18/2010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AD1-FB32-440D-8BC0-33417A1551E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1" y="1611402"/>
            <a:ext cx="46085761" cy="6706393"/>
          </a:xfrm>
          <a:prstGeom prst="rect">
            <a:avLst/>
          </a:prstGeom>
        </p:spPr>
        <p:txBody>
          <a:bodyPr vert="horz" lIns="522517" tIns="261258" rIns="522517" bIns="2612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1" y="9388955"/>
            <a:ext cx="46085761" cy="26555459"/>
          </a:xfrm>
          <a:prstGeom prst="rect">
            <a:avLst/>
          </a:prstGeom>
        </p:spPr>
        <p:txBody>
          <a:bodyPr vert="horz" lIns="522517" tIns="261258" rIns="522517" bIns="2612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2" y="37295004"/>
            <a:ext cx="11948160" cy="2142321"/>
          </a:xfrm>
          <a:prstGeom prst="rect">
            <a:avLst/>
          </a:prstGeom>
        </p:spPr>
        <p:txBody>
          <a:bodyPr vert="horz" lIns="522517" tIns="261258" rIns="522517" bIns="261258" rtlCol="0" anchor="ctr"/>
          <a:lstStyle>
            <a:lvl1pPr algn="l">
              <a:defRPr sz="7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99B88-E0C5-4955-A35E-1061DBA94383}" type="datetimeFigureOut">
              <a:rPr lang="en-US" smtClean="0"/>
              <a:pPr/>
              <a:t>3/18/2010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2" y="37295004"/>
            <a:ext cx="16215359" cy="2142321"/>
          </a:xfrm>
          <a:prstGeom prst="rect">
            <a:avLst/>
          </a:prstGeom>
        </p:spPr>
        <p:txBody>
          <a:bodyPr vert="horz" lIns="522517" tIns="261258" rIns="522517" bIns="261258" rtlCol="0" anchor="ctr"/>
          <a:lstStyle>
            <a:lvl1pPr algn="ctr">
              <a:defRPr sz="7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37295004"/>
            <a:ext cx="11948160" cy="2142321"/>
          </a:xfrm>
          <a:prstGeom prst="rect">
            <a:avLst/>
          </a:prstGeom>
        </p:spPr>
        <p:txBody>
          <a:bodyPr vert="horz" lIns="522517" tIns="261258" rIns="522517" bIns="261258" rtlCol="0" anchor="ctr"/>
          <a:lstStyle>
            <a:lvl1pPr algn="r">
              <a:defRPr sz="7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EDAD1-FB32-440D-8BC0-33417A1551EA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25158" rtl="0" eaLnBrk="1" latinLnBrk="0" hangingPunct="1">
        <a:spcBef>
          <a:spcPct val="0"/>
        </a:spcBef>
        <a:buNone/>
        <a:defRPr sz="2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9433" indent="-1959433" algn="l" defTabSz="5225158" rtl="0" eaLnBrk="1" latinLnBrk="0" hangingPunct="1">
        <a:spcBef>
          <a:spcPct val="20000"/>
        </a:spcBef>
        <a:buFont typeface="Arial" pitchFamily="34" charset="0"/>
        <a:buChar char="•"/>
        <a:defRPr sz="18200" kern="1200">
          <a:solidFill>
            <a:schemeClr val="tx1"/>
          </a:solidFill>
          <a:latin typeface="+mn-lt"/>
          <a:ea typeface="+mn-ea"/>
          <a:cs typeface="+mn-cs"/>
        </a:defRPr>
      </a:lvl1pPr>
      <a:lvl2pPr marL="4245440" indent="-1632862" algn="l" defTabSz="5225158" rtl="0" eaLnBrk="1" latinLnBrk="0" hangingPunct="1">
        <a:spcBef>
          <a:spcPct val="20000"/>
        </a:spcBef>
        <a:buFont typeface="Arial" pitchFamily="34" charset="0"/>
        <a:buChar char="–"/>
        <a:defRPr sz="15900" kern="1200">
          <a:solidFill>
            <a:schemeClr val="tx1"/>
          </a:solidFill>
          <a:latin typeface="+mn-lt"/>
          <a:ea typeface="+mn-ea"/>
          <a:cs typeface="+mn-cs"/>
        </a:defRPr>
      </a:lvl2pPr>
      <a:lvl3pPr marL="6531447" indent="-1306289" algn="l" defTabSz="5225158" rtl="0" eaLnBrk="1" latinLnBrk="0" hangingPunct="1">
        <a:spcBef>
          <a:spcPct val="20000"/>
        </a:spcBef>
        <a:buFont typeface="Arial" pitchFamily="34" charset="0"/>
        <a:buChar char="•"/>
        <a:defRPr sz="13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25" indent="-1306289" algn="l" defTabSz="5225158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756602" indent="-1306289" algn="l" defTabSz="5225158" rtl="0" eaLnBrk="1" latinLnBrk="0" hangingPunct="1">
        <a:spcBef>
          <a:spcPct val="20000"/>
        </a:spcBef>
        <a:buFont typeface="Arial" pitchFamily="34" charset="0"/>
        <a:buChar char="»"/>
        <a:defRPr sz="115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9182" indent="-1306289" algn="l" defTabSz="5225158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6pPr>
      <a:lvl7pPr marL="16981760" indent="-1306289" algn="l" defTabSz="5225158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594338" indent="-1306289" algn="l" defTabSz="5225158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8pPr>
      <a:lvl9pPr marL="22206916" indent="-1306289" algn="l" defTabSz="5225158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25158" rtl="0" eaLnBrk="1" latinLnBrk="0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1pPr>
      <a:lvl2pPr marL="2612578" algn="l" defTabSz="5225158" rtl="0" eaLnBrk="1" latinLnBrk="0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2pPr>
      <a:lvl3pPr marL="5225158" algn="l" defTabSz="5225158" rtl="0" eaLnBrk="1" latinLnBrk="0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3pPr>
      <a:lvl4pPr marL="7837736" algn="l" defTabSz="5225158" rtl="0" eaLnBrk="1" latinLnBrk="0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4pPr>
      <a:lvl5pPr marL="10450313" algn="l" defTabSz="5225158" rtl="0" eaLnBrk="1" latinLnBrk="0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5pPr>
      <a:lvl6pPr marL="13062891" algn="l" defTabSz="5225158" rtl="0" eaLnBrk="1" latinLnBrk="0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6pPr>
      <a:lvl7pPr marL="15675471" algn="l" defTabSz="5225158" rtl="0" eaLnBrk="1" latinLnBrk="0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49" algn="l" defTabSz="5225158" rtl="0" eaLnBrk="1" latinLnBrk="0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8pPr>
      <a:lvl9pPr marL="20900627" algn="l" defTabSz="5225158" rtl="0" eaLnBrk="1" latinLnBrk="0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429930" y="2230194"/>
            <a:ext cx="51131981" cy="35868228"/>
            <a:chOff x="1429930" y="2230194"/>
            <a:chExt cx="51131981" cy="35868228"/>
          </a:xfrm>
        </p:grpSpPr>
        <p:sp>
          <p:nvSpPr>
            <p:cNvPr id="9" name="Freeform 8"/>
            <p:cNvSpPr/>
            <p:nvPr/>
          </p:nvSpPr>
          <p:spPr>
            <a:xfrm>
              <a:off x="8209853" y="7424636"/>
              <a:ext cx="44352058" cy="30673786"/>
            </a:xfrm>
            <a:custGeom>
              <a:avLst/>
              <a:gdLst>
                <a:gd name="connsiteX0" fmla="*/ 23741743 w 51206400"/>
                <a:gd name="connsiteY0" fmla="*/ 16089085 h 39471599"/>
                <a:gd name="connsiteX1" fmla="*/ 22370143 w 51206400"/>
                <a:gd name="connsiteY1" fmla="*/ 4201885 h 39471599"/>
                <a:gd name="connsiteX2" fmla="*/ 7413171 w 51206400"/>
                <a:gd name="connsiteY2" fmla="*/ 2569028 h 39471599"/>
                <a:gd name="connsiteX3" fmla="*/ 1143000 w 51206400"/>
                <a:gd name="connsiteY3" fmla="*/ 19616056 h 39471599"/>
                <a:gd name="connsiteX4" fmla="*/ 14271171 w 51206400"/>
                <a:gd name="connsiteY4" fmla="*/ 35291485 h 39471599"/>
                <a:gd name="connsiteX5" fmla="*/ 46209857 w 51206400"/>
                <a:gd name="connsiteY5" fmla="*/ 37120285 h 39471599"/>
                <a:gd name="connsiteX6" fmla="*/ 44250428 w 51206400"/>
                <a:gd name="connsiteY6" fmla="*/ 21183599 h 39471599"/>
                <a:gd name="connsiteX7" fmla="*/ 28966886 w 51206400"/>
                <a:gd name="connsiteY7" fmla="*/ 26408742 h 39471599"/>
                <a:gd name="connsiteX8" fmla="*/ 23807057 w 51206400"/>
                <a:gd name="connsiteY8" fmla="*/ 21183599 h 39471599"/>
                <a:gd name="connsiteX9" fmla="*/ 23741743 w 51206400"/>
                <a:gd name="connsiteY9" fmla="*/ 16023771 h 39471599"/>
                <a:gd name="connsiteX0" fmla="*/ 22832129 w 50296786"/>
                <a:gd name="connsiteY0" fmla="*/ 12942392 h 36324906"/>
                <a:gd name="connsiteX1" fmla="*/ 21460529 w 50296786"/>
                <a:gd name="connsiteY1" fmla="*/ 1055192 h 36324906"/>
                <a:gd name="connsiteX2" fmla="*/ 11961241 w 50296786"/>
                <a:gd name="connsiteY2" fmla="*/ 6611238 h 36324906"/>
                <a:gd name="connsiteX3" fmla="*/ 233386 w 50296786"/>
                <a:gd name="connsiteY3" fmla="*/ 16469363 h 36324906"/>
                <a:gd name="connsiteX4" fmla="*/ 13361557 w 50296786"/>
                <a:gd name="connsiteY4" fmla="*/ 32144792 h 36324906"/>
                <a:gd name="connsiteX5" fmla="*/ 45300243 w 50296786"/>
                <a:gd name="connsiteY5" fmla="*/ 33973592 h 36324906"/>
                <a:gd name="connsiteX6" fmla="*/ 43340814 w 50296786"/>
                <a:gd name="connsiteY6" fmla="*/ 18036906 h 36324906"/>
                <a:gd name="connsiteX7" fmla="*/ 28057272 w 50296786"/>
                <a:gd name="connsiteY7" fmla="*/ 23262049 h 36324906"/>
                <a:gd name="connsiteX8" fmla="*/ 22897443 w 50296786"/>
                <a:gd name="connsiteY8" fmla="*/ 18036906 h 36324906"/>
                <a:gd name="connsiteX9" fmla="*/ 22832129 w 50296786"/>
                <a:gd name="connsiteY9" fmla="*/ 12877078 h 36324906"/>
                <a:gd name="connsiteX0" fmla="*/ 22832129 w 50296786"/>
                <a:gd name="connsiteY0" fmla="*/ 9539703 h 32922217"/>
                <a:gd name="connsiteX1" fmla="*/ 18274213 w 50296786"/>
                <a:gd name="connsiteY1" fmla="*/ 1055192 h 32922217"/>
                <a:gd name="connsiteX2" fmla="*/ 11961241 w 50296786"/>
                <a:gd name="connsiteY2" fmla="*/ 3208549 h 32922217"/>
                <a:gd name="connsiteX3" fmla="*/ 233386 w 50296786"/>
                <a:gd name="connsiteY3" fmla="*/ 13066674 h 32922217"/>
                <a:gd name="connsiteX4" fmla="*/ 13361557 w 50296786"/>
                <a:gd name="connsiteY4" fmla="*/ 28742103 h 32922217"/>
                <a:gd name="connsiteX5" fmla="*/ 45300243 w 50296786"/>
                <a:gd name="connsiteY5" fmla="*/ 30570903 h 32922217"/>
                <a:gd name="connsiteX6" fmla="*/ 43340814 w 50296786"/>
                <a:gd name="connsiteY6" fmla="*/ 14634217 h 32922217"/>
                <a:gd name="connsiteX7" fmla="*/ 28057272 w 50296786"/>
                <a:gd name="connsiteY7" fmla="*/ 19859360 h 32922217"/>
                <a:gd name="connsiteX8" fmla="*/ 22897443 w 50296786"/>
                <a:gd name="connsiteY8" fmla="*/ 14634217 h 32922217"/>
                <a:gd name="connsiteX9" fmla="*/ 22832129 w 50296786"/>
                <a:gd name="connsiteY9" fmla="*/ 9474389 h 32922217"/>
                <a:gd name="connsiteX0" fmla="*/ 22832129 w 50296786"/>
                <a:gd name="connsiteY0" fmla="*/ 9539703 h 32922217"/>
                <a:gd name="connsiteX1" fmla="*/ 18274213 w 50296786"/>
                <a:gd name="connsiteY1" fmla="*/ 1055192 h 32922217"/>
                <a:gd name="connsiteX2" fmla="*/ 11961241 w 50296786"/>
                <a:gd name="connsiteY2" fmla="*/ 3208549 h 32922217"/>
                <a:gd name="connsiteX3" fmla="*/ 233386 w 50296786"/>
                <a:gd name="connsiteY3" fmla="*/ 13066674 h 32922217"/>
                <a:gd name="connsiteX4" fmla="*/ 13361557 w 50296786"/>
                <a:gd name="connsiteY4" fmla="*/ 28742103 h 32922217"/>
                <a:gd name="connsiteX5" fmla="*/ 45300243 w 50296786"/>
                <a:gd name="connsiteY5" fmla="*/ 30570903 h 32922217"/>
                <a:gd name="connsiteX6" fmla="*/ 43340814 w 50296786"/>
                <a:gd name="connsiteY6" fmla="*/ 14634217 h 32922217"/>
                <a:gd name="connsiteX7" fmla="*/ 28057272 w 50296786"/>
                <a:gd name="connsiteY7" fmla="*/ 19859360 h 32922217"/>
                <a:gd name="connsiteX8" fmla="*/ 29926763 w 50296786"/>
                <a:gd name="connsiteY8" fmla="*/ 9321470 h 32922217"/>
                <a:gd name="connsiteX9" fmla="*/ 22832129 w 50296786"/>
                <a:gd name="connsiteY9" fmla="*/ 9474389 h 32922217"/>
                <a:gd name="connsiteX0" fmla="*/ 22832129 w 50296786"/>
                <a:gd name="connsiteY0" fmla="*/ 9539703 h 32922217"/>
                <a:gd name="connsiteX1" fmla="*/ 18274213 w 50296786"/>
                <a:gd name="connsiteY1" fmla="*/ 1055192 h 32922217"/>
                <a:gd name="connsiteX2" fmla="*/ 11961241 w 50296786"/>
                <a:gd name="connsiteY2" fmla="*/ 3208549 h 32922217"/>
                <a:gd name="connsiteX3" fmla="*/ 233386 w 50296786"/>
                <a:gd name="connsiteY3" fmla="*/ 13066674 h 32922217"/>
                <a:gd name="connsiteX4" fmla="*/ 13361557 w 50296786"/>
                <a:gd name="connsiteY4" fmla="*/ 28742103 h 32922217"/>
                <a:gd name="connsiteX5" fmla="*/ 45300243 w 50296786"/>
                <a:gd name="connsiteY5" fmla="*/ 30570903 h 32922217"/>
                <a:gd name="connsiteX6" fmla="*/ 43340814 w 50296786"/>
                <a:gd name="connsiteY6" fmla="*/ 14634217 h 32922217"/>
                <a:gd name="connsiteX7" fmla="*/ 28057272 w 50296786"/>
                <a:gd name="connsiteY7" fmla="*/ 19859360 h 32922217"/>
                <a:gd name="connsiteX8" fmla="*/ 29926763 w 50296786"/>
                <a:gd name="connsiteY8" fmla="*/ 9321470 h 32922217"/>
                <a:gd name="connsiteX0" fmla="*/ 22832129 w 50296786"/>
                <a:gd name="connsiteY0" fmla="*/ 9539703 h 32922217"/>
                <a:gd name="connsiteX1" fmla="*/ 18274213 w 50296786"/>
                <a:gd name="connsiteY1" fmla="*/ 1055192 h 32922217"/>
                <a:gd name="connsiteX2" fmla="*/ 11961241 w 50296786"/>
                <a:gd name="connsiteY2" fmla="*/ 3208549 h 32922217"/>
                <a:gd name="connsiteX3" fmla="*/ 233386 w 50296786"/>
                <a:gd name="connsiteY3" fmla="*/ 13066674 h 32922217"/>
                <a:gd name="connsiteX4" fmla="*/ 13361557 w 50296786"/>
                <a:gd name="connsiteY4" fmla="*/ 28742103 h 32922217"/>
                <a:gd name="connsiteX5" fmla="*/ 45300243 w 50296786"/>
                <a:gd name="connsiteY5" fmla="*/ 30570903 h 32922217"/>
                <a:gd name="connsiteX6" fmla="*/ 43340814 w 50296786"/>
                <a:gd name="connsiteY6" fmla="*/ 14634217 h 32922217"/>
                <a:gd name="connsiteX7" fmla="*/ 28057272 w 50296786"/>
                <a:gd name="connsiteY7" fmla="*/ 19859360 h 32922217"/>
                <a:gd name="connsiteX8" fmla="*/ 29926763 w 50296786"/>
                <a:gd name="connsiteY8" fmla="*/ 9321470 h 32922217"/>
                <a:gd name="connsiteX9" fmla="*/ 22832129 w 50296786"/>
                <a:gd name="connsiteY9" fmla="*/ 9539703 h 32922217"/>
                <a:gd name="connsiteX0" fmla="*/ 25860919 w 50296786"/>
                <a:gd name="connsiteY0" fmla="*/ 4816929 h 32797810"/>
                <a:gd name="connsiteX1" fmla="*/ 18274213 w 50296786"/>
                <a:gd name="connsiteY1" fmla="*/ 930785 h 32797810"/>
                <a:gd name="connsiteX2" fmla="*/ 11961241 w 50296786"/>
                <a:gd name="connsiteY2" fmla="*/ 3084142 h 32797810"/>
                <a:gd name="connsiteX3" fmla="*/ 233386 w 50296786"/>
                <a:gd name="connsiteY3" fmla="*/ 12942267 h 32797810"/>
                <a:gd name="connsiteX4" fmla="*/ 13361557 w 50296786"/>
                <a:gd name="connsiteY4" fmla="*/ 28617696 h 32797810"/>
                <a:gd name="connsiteX5" fmla="*/ 45300243 w 50296786"/>
                <a:gd name="connsiteY5" fmla="*/ 30446496 h 32797810"/>
                <a:gd name="connsiteX6" fmla="*/ 43340814 w 50296786"/>
                <a:gd name="connsiteY6" fmla="*/ 14509810 h 32797810"/>
                <a:gd name="connsiteX7" fmla="*/ 28057272 w 50296786"/>
                <a:gd name="connsiteY7" fmla="*/ 19734953 h 32797810"/>
                <a:gd name="connsiteX8" fmla="*/ 29926763 w 50296786"/>
                <a:gd name="connsiteY8" fmla="*/ 9197063 h 32797810"/>
                <a:gd name="connsiteX9" fmla="*/ 25860919 w 50296786"/>
                <a:gd name="connsiteY9" fmla="*/ 4816929 h 32797810"/>
                <a:gd name="connsiteX0" fmla="*/ 25860919 w 50296786"/>
                <a:gd name="connsiteY0" fmla="*/ 4174942 h 32155823"/>
                <a:gd name="connsiteX1" fmla="*/ 18274213 w 50296786"/>
                <a:gd name="connsiteY1" fmla="*/ 288798 h 32155823"/>
                <a:gd name="connsiteX2" fmla="*/ 11961241 w 50296786"/>
                <a:gd name="connsiteY2" fmla="*/ 2442155 h 32155823"/>
                <a:gd name="connsiteX3" fmla="*/ 233386 w 50296786"/>
                <a:gd name="connsiteY3" fmla="*/ 12300280 h 32155823"/>
                <a:gd name="connsiteX4" fmla="*/ 13361557 w 50296786"/>
                <a:gd name="connsiteY4" fmla="*/ 27975709 h 32155823"/>
                <a:gd name="connsiteX5" fmla="*/ 45300243 w 50296786"/>
                <a:gd name="connsiteY5" fmla="*/ 29804509 h 32155823"/>
                <a:gd name="connsiteX6" fmla="*/ 43340814 w 50296786"/>
                <a:gd name="connsiteY6" fmla="*/ 13867823 h 32155823"/>
                <a:gd name="connsiteX7" fmla="*/ 28057272 w 50296786"/>
                <a:gd name="connsiteY7" fmla="*/ 19092966 h 32155823"/>
                <a:gd name="connsiteX8" fmla="*/ 29926763 w 50296786"/>
                <a:gd name="connsiteY8" fmla="*/ 8555076 h 32155823"/>
                <a:gd name="connsiteX9" fmla="*/ 25860919 w 50296786"/>
                <a:gd name="connsiteY9" fmla="*/ 4174942 h 32155823"/>
                <a:gd name="connsiteX0" fmla="*/ 25860919 w 50296786"/>
                <a:gd name="connsiteY0" fmla="*/ 4174942 h 32155823"/>
                <a:gd name="connsiteX1" fmla="*/ 18274213 w 50296786"/>
                <a:gd name="connsiteY1" fmla="*/ 288798 h 32155823"/>
                <a:gd name="connsiteX2" fmla="*/ 11961241 w 50296786"/>
                <a:gd name="connsiteY2" fmla="*/ 2442155 h 32155823"/>
                <a:gd name="connsiteX3" fmla="*/ 233386 w 50296786"/>
                <a:gd name="connsiteY3" fmla="*/ 12300280 h 32155823"/>
                <a:gd name="connsiteX4" fmla="*/ 13361557 w 50296786"/>
                <a:gd name="connsiteY4" fmla="*/ 27975709 h 32155823"/>
                <a:gd name="connsiteX5" fmla="*/ 45300243 w 50296786"/>
                <a:gd name="connsiteY5" fmla="*/ 29804509 h 32155823"/>
                <a:gd name="connsiteX6" fmla="*/ 43340814 w 50296786"/>
                <a:gd name="connsiteY6" fmla="*/ 13867823 h 32155823"/>
                <a:gd name="connsiteX7" fmla="*/ 29926763 w 50296786"/>
                <a:gd name="connsiteY7" fmla="*/ 8555076 h 32155823"/>
                <a:gd name="connsiteX8" fmla="*/ 25860919 w 50296786"/>
                <a:gd name="connsiteY8" fmla="*/ 4174942 h 32155823"/>
                <a:gd name="connsiteX0" fmla="*/ 25860919 w 50122924"/>
                <a:gd name="connsiteY0" fmla="*/ 4174942 h 31362488"/>
                <a:gd name="connsiteX1" fmla="*/ 18274213 w 50122924"/>
                <a:gd name="connsiteY1" fmla="*/ 288798 h 31362488"/>
                <a:gd name="connsiteX2" fmla="*/ 11961241 w 50122924"/>
                <a:gd name="connsiteY2" fmla="*/ 2442155 h 31362488"/>
                <a:gd name="connsiteX3" fmla="*/ 233386 w 50122924"/>
                <a:gd name="connsiteY3" fmla="*/ 12300280 h 31362488"/>
                <a:gd name="connsiteX4" fmla="*/ 13361557 w 50122924"/>
                <a:gd name="connsiteY4" fmla="*/ 27975709 h 31362488"/>
                <a:gd name="connsiteX5" fmla="*/ 45300243 w 50122924"/>
                <a:gd name="connsiteY5" fmla="*/ 29804509 h 31362488"/>
                <a:gd name="connsiteX6" fmla="*/ 42297641 w 50122924"/>
                <a:gd name="connsiteY6" fmla="*/ 18627835 h 31362488"/>
                <a:gd name="connsiteX7" fmla="*/ 29926763 w 50122924"/>
                <a:gd name="connsiteY7" fmla="*/ 8555076 h 31362488"/>
                <a:gd name="connsiteX8" fmla="*/ 25860919 w 50122924"/>
                <a:gd name="connsiteY8" fmla="*/ 4174942 h 31362488"/>
                <a:gd name="connsiteX0" fmla="*/ 25860919 w 50122924"/>
                <a:gd name="connsiteY0" fmla="*/ 4174942 h 31362488"/>
                <a:gd name="connsiteX1" fmla="*/ 18274213 w 50122924"/>
                <a:gd name="connsiteY1" fmla="*/ 288798 h 31362488"/>
                <a:gd name="connsiteX2" fmla="*/ 11961241 w 50122924"/>
                <a:gd name="connsiteY2" fmla="*/ 2442155 h 31362488"/>
                <a:gd name="connsiteX3" fmla="*/ 233386 w 50122924"/>
                <a:gd name="connsiteY3" fmla="*/ 12300280 h 31362488"/>
                <a:gd name="connsiteX4" fmla="*/ 13361557 w 50122924"/>
                <a:gd name="connsiteY4" fmla="*/ 27975709 h 31362488"/>
                <a:gd name="connsiteX5" fmla="*/ 45300243 w 50122924"/>
                <a:gd name="connsiteY5" fmla="*/ 29804509 h 31362488"/>
                <a:gd name="connsiteX6" fmla="*/ 42297641 w 50122924"/>
                <a:gd name="connsiteY6" fmla="*/ 18627835 h 31362488"/>
                <a:gd name="connsiteX7" fmla="*/ 29926763 w 50122924"/>
                <a:gd name="connsiteY7" fmla="*/ 8555076 h 31362488"/>
                <a:gd name="connsiteX8" fmla="*/ 25860919 w 50122924"/>
                <a:gd name="connsiteY8" fmla="*/ 4174942 h 31362488"/>
                <a:gd name="connsiteX0" fmla="*/ 25860919 w 49758559"/>
                <a:gd name="connsiteY0" fmla="*/ 4174942 h 31700254"/>
                <a:gd name="connsiteX1" fmla="*/ 18274213 w 49758559"/>
                <a:gd name="connsiteY1" fmla="*/ 288798 h 31700254"/>
                <a:gd name="connsiteX2" fmla="*/ 11961241 w 49758559"/>
                <a:gd name="connsiteY2" fmla="*/ 2442155 h 31700254"/>
                <a:gd name="connsiteX3" fmla="*/ 233386 w 49758559"/>
                <a:gd name="connsiteY3" fmla="*/ 12300280 h 31700254"/>
                <a:gd name="connsiteX4" fmla="*/ 13361557 w 49758559"/>
                <a:gd name="connsiteY4" fmla="*/ 27975709 h 31700254"/>
                <a:gd name="connsiteX5" fmla="*/ 45300243 w 49758559"/>
                <a:gd name="connsiteY5" fmla="*/ 29804509 h 31700254"/>
                <a:gd name="connsiteX6" fmla="*/ 40111457 w 49758559"/>
                <a:gd name="connsiteY6" fmla="*/ 16601237 h 31700254"/>
                <a:gd name="connsiteX7" fmla="*/ 29926763 w 49758559"/>
                <a:gd name="connsiteY7" fmla="*/ 8555076 h 31700254"/>
                <a:gd name="connsiteX8" fmla="*/ 25860919 w 49758559"/>
                <a:gd name="connsiteY8" fmla="*/ 4174942 h 31700254"/>
                <a:gd name="connsiteX0" fmla="*/ 25860919 w 49758559"/>
                <a:gd name="connsiteY0" fmla="*/ 4174942 h 31700254"/>
                <a:gd name="connsiteX1" fmla="*/ 18274213 w 49758559"/>
                <a:gd name="connsiteY1" fmla="*/ 288798 h 31700254"/>
                <a:gd name="connsiteX2" fmla="*/ 11961241 w 49758559"/>
                <a:gd name="connsiteY2" fmla="*/ 2442155 h 31700254"/>
                <a:gd name="connsiteX3" fmla="*/ 233386 w 49758559"/>
                <a:gd name="connsiteY3" fmla="*/ 12300280 h 31700254"/>
                <a:gd name="connsiteX4" fmla="*/ 13361557 w 49758559"/>
                <a:gd name="connsiteY4" fmla="*/ 27975709 h 31700254"/>
                <a:gd name="connsiteX5" fmla="*/ 45300243 w 49758559"/>
                <a:gd name="connsiteY5" fmla="*/ 29804509 h 31700254"/>
                <a:gd name="connsiteX6" fmla="*/ 40111457 w 49758559"/>
                <a:gd name="connsiteY6" fmla="*/ 16601237 h 31700254"/>
                <a:gd name="connsiteX7" fmla="*/ 29926763 w 49758559"/>
                <a:gd name="connsiteY7" fmla="*/ 8555076 h 31700254"/>
                <a:gd name="connsiteX8" fmla="*/ 25860919 w 49758559"/>
                <a:gd name="connsiteY8" fmla="*/ 4174942 h 31700254"/>
                <a:gd name="connsiteX0" fmla="*/ 25860919 w 48358196"/>
                <a:gd name="connsiteY0" fmla="*/ 4174942 h 30722002"/>
                <a:gd name="connsiteX1" fmla="*/ 18274213 w 48358196"/>
                <a:gd name="connsiteY1" fmla="*/ 288798 h 30722002"/>
                <a:gd name="connsiteX2" fmla="*/ 11961241 w 48358196"/>
                <a:gd name="connsiteY2" fmla="*/ 2442155 h 30722002"/>
                <a:gd name="connsiteX3" fmla="*/ 233386 w 48358196"/>
                <a:gd name="connsiteY3" fmla="*/ 12300280 h 30722002"/>
                <a:gd name="connsiteX4" fmla="*/ 13361557 w 48358196"/>
                <a:gd name="connsiteY4" fmla="*/ 27975709 h 30722002"/>
                <a:gd name="connsiteX5" fmla="*/ 43899880 w 48358196"/>
                <a:gd name="connsiteY5" fmla="*/ 28778041 h 30722002"/>
                <a:gd name="connsiteX6" fmla="*/ 40111457 w 48358196"/>
                <a:gd name="connsiteY6" fmla="*/ 16601237 h 30722002"/>
                <a:gd name="connsiteX7" fmla="*/ 29926763 w 48358196"/>
                <a:gd name="connsiteY7" fmla="*/ 8555076 h 30722002"/>
                <a:gd name="connsiteX8" fmla="*/ 25860919 w 48358196"/>
                <a:gd name="connsiteY8" fmla="*/ 4174942 h 30722002"/>
                <a:gd name="connsiteX0" fmla="*/ 25860919 w 48484555"/>
                <a:gd name="connsiteY0" fmla="*/ 4174942 h 30722002"/>
                <a:gd name="connsiteX1" fmla="*/ 18274213 w 48484555"/>
                <a:gd name="connsiteY1" fmla="*/ 288798 h 30722002"/>
                <a:gd name="connsiteX2" fmla="*/ 11961241 w 48484555"/>
                <a:gd name="connsiteY2" fmla="*/ 2442155 h 30722002"/>
                <a:gd name="connsiteX3" fmla="*/ 233386 w 48484555"/>
                <a:gd name="connsiteY3" fmla="*/ 12300280 h 30722002"/>
                <a:gd name="connsiteX4" fmla="*/ 13361557 w 48484555"/>
                <a:gd name="connsiteY4" fmla="*/ 27975709 h 30722002"/>
                <a:gd name="connsiteX5" fmla="*/ 43899880 w 48484555"/>
                <a:gd name="connsiteY5" fmla="*/ 28778041 h 30722002"/>
                <a:gd name="connsiteX6" fmla="*/ 40111457 w 48484555"/>
                <a:gd name="connsiteY6" fmla="*/ 16601237 h 30722002"/>
                <a:gd name="connsiteX7" fmla="*/ 29926763 w 48484555"/>
                <a:gd name="connsiteY7" fmla="*/ 8555076 h 30722002"/>
                <a:gd name="connsiteX8" fmla="*/ 25860919 w 48484555"/>
                <a:gd name="connsiteY8" fmla="*/ 4174942 h 30722002"/>
                <a:gd name="connsiteX0" fmla="*/ 25860919 w 48484555"/>
                <a:gd name="connsiteY0" fmla="*/ 4174942 h 30722002"/>
                <a:gd name="connsiteX1" fmla="*/ 18274213 w 48484555"/>
                <a:gd name="connsiteY1" fmla="*/ 288798 h 30722002"/>
                <a:gd name="connsiteX2" fmla="*/ 11961241 w 48484555"/>
                <a:gd name="connsiteY2" fmla="*/ 2442155 h 30722002"/>
                <a:gd name="connsiteX3" fmla="*/ 233386 w 48484555"/>
                <a:gd name="connsiteY3" fmla="*/ 12300280 h 30722002"/>
                <a:gd name="connsiteX4" fmla="*/ 13361557 w 48484555"/>
                <a:gd name="connsiteY4" fmla="*/ 27975709 h 30722002"/>
                <a:gd name="connsiteX5" fmla="*/ 43899880 w 48484555"/>
                <a:gd name="connsiteY5" fmla="*/ 28778041 h 30722002"/>
                <a:gd name="connsiteX6" fmla="*/ 40111457 w 48484555"/>
                <a:gd name="connsiteY6" fmla="*/ 16601237 h 30722002"/>
                <a:gd name="connsiteX7" fmla="*/ 29926763 w 48484555"/>
                <a:gd name="connsiteY7" fmla="*/ 8555076 h 30722002"/>
                <a:gd name="connsiteX8" fmla="*/ 25860919 w 48484555"/>
                <a:gd name="connsiteY8" fmla="*/ 4174942 h 30722002"/>
                <a:gd name="connsiteX0" fmla="*/ 28675546 w 51299182"/>
                <a:gd name="connsiteY0" fmla="*/ 4174942 h 30673786"/>
                <a:gd name="connsiteX1" fmla="*/ 21088840 w 51299182"/>
                <a:gd name="connsiteY1" fmla="*/ 288798 h 30673786"/>
                <a:gd name="connsiteX2" fmla="*/ 14775868 w 51299182"/>
                <a:gd name="connsiteY2" fmla="*/ 2442155 h 30673786"/>
                <a:gd name="connsiteX3" fmla="*/ 3048013 w 51299182"/>
                <a:gd name="connsiteY3" fmla="*/ 12300280 h 30673786"/>
                <a:gd name="connsiteX4" fmla="*/ 33063947 w 51299182"/>
                <a:gd name="connsiteY4" fmla="*/ 21877143 h 30673786"/>
                <a:gd name="connsiteX5" fmla="*/ 46714507 w 51299182"/>
                <a:gd name="connsiteY5" fmla="*/ 28778041 h 30673786"/>
                <a:gd name="connsiteX6" fmla="*/ 42926084 w 51299182"/>
                <a:gd name="connsiteY6" fmla="*/ 16601237 h 30673786"/>
                <a:gd name="connsiteX7" fmla="*/ 32741390 w 51299182"/>
                <a:gd name="connsiteY7" fmla="*/ 8555076 h 30673786"/>
                <a:gd name="connsiteX8" fmla="*/ 28675546 w 51299182"/>
                <a:gd name="connsiteY8" fmla="*/ 4174942 h 30673786"/>
                <a:gd name="connsiteX0" fmla="*/ 28675546 w 51299182"/>
                <a:gd name="connsiteY0" fmla="*/ 4174942 h 30673786"/>
                <a:gd name="connsiteX1" fmla="*/ 21088840 w 51299182"/>
                <a:gd name="connsiteY1" fmla="*/ 288798 h 30673786"/>
                <a:gd name="connsiteX2" fmla="*/ 14775868 w 51299182"/>
                <a:gd name="connsiteY2" fmla="*/ 2442155 h 30673786"/>
                <a:gd name="connsiteX3" fmla="*/ 3048013 w 51299182"/>
                <a:gd name="connsiteY3" fmla="*/ 12300280 h 30673786"/>
                <a:gd name="connsiteX4" fmla="*/ 33063947 w 51299182"/>
                <a:gd name="connsiteY4" fmla="*/ 21877143 h 30673786"/>
                <a:gd name="connsiteX5" fmla="*/ 46714507 w 51299182"/>
                <a:gd name="connsiteY5" fmla="*/ 28778041 h 30673786"/>
                <a:gd name="connsiteX6" fmla="*/ 42926084 w 51299182"/>
                <a:gd name="connsiteY6" fmla="*/ 16601237 h 30673786"/>
                <a:gd name="connsiteX7" fmla="*/ 32741390 w 51299182"/>
                <a:gd name="connsiteY7" fmla="*/ 8555076 h 30673786"/>
                <a:gd name="connsiteX8" fmla="*/ 28675546 w 51299182"/>
                <a:gd name="connsiteY8" fmla="*/ 4174942 h 30673786"/>
                <a:gd name="connsiteX0" fmla="*/ 28675546 w 51299182"/>
                <a:gd name="connsiteY0" fmla="*/ 4174942 h 30673786"/>
                <a:gd name="connsiteX1" fmla="*/ 21088840 w 51299182"/>
                <a:gd name="connsiteY1" fmla="*/ 288798 h 30673786"/>
                <a:gd name="connsiteX2" fmla="*/ 14775868 w 51299182"/>
                <a:gd name="connsiteY2" fmla="*/ 2442155 h 30673786"/>
                <a:gd name="connsiteX3" fmla="*/ 3048013 w 51299182"/>
                <a:gd name="connsiteY3" fmla="*/ 12300280 h 30673786"/>
                <a:gd name="connsiteX4" fmla="*/ 33063947 w 51299182"/>
                <a:gd name="connsiteY4" fmla="*/ 21064991 h 30673786"/>
                <a:gd name="connsiteX5" fmla="*/ 46714507 w 51299182"/>
                <a:gd name="connsiteY5" fmla="*/ 28778041 h 30673786"/>
                <a:gd name="connsiteX6" fmla="*/ 42926084 w 51299182"/>
                <a:gd name="connsiteY6" fmla="*/ 16601237 h 30673786"/>
                <a:gd name="connsiteX7" fmla="*/ 32741390 w 51299182"/>
                <a:gd name="connsiteY7" fmla="*/ 8555076 h 30673786"/>
                <a:gd name="connsiteX8" fmla="*/ 28675546 w 51299182"/>
                <a:gd name="connsiteY8" fmla="*/ 4174942 h 30673786"/>
                <a:gd name="connsiteX0" fmla="*/ 22432044 w 45055680"/>
                <a:gd name="connsiteY0" fmla="*/ 4174942 h 30673786"/>
                <a:gd name="connsiteX1" fmla="*/ 14845338 w 45055680"/>
                <a:gd name="connsiteY1" fmla="*/ 288798 h 30673786"/>
                <a:gd name="connsiteX2" fmla="*/ 8532366 w 45055680"/>
                <a:gd name="connsiteY2" fmla="*/ 2442155 h 30673786"/>
                <a:gd name="connsiteX3" fmla="*/ 3048013 w 45055680"/>
                <a:gd name="connsiteY3" fmla="*/ 12300280 h 30673786"/>
                <a:gd name="connsiteX4" fmla="*/ 26820445 w 45055680"/>
                <a:gd name="connsiteY4" fmla="*/ 21064991 h 30673786"/>
                <a:gd name="connsiteX5" fmla="*/ 40471005 w 45055680"/>
                <a:gd name="connsiteY5" fmla="*/ 28778041 h 30673786"/>
                <a:gd name="connsiteX6" fmla="*/ 36682582 w 45055680"/>
                <a:gd name="connsiteY6" fmla="*/ 16601237 h 30673786"/>
                <a:gd name="connsiteX7" fmla="*/ 26497888 w 45055680"/>
                <a:gd name="connsiteY7" fmla="*/ 8555076 h 30673786"/>
                <a:gd name="connsiteX8" fmla="*/ 22432044 w 45055680"/>
                <a:gd name="connsiteY8" fmla="*/ 4174942 h 30673786"/>
                <a:gd name="connsiteX0" fmla="*/ 21482820 w 44106456"/>
                <a:gd name="connsiteY0" fmla="*/ 4174942 h 30673786"/>
                <a:gd name="connsiteX1" fmla="*/ 13896114 w 44106456"/>
                <a:gd name="connsiteY1" fmla="*/ 288798 h 30673786"/>
                <a:gd name="connsiteX2" fmla="*/ 7583142 w 44106456"/>
                <a:gd name="connsiteY2" fmla="*/ 2442155 h 30673786"/>
                <a:gd name="connsiteX3" fmla="*/ 2098789 w 44106456"/>
                <a:gd name="connsiteY3" fmla="*/ 12300280 h 30673786"/>
                <a:gd name="connsiteX4" fmla="*/ 25871221 w 44106456"/>
                <a:gd name="connsiteY4" fmla="*/ 21064991 h 30673786"/>
                <a:gd name="connsiteX5" fmla="*/ 39521781 w 44106456"/>
                <a:gd name="connsiteY5" fmla="*/ 28778041 h 30673786"/>
                <a:gd name="connsiteX6" fmla="*/ 35733358 w 44106456"/>
                <a:gd name="connsiteY6" fmla="*/ 16601237 h 30673786"/>
                <a:gd name="connsiteX7" fmla="*/ 25548664 w 44106456"/>
                <a:gd name="connsiteY7" fmla="*/ 8555076 h 30673786"/>
                <a:gd name="connsiteX8" fmla="*/ 21482820 w 44106456"/>
                <a:gd name="connsiteY8" fmla="*/ 4174942 h 30673786"/>
                <a:gd name="connsiteX0" fmla="*/ 21482820 w 44106456"/>
                <a:gd name="connsiteY0" fmla="*/ 4174942 h 30673786"/>
                <a:gd name="connsiteX1" fmla="*/ 13896114 w 44106456"/>
                <a:gd name="connsiteY1" fmla="*/ 288798 h 30673786"/>
                <a:gd name="connsiteX2" fmla="*/ 7583142 w 44106456"/>
                <a:gd name="connsiteY2" fmla="*/ 2442155 h 30673786"/>
                <a:gd name="connsiteX3" fmla="*/ 2098789 w 44106456"/>
                <a:gd name="connsiteY3" fmla="*/ 12300280 h 30673786"/>
                <a:gd name="connsiteX4" fmla="*/ 25871221 w 44106456"/>
                <a:gd name="connsiteY4" fmla="*/ 21064991 h 30673786"/>
                <a:gd name="connsiteX5" fmla="*/ 39521781 w 44106456"/>
                <a:gd name="connsiteY5" fmla="*/ 28778041 h 30673786"/>
                <a:gd name="connsiteX6" fmla="*/ 35733358 w 44106456"/>
                <a:gd name="connsiteY6" fmla="*/ 16601237 h 30673786"/>
                <a:gd name="connsiteX7" fmla="*/ 25548664 w 44106456"/>
                <a:gd name="connsiteY7" fmla="*/ 8555076 h 30673786"/>
                <a:gd name="connsiteX8" fmla="*/ 21482820 w 44106456"/>
                <a:gd name="connsiteY8" fmla="*/ 4174942 h 30673786"/>
                <a:gd name="connsiteX0" fmla="*/ 20857000 w 43480636"/>
                <a:gd name="connsiteY0" fmla="*/ 4174942 h 30673786"/>
                <a:gd name="connsiteX1" fmla="*/ 13270294 w 43480636"/>
                <a:gd name="connsiteY1" fmla="*/ 288798 h 30673786"/>
                <a:gd name="connsiteX2" fmla="*/ 6957322 w 43480636"/>
                <a:gd name="connsiteY2" fmla="*/ 2442155 h 30673786"/>
                <a:gd name="connsiteX3" fmla="*/ 1472969 w 43480636"/>
                <a:gd name="connsiteY3" fmla="*/ 12300280 h 30673786"/>
                <a:gd name="connsiteX4" fmla="*/ 15795138 w 43480636"/>
                <a:gd name="connsiteY4" fmla="*/ 16139718 h 30673786"/>
                <a:gd name="connsiteX5" fmla="*/ 25245401 w 43480636"/>
                <a:gd name="connsiteY5" fmla="*/ 21064991 h 30673786"/>
                <a:gd name="connsiteX6" fmla="*/ 38895961 w 43480636"/>
                <a:gd name="connsiteY6" fmla="*/ 28778041 h 30673786"/>
                <a:gd name="connsiteX7" fmla="*/ 35107538 w 43480636"/>
                <a:gd name="connsiteY7" fmla="*/ 16601237 h 30673786"/>
                <a:gd name="connsiteX8" fmla="*/ 24922844 w 43480636"/>
                <a:gd name="connsiteY8" fmla="*/ 8555076 h 30673786"/>
                <a:gd name="connsiteX9" fmla="*/ 20857000 w 43480636"/>
                <a:gd name="connsiteY9" fmla="*/ 4174942 h 30673786"/>
                <a:gd name="connsiteX0" fmla="*/ 20857000 w 43480636"/>
                <a:gd name="connsiteY0" fmla="*/ 4174942 h 30673786"/>
                <a:gd name="connsiteX1" fmla="*/ 13270294 w 43480636"/>
                <a:gd name="connsiteY1" fmla="*/ 288798 h 30673786"/>
                <a:gd name="connsiteX2" fmla="*/ 6957322 w 43480636"/>
                <a:gd name="connsiteY2" fmla="*/ 2442155 h 30673786"/>
                <a:gd name="connsiteX3" fmla="*/ 1472969 w 43480636"/>
                <a:gd name="connsiteY3" fmla="*/ 12300280 h 30673786"/>
                <a:gd name="connsiteX4" fmla="*/ 15795138 w 43480636"/>
                <a:gd name="connsiteY4" fmla="*/ 16139718 h 30673786"/>
                <a:gd name="connsiteX5" fmla="*/ 25245401 w 43480636"/>
                <a:gd name="connsiteY5" fmla="*/ 21064991 h 30673786"/>
                <a:gd name="connsiteX6" fmla="*/ 38895961 w 43480636"/>
                <a:gd name="connsiteY6" fmla="*/ 28778041 h 30673786"/>
                <a:gd name="connsiteX7" fmla="*/ 35107538 w 43480636"/>
                <a:gd name="connsiteY7" fmla="*/ 16601237 h 30673786"/>
                <a:gd name="connsiteX8" fmla="*/ 24922844 w 43480636"/>
                <a:gd name="connsiteY8" fmla="*/ 8555076 h 30673786"/>
                <a:gd name="connsiteX9" fmla="*/ 20857000 w 43480636"/>
                <a:gd name="connsiteY9" fmla="*/ 4174942 h 30673786"/>
                <a:gd name="connsiteX0" fmla="*/ 21728422 w 44352058"/>
                <a:gd name="connsiteY0" fmla="*/ 4174942 h 30673786"/>
                <a:gd name="connsiteX1" fmla="*/ 14141716 w 44352058"/>
                <a:gd name="connsiteY1" fmla="*/ 288798 h 30673786"/>
                <a:gd name="connsiteX2" fmla="*/ 7828744 w 44352058"/>
                <a:gd name="connsiteY2" fmla="*/ 2442155 h 30673786"/>
                <a:gd name="connsiteX3" fmla="*/ 2344391 w 44352058"/>
                <a:gd name="connsiteY3" fmla="*/ 12300280 h 30673786"/>
                <a:gd name="connsiteX4" fmla="*/ 16666560 w 44352058"/>
                <a:gd name="connsiteY4" fmla="*/ 16139718 h 30673786"/>
                <a:gd name="connsiteX5" fmla="*/ 26116823 w 44352058"/>
                <a:gd name="connsiteY5" fmla="*/ 21064991 h 30673786"/>
                <a:gd name="connsiteX6" fmla="*/ 39767383 w 44352058"/>
                <a:gd name="connsiteY6" fmla="*/ 28778041 h 30673786"/>
                <a:gd name="connsiteX7" fmla="*/ 35978960 w 44352058"/>
                <a:gd name="connsiteY7" fmla="*/ 16601237 h 30673786"/>
                <a:gd name="connsiteX8" fmla="*/ 25794266 w 44352058"/>
                <a:gd name="connsiteY8" fmla="*/ 8555076 h 30673786"/>
                <a:gd name="connsiteX9" fmla="*/ 21728422 w 44352058"/>
                <a:gd name="connsiteY9" fmla="*/ 4174942 h 30673786"/>
                <a:gd name="connsiteX0" fmla="*/ 21728422 w 44352058"/>
                <a:gd name="connsiteY0" fmla="*/ 4174942 h 30673786"/>
                <a:gd name="connsiteX1" fmla="*/ 14141716 w 44352058"/>
                <a:gd name="connsiteY1" fmla="*/ 288798 h 30673786"/>
                <a:gd name="connsiteX2" fmla="*/ 7828744 w 44352058"/>
                <a:gd name="connsiteY2" fmla="*/ 2442155 h 30673786"/>
                <a:gd name="connsiteX3" fmla="*/ 2344391 w 44352058"/>
                <a:gd name="connsiteY3" fmla="*/ 12300280 h 30673786"/>
                <a:gd name="connsiteX4" fmla="*/ 16666560 w 44352058"/>
                <a:gd name="connsiteY4" fmla="*/ 16139718 h 30673786"/>
                <a:gd name="connsiteX5" fmla="*/ 26116823 w 44352058"/>
                <a:gd name="connsiteY5" fmla="*/ 21064991 h 30673786"/>
                <a:gd name="connsiteX6" fmla="*/ 39767383 w 44352058"/>
                <a:gd name="connsiteY6" fmla="*/ 28778041 h 30673786"/>
                <a:gd name="connsiteX7" fmla="*/ 35978960 w 44352058"/>
                <a:gd name="connsiteY7" fmla="*/ 16601237 h 30673786"/>
                <a:gd name="connsiteX8" fmla="*/ 25794266 w 44352058"/>
                <a:gd name="connsiteY8" fmla="*/ 8555076 h 30673786"/>
                <a:gd name="connsiteX9" fmla="*/ 21728422 w 44352058"/>
                <a:gd name="connsiteY9" fmla="*/ 4174942 h 30673786"/>
                <a:gd name="connsiteX0" fmla="*/ 21728422 w 44352058"/>
                <a:gd name="connsiteY0" fmla="*/ 4174942 h 30673786"/>
                <a:gd name="connsiteX1" fmla="*/ 14141716 w 44352058"/>
                <a:gd name="connsiteY1" fmla="*/ 288798 h 30673786"/>
                <a:gd name="connsiteX2" fmla="*/ 7828744 w 44352058"/>
                <a:gd name="connsiteY2" fmla="*/ 2442155 h 30673786"/>
                <a:gd name="connsiteX3" fmla="*/ 2344391 w 44352058"/>
                <a:gd name="connsiteY3" fmla="*/ 12300280 h 30673786"/>
                <a:gd name="connsiteX4" fmla="*/ 16666560 w 44352058"/>
                <a:gd name="connsiteY4" fmla="*/ 16139718 h 30673786"/>
                <a:gd name="connsiteX5" fmla="*/ 26116823 w 44352058"/>
                <a:gd name="connsiteY5" fmla="*/ 21064991 h 30673786"/>
                <a:gd name="connsiteX6" fmla="*/ 39767383 w 44352058"/>
                <a:gd name="connsiteY6" fmla="*/ 28778041 h 30673786"/>
                <a:gd name="connsiteX7" fmla="*/ 35978960 w 44352058"/>
                <a:gd name="connsiteY7" fmla="*/ 16601237 h 30673786"/>
                <a:gd name="connsiteX8" fmla="*/ 25794266 w 44352058"/>
                <a:gd name="connsiteY8" fmla="*/ 8555076 h 30673786"/>
                <a:gd name="connsiteX9" fmla="*/ 21728422 w 44352058"/>
                <a:gd name="connsiteY9" fmla="*/ 4174942 h 30673786"/>
                <a:gd name="connsiteX0" fmla="*/ 21728422 w 44352058"/>
                <a:gd name="connsiteY0" fmla="*/ 4174942 h 30673786"/>
                <a:gd name="connsiteX1" fmla="*/ 14141716 w 44352058"/>
                <a:gd name="connsiteY1" fmla="*/ 288798 h 30673786"/>
                <a:gd name="connsiteX2" fmla="*/ 7828744 w 44352058"/>
                <a:gd name="connsiteY2" fmla="*/ 2442155 h 30673786"/>
                <a:gd name="connsiteX3" fmla="*/ 2344391 w 44352058"/>
                <a:gd name="connsiteY3" fmla="*/ 12300280 h 30673786"/>
                <a:gd name="connsiteX4" fmla="*/ 16666560 w 44352058"/>
                <a:gd name="connsiteY4" fmla="*/ 16139718 h 30673786"/>
                <a:gd name="connsiteX5" fmla="*/ 26116823 w 44352058"/>
                <a:gd name="connsiteY5" fmla="*/ 21064991 h 30673786"/>
                <a:gd name="connsiteX6" fmla="*/ 39767383 w 44352058"/>
                <a:gd name="connsiteY6" fmla="*/ 28778041 h 30673786"/>
                <a:gd name="connsiteX7" fmla="*/ 35978960 w 44352058"/>
                <a:gd name="connsiteY7" fmla="*/ 16601237 h 30673786"/>
                <a:gd name="connsiteX8" fmla="*/ 25794266 w 44352058"/>
                <a:gd name="connsiteY8" fmla="*/ 8555076 h 30673786"/>
                <a:gd name="connsiteX9" fmla="*/ 21728422 w 44352058"/>
                <a:gd name="connsiteY9" fmla="*/ 4174942 h 30673786"/>
                <a:gd name="connsiteX0" fmla="*/ 21728422 w 44352058"/>
                <a:gd name="connsiteY0" fmla="*/ 4174942 h 30673786"/>
                <a:gd name="connsiteX1" fmla="*/ 14141716 w 44352058"/>
                <a:gd name="connsiteY1" fmla="*/ 288798 h 30673786"/>
                <a:gd name="connsiteX2" fmla="*/ 7828744 w 44352058"/>
                <a:gd name="connsiteY2" fmla="*/ 2442155 h 30673786"/>
                <a:gd name="connsiteX3" fmla="*/ 2344391 w 44352058"/>
                <a:gd name="connsiteY3" fmla="*/ 12300280 h 30673786"/>
                <a:gd name="connsiteX4" fmla="*/ 16666560 w 44352058"/>
                <a:gd name="connsiteY4" fmla="*/ 16139718 h 30673786"/>
                <a:gd name="connsiteX5" fmla="*/ 26116823 w 44352058"/>
                <a:gd name="connsiteY5" fmla="*/ 21064991 h 30673786"/>
                <a:gd name="connsiteX6" fmla="*/ 39767383 w 44352058"/>
                <a:gd name="connsiteY6" fmla="*/ 28778041 h 30673786"/>
                <a:gd name="connsiteX7" fmla="*/ 35978960 w 44352058"/>
                <a:gd name="connsiteY7" fmla="*/ 16601237 h 30673786"/>
                <a:gd name="connsiteX8" fmla="*/ 25794266 w 44352058"/>
                <a:gd name="connsiteY8" fmla="*/ 8555076 h 30673786"/>
                <a:gd name="connsiteX9" fmla="*/ 21728422 w 44352058"/>
                <a:gd name="connsiteY9" fmla="*/ 4174942 h 30673786"/>
                <a:gd name="connsiteX0" fmla="*/ 21728422 w 44352058"/>
                <a:gd name="connsiteY0" fmla="*/ 4174942 h 30673786"/>
                <a:gd name="connsiteX1" fmla="*/ 14141716 w 44352058"/>
                <a:gd name="connsiteY1" fmla="*/ 288798 h 30673786"/>
                <a:gd name="connsiteX2" fmla="*/ 7828744 w 44352058"/>
                <a:gd name="connsiteY2" fmla="*/ 2442155 h 30673786"/>
                <a:gd name="connsiteX3" fmla="*/ 2344391 w 44352058"/>
                <a:gd name="connsiteY3" fmla="*/ 12300280 h 30673786"/>
                <a:gd name="connsiteX4" fmla="*/ 16666560 w 44352058"/>
                <a:gd name="connsiteY4" fmla="*/ 16139718 h 30673786"/>
                <a:gd name="connsiteX5" fmla="*/ 26116823 w 44352058"/>
                <a:gd name="connsiteY5" fmla="*/ 21064991 h 30673786"/>
                <a:gd name="connsiteX6" fmla="*/ 39767383 w 44352058"/>
                <a:gd name="connsiteY6" fmla="*/ 28778041 h 30673786"/>
                <a:gd name="connsiteX7" fmla="*/ 35978960 w 44352058"/>
                <a:gd name="connsiteY7" fmla="*/ 16601237 h 30673786"/>
                <a:gd name="connsiteX8" fmla="*/ 25794266 w 44352058"/>
                <a:gd name="connsiteY8" fmla="*/ 8555076 h 30673786"/>
                <a:gd name="connsiteX9" fmla="*/ 21728422 w 44352058"/>
                <a:gd name="connsiteY9" fmla="*/ 4174942 h 3067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352058" h="30673786">
                  <a:moveTo>
                    <a:pt x="21728422" y="4174942"/>
                  </a:moveTo>
                  <a:cubicBezTo>
                    <a:pt x="17343483" y="566081"/>
                    <a:pt x="16458329" y="577596"/>
                    <a:pt x="14141716" y="288798"/>
                  </a:cubicBezTo>
                  <a:cubicBezTo>
                    <a:pt x="11825103" y="0"/>
                    <a:pt x="9794965" y="440241"/>
                    <a:pt x="7828744" y="2442155"/>
                  </a:cubicBezTo>
                  <a:cubicBezTo>
                    <a:pt x="5862523" y="4444069"/>
                    <a:pt x="0" y="5087844"/>
                    <a:pt x="2344391" y="12300280"/>
                  </a:cubicBezTo>
                  <a:cubicBezTo>
                    <a:pt x="4980866" y="15662582"/>
                    <a:pt x="10708396" y="17084626"/>
                    <a:pt x="16666560" y="16139718"/>
                  </a:cubicBezTo>
                  <a:cubicBezTo>
                    <a:pt x="19230474" y="15797863"/>
                    <a:pt x="21750288" y="14555936"/>
                    <a:pt x="26116823" y="21064991"/>
                  </a:cubicBezTo>
                  <a:cubicBezTo>
                    <a:pt x="31618726" y="29199290"/>
                    <a:pt x="35309067" y="30673786"/>
                    <a:pt x="39767383" y="28778041"/>
                  </a:cubicBezTo>
                  <a:cubicBezTo>
                    <a:pt x="44352058" y="24171315"/>
                    <a:pt x="38563511" y="19621942"/>
                    <a:pt x="35978960" y="16601237"/>
                  </a:cubicBezTo>
                  <a:cubicBezTo>
                    <a:pt x="29575287" y="11489726"/>
                    <a:pt x="30234147" y="12278331"/>
                    <a:pt x="25794266" y="8555076"/>
                  </a:cubicBezTo>
                  <a:lnTo>
                    <a:pt x="21728422" y="41749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6825076" y="2230194"/>
              <a:ext cx="3418799" cy="4502785"/>
            </a:xfrm>
            <a:custGeom>
              <a:avLst/>
              <a:gdLst>
                <a:gd name="connsiteX0" fmla="*/ 1915886 w 3363686"/>
                <a:gd name="connsiteY0" fmla="*/ 4245428 h 4245428"/>
                <a:gd name="connsiteX1" fmla="*/ 3156858 w 3363686"/>
                <a:gd name="connsiteY1" fmla="*/ 3461657 h 4245428"/>
                <a:gd name="connsiteX2" fmla="*/ 2895600 w 3363686"/>
                <a:gd name="connsiteY2" fmla="*/ 1371600 h 4245428"/>
                <a:gd name="connsiteX3" fmla="*/ 348343 w 3363686"/>
                <a:gd name="connsiteY3" fmla="*/ 261257 h 4245428"/>
                <a:gd name="connsiteX4" fmla="*/ 805543 w 3363686"/>
                <a:gd name="connsiteY4" fmla="*/ 2939143 h 4245428"/>
                <a:gd name="connsiteX5" fmla="*/ 1785258 w 3363686"/>
                <a:gd name="connsiteY5" fmla="*/ 4114800 h 4245428"/>
                <a:gd name="connsiteX0" fmla="*/ 1915886 w 3363686"/>
                <a:gd name="connsiteY0" fmla="*/ 4245428 h 4245428"/>
                <a:gd name="connsiteX1" fmla="*/ 3156858 w 3363686"/>
                <a:gd name="connsiteY1" fmla="*/ 3461657 h 4245428"/>
                <a:gd name="connsiteX2" fmla="*/ 2895600 w 3363686"/>
                <a:gd name="connsiteY2" fmla="*/ 1371600 h 4245428"/>
                <a:gd name="connsiteX3" fmla="*/ 348343 w 3363686"/>
                <a:gd name="connsiteY3" fmla="*/ 261257 h 4245428"/>
                <a:gd name="connsiteX4" fmla="*/ 805543 w 3363686"/>
                <a:gd name="connsiteY4" fmla="*/ 2939143 h 4245428"/>
                <a:gd name="connsiteX5" fmla="*/ 1785258 w 3363686"/>
                <a:gd name="connsiteY5" fmla="*/ 4114800 h 4245428"/>
                <a:gd name="connsiteX6" fmla="*/ 1915886 w 3363686"/>
                <a:gd name="connsiteY6" fmla="*/ 4245428 h 4245428"/>
                <a:gd name="connsiteX0" fmla="*/ 1915884 w 3363684"/>
                <a:gd name="connsiteY0" fmla="*/ 3986011 h 3986011"/>
                <a:gd name="connsiteX1" fmla="*/ 3156856 w 3363684"/>
                <a:gd name="connsiteY1" fmla="*/ 3202240 h 3986011"/>
                <a:gd name="connsiteX2" fmla="*/ 2895598 w 3363684"/>
                <a:gd name="connsiteY2" fmla="*/ 1112183 h 3986011"/>
                <a:gd name="connsiteX3" fmla="*/ 348343 w 3363684"/>
                <a:gd name="connsiteY3" fmla="*/ 261257 h 3986011"/>
                <a:gd name="connsiteX4" fmla="*/ 805541 w 3363684"/>
                <a:gd name="connsiteY4" fmla="*/ 2679726 h 3986011"/>
                <a:gd name="connsiteX5" fmla="*/ 1785256 w 3363684"/>
                <a:gd name="connsiteY5" fmla="*/ 3855383 h 3986011"/>
                <a:gd name="connsiteX6" fmla="*/ 1915884 w 3363684"/>
                <a:gd name="connsiteY6" fmla="*/ 3986011 h 3986011"/>
                <a:gd name="connsiteX0" fmla="*/ 1915884 w 3363684"/>
                <a:gd name="connsiteY0" fmla="*/ 4497177 h 4497177"/>
                <a:gd name="connsiteX1" fmla="*/ 3156856 w 3363684"/>
                <a:gd name="connsiteY1" fmla="*/ 3713406 h 4497177"/>
                <a:gd name="connsiteX2" fmla="*/ 2895598 w 3363684"/>
                <a:gd name="connsiteY2" fmla="*/ 1623349 h 4497177"/>
                <a:gd name="connsiteX3" fmla="*/ 348343 w 3363684"/>
                <a:gd name="connsiteY3" fmla="*/ 772423 h 4497177"/>
                <a:gd name="connsiteX4" fmla="*/ 805541 w 3363684"/>
                <a:gd name="connsiteY4" fmla="*/ 3190892 h 4497177"/>
                <a:gd name="connsiteX5" fmla="*/ 1785256 w 3363684"/>
                <a:gd name="connsiteY5" fmla="*/ 4366549 h 4497177"/>
                <a:gd name="connsiteX6" fmla="*/ 1915884 w 3363684"/>
                <a:gd name="connsiteY6" fmla="*/ 4497177 h 4497177"/>
                <a:gd name="connsiteX0" fmla="*/ 1915884 w 3320791"/>
                <a:gd name="connsiteY0" fmla="*/ 4497177 h 4497177"/>
                <a:gd name="connsiteX1" fmla="*/ 2899499 w 3320791"/>
                <a:gd name="connsiteY1" fmla="*/ 3713406 h 4497177"/>
                <a:gd name="connsiteX2" fmla="*/ 2895598 w 3320791"/>
                <a:gd name="connsiteY2" fmla="*/ 1623349 h 4497177"/>
                <a:gd name="connsiteX3" fmla="*/ 348343 w 3320791"/>
                <a:gd name="connsiteY3" fmla="*/ 772423 h 4497177"/>
                <a:gd name="connsiteX4" fmla="*/ 805541 w 3320791"/>
                <a:gd name="connsiteY4" fmla="*/ 3190892 h 4497177"/>
                <a:gd name="connsiteX5" fmla="*/ 1785256 w 3320791"/>
                <a:gd name="connsiteY5" fmla="*/ 4366549 h 4497177"/>
                <a:gd name="connsiteX6" fmla="*/ 1915884 w 3320791"/>
                <a:gd name="connsiteY6" fmla="*/ 4497177 h 4497177"/>
                <a:gd name="connsiteX0" fmla="*/ 1915884 w 3062785"/>
                <a:gd name="connsiteY0" fmla="*/ 4497177 h 4497177"/>
                <a:gd name="connsiteX1" fmla="*/ 2899499 w 3062785"/>
                <a:gd name="connsiteY1" fmla="*/ 3713406 h 4497177"/>
                <a:gd name="connsiteX2" fmla="*/ 2895598 w 3062785"/>
                <a:gd name="connsiteY2" fmla="*/ 1623349 h 4497177"/>
                <a:gd name="connsiteX3" fmla="*/ 348343 w 3062785"/>
                <a:gd name="connsiteY3" fmla="*/ 772423 h 4497177"/>
                <a:gd name="connsiteX4" fmla="*/ 805541 w 3062785"/>
                <a:gd name="connsiteY4" fmla="*/ 3190892 h 4497177"/>
                <a:gd name="connsiteX5" fmla="*/ 1785256 w 3062785"/>
                <a:gd name="connsiteY5" fmla="*/ 4366549 h 4497177"/>
                <a:gd name="connsiteX6" fmla="*/ 1915884 w 3062785"/>
                <a:gd name="connsiteY6" fmla="*/ 4497177 h 4497177"/>
                <a:gd name="connsiteX0" fmla="*/ 1915884 w 3062785"/>
                <a:gd name="connsiteY0" fmla="*/ 4497177 h 4497177"/>
                <a:gd name="connsiteX1" fmla="*/ 2899499 w 3062785"/>
                <a:gd name="connsiteY1" fmla="*/ 3713406 h 4497177"/>
                <a:gd name="connsiteX2" fmla="*/ 2895598 w 3062785"/>
                <a:gd name="connsiteY2" fmla="*/ 1623349 h 4497177"/>
                <a:gd name="connsiteX3" fmla="*/ 348343 w 3062785"/>
                <a:gd name="connsiteY3" fmla="*/ 772423 h 4497177"/>
                <a:gd name="connsiteX4" fmla="*/ 805541 w 3062785"/>
                <a:gd name="connsiteY4" fmla="*/ 3190892 h 4497177"/>
                <a:gd name="connsiteX5" fmla="*/ 1785256 w 3062785"/>
                <a:gd name="connsiteY5" fmla="*/ 4366549 h 4497177"/>
                <a:gd name="connsiteX6" fmla="*/ 1915884 w 3062785"/>
                <a:gd name="connsiteY6" fmla="*/ 4497177 h 4497177"/>
                <a:gd name="connsiteX0" fmla="*/ 1915884 w 3062785"/>
                <a:gd name="connsiteY0" fmla="*/ 4497177 h 4497177"/>
                <a:gd name="connsiteX1" fmla="*/ 2899499 w 3062785"/>
                <a:gd name="connsiteY1" fmla="*/ 3713406 h 4497177"/>
                <a:gd name="connsiteX2" fmla="*/ 2895598 w 3062785"/>
                <a:gd name="connsiteY2" fmla="*/ 1623349 h 4497177"/>
                <a:gd name="connsiteX3" fmla="*/ 348343 w 3062785"/>
                <a:gd name="connsiteY3" fmla="*/ 772423 h 4497177"/>
                <a:gd name="connsiteX4" fmla="*/ 805541 w 3062785"/>
                <a:gd name="connsiteY4" fmla="*/ 3190892 h 4497177"/>
                <a:gd name="connsiteX5" fmla="*/ 1785256 w 3062785"/>
                <a:gd name="connsiteY5" fmla="*/ 4366549 h 4497177"/>
                <a:gd name="connsiteX6" fmla="*/ 1915884 w 3062785"/>
                <a:gd name="connsiteY6" fmla="*/ 4497177 h 4497177"/>
                <a:gd name="connsiteX0" fmla="*/ 1915884 w 3062785"/>
                <a:gd name="connsiteY0" fmla="*/ 4497177 h 4497177"/>
                <a:gd name="connsiteX1" fmla="*/ 2899499 w 3062785"/>
                <a:gd name="connsiteY1" fmla="*/ 3713406 h 4497177"/>
                <a:gd name="connsiteX2" fmla="*/ 2895598 w 3062785"/>
                <a:gd name="connsiteY2" fmla="*/ 1623349 h 4497177"/>
                <a:gd name="connsiteX3" fmla="*/ 348343 w 3062785"/>
                <a:gd name="connsiteY3" fmla="*/ 772423 h 4497177"/>
                <a:gd name="connsiteX4" fmla="*/ 805541 w 3062785"/>
                <a:gd name="connsiteY4" fmla="*/ 3190892 h 4497177"/>
                <a:gd name="connsiteX5" fmla="*/ 1785256 w 3062785"/>
                <a:gd name="connsiteY5" fmla="*/ 4366549 h 4497177"/>
                <a:gd name="connsiteX6" fmla="*/ 1915884 w 3062785"/>
                <a:gd name="connsiteY6" fmla="*/ 4497177 h 4497177"/>
                <a:gd name="connsiteX0" fmla="*/ 1915884 w 3062785"/>
                <a:gd name="connsiteY0" fmla="*/ 4497177 h 4584263"/>
                <a:gd name="connsiteX1" fmla="*/ 2899499 w 3062785"/>
                <a:gd name="connsiteY1" fmla="*/ 3713406 h 4584263"/>
                <a:gd name="connsiteX2" fmla="*/ 2895598 w 3062785"/>
                <a:gd name="connsiteY2" fmla="*/ 1623349 h 4584263"/>
                <a:gd name="connsiteX3" fmla="*/ 348343 w 3062785"/>
                <a:gd name="connsiteY3" fmla="*/ 772423 h 4584263"/>
                <a:gd name="connsiteX4" fmla="*/ 805541 w 3062785"/>
                <a:gd name="connsiteY4" fmla="*/ 3190892 h 4584263"/>
                <a:gd name="connsiteX5" fmla="*/ 1915884 w 3062785"/>
                <a:gd name="connsiteY5" fmla="*/ 4497177 h 4584263"/>
                <a:gd name="connsiteX0" fmla="*/ 1915883 w 3062784"/>
                <a:gd name="connsiteY0" fmla="*/ 4497177 h 4584263"/>
                <a:gd name="connsiteX1" fmla="*/ 2899498 w 3062784"/>
                <a:gd name="connsiteY1" fmla="*/ 3713406 h 4584263"/>
                <a:gd name="connsiteX2" fmla="*/ 2895597 w 3062784"/>
                <a:gd name="connsiteY2" fmla="*/ 1623349 h 4584263"/>
                <a:gd name="connsiteX3" fmla="*/ 348343 w 3062784"/>
                <a:gd name="connsiteY3" fmla="*/ 772423 h 4584263"/>
                <a:gd name="connsiteX4" fmla="*/ 805540 w 3062784"/>
                <a:gd name="connsiteY4" fmla="*/ 3190892 h 4584263"/>
                <a:gd name="connsiteX5" fmla="*/ 1915883 w 3062784"/>
                <a:gd name="connsiteY5" fmla="*/ 4497177 h 4584263"/>
                <a:gd name="connsiteX0" fmla="*/ 2271898 w 3418799"/>
                <a:gd name="connsiteY0" fmla="*/ 4497177 h 4743434"/>
                <a:gd name="connsiteX1" fmla="*/ 3255513 w 3418799"/>
                <a:gd name="connsiteY1" fmla="*/ 3713406 h 4743434"/>
                <a:gd name="connsiteX2" fmla="*/ 3251612 w 3418799"/>
                <a:gd name="connsiteY2" fmla="*/ 1623349 h 4743434"/>
                <a:gd name="connsiteX3" fmla="*/ 704358 w 3418799"/>
                <a:gd name="connsiteY3" fmla="*/ 772423 h 4743434"/>
                <a:gd name="connsiteX4" fmla="*/ 261257 w 3418799"/>
                <a:gd name="connsiteY4" fmla="*/ 2235863 h 4743434"/>
                <a:gd name="connsiteX5" fmla="*/ 2271898 w 3418799"/>
                <a:gd name="connsiteY5" fmla="*/ 4497177 h 4743434"/>
                <a:gd name="connsiteX0" fmla="*/ 2271898 w 3418799"/>
                <a:gd name="connsiteY0" fmla="*/ 4497177 h 4743434"/>
                <a:gd name="connsiteX1" fmla="*/ 3255513 w 3418799"/>
                <a:gd name="connsiteY1" fmla="*/ 3713406 h 4743434"/>
                <a:gd name="connsiteX2" fmla="*/ 3251612 w 3418799"/>
                <a:gd name="connsiteY2" fmla="*/ 1623349 h 4743434"/>
                <a:gd name="connsiteX3" fmla="*/ 704358 w 3418799"/>
                <a:gd name="connsiteY3" fmla="*/ 772423 h 4743434"/>
                <a:gd name="connsiteX4" fmla="*/ 261257 w 3418799"/>
                <a:gd name="connsiteY4" fmla="*/ 2235863 h 4743434"/>
                <a:gd name="connsiteX5" fmla="*/ 2271898 w 3418799"/>
                <a:gd name="connsiteY5" fmla="*/ 4497177 h 4743434"/>
                <a:gd name="connsiteX0" fmla="*/ 1638272 w 3418799"/>
                <a:gd name="connsiteY0" fmla="*/ 4256528 h 4502785"/>
                <a:gd name="connsiteX1" fmla="*/ 3164995 w 3418799"/>
                <a:gd name="connsiteY1" fmla="*/ 3713406 h 4502785"/>
                <a:gd name="connsiteX2" fmla="*/ 3161094 w 3418799"/>
                <a:gd name="connsiteY2" fmla="*/ 1623349 h 4502785"/>
                <a:gd name="connsiteX3" fmla="*/ 613840 w 3418799"/>
                <a:gd name="connsiteY3" fmla="*/ 772423 h 4502785"/>
                <a:gd name="connsiteX4" fmla="*/ 170739 w 3418799"/>
                <a:gd name="connsiteY4" fmla="*/ 2235863 h 4502785"/>
                <a:gd name="connsiteX5" fmla="*/ 1638272 w 3418799"/>
                <a:gd name="connsiteY5" fmla="*/ 4256528 h 4502785"/>
                <a:gd name="connsiteX0" fmla="*/ 1638272 w 3418799"/>
                <a:gd name="connsiteY0" fmla="*/ 4256528 h 4502785"/>
                <a:gd name="connsiteX1" fmla="*/ 3164995 w 3418799"/>
                <a:gd name="connsiteY1" fmla="*/ 3713406 h 4502785"/>
                <a:gd name="connsiteX2" fmla="*/ 3161094 w 3418799"/>
                <a:gd name="connsiteY2" fmla="*/ 1623349 h 4502785"/>
                <a:gd name="connsiteX3" fmla="*/ 613840 w 3418799"/>
                <a:gd name="connsiteY3" fmla="*/ 772423 h 4502785"/>
                <a:gd name="connsiteX4" fmla="*/ 170739 w 3418799"/>
                <a:gd name="connsiteY4" fmla="*/ 2235863 h 4502785"/>
                <a:gd name="connsiteX5" fmla="*/ 1036843 w 3418799"/>
                <a:gd name="connsiteY5" fmla="*/ 3086995 h 4502785"/>
                <a:gd name="connsiteX6" fmla="*/ 1638272 w 3418799"/>
                <a:gd name="connsiteY6" fmla="*/ 4256528 h 4502785"/>
                <a:gd name="connsiteX0" fmla="*/ 1638272 w 3418799"/>
                <a:gd name="connsiteY0" fmla="*/ 4256528 h 4502785"/>
                <a:gd name="connsiteX1" fmla="*/ 3164995 w 3418799"/>
                <a:gd name="connsiteY1" fmla="*/ 3713406 h 4502785"/>
                <a:gd name="connsiteX2" fmla="*/ 3161094 w 3418799"/>
                <a:gd name="connsiteY2" fmla="*/ 1623349 h 4502785"/>
                <a:gd name="connsiteX3" fmla="*/ 613840 w 3418799"/>
                <a:gd name="connsiteY3" fmla="*/ 772423 h 4502785"/>
                <a:gd name="connsiteX4" fmla="*/ 170739 w 3418799"/>
                <a:gd name="connsiteY4" fmla="*/ 2235863 h 4502785"/>
                <a:gd name="connsiteX5" fmla="*/ 1036843 w 3418799"/>
                <a:gd name="connsiteY5" fmla="*/ 3086995 h 4502785"/>
                <a:gd name="connsiteX6" fmla="*/ 1638272 w 3418799"/>
                <a:gd name="connsiteY6" fmla="*/ 4256528 h 4502785"/>
                <a:gd name="connsiteX0" fmla="*/ 1638272 w 3418799"/>
                <a:gd name="connsiteY0" fmla="*/ 4256528 h 4502785"/>
                <a:gd name="connsiteX1" fmla="*/ 3164995 w 3418799"/>
                <a:gd name="connsiteY1" fmla="*/ 3713406 h 4502785"/>
                <a:gd name="connsiteX2" fmla="*/ 3161094 w 3418799"/>
                <a:gd name="connsiteY2" fmla="*/ 1623349 h 4502785"/>
                <a:gd name="connsiteX3" fmla="*/ 613840 w 3418799"/>
                <a:gd name="connsiteY3" fmla="*/ 772423 h 4502785"/>
                <a:gd name="connsiteX4" fmla="*/ 170739 w 3418799"/>
                <a:gd name="connsiteY4" fmla="*/ 2235863 h 4502785"/>
                <a:gd name="connsiteX5" fmla="*/ 1036843 w 3418799"/>
                <a:gd name="connsiteY5" fmla="*/ 3086995 h 4502785"/>
                <a:gd name="connsiteX6" fmla="*/ 1638272 w 3418799"/>
                <a:gd name="connsiteY6" fmla="*/ 4256528 h 4502785"/>
                <a:gd name="connsiteX0" fmla="*/ 1638272 w 3418799"/>
                <a:gd name="connsiteY0" fmla="*/ 4256528 h 4502785"/>
                <a:gd name="connsiteX1" fmla="*/ 3164995 w 3418799"/>
                <a:gd name="connsiteY1" fmla="*/ 3713406 h 4502785"/>
                <a:gd name="connsiteX2" fmla="*/ 3161094 w 3418799"/>
                <a:gd name="connsiteY2" fmla="*/ 1623349 h 4502785"/>
                <a:gd name="connsiteX3" fmla="*/ 613840 w 3418799"/>
                <a:gd name="connsiteY3" fmla="*/ 772423 h 4502785"/>
                <a:gd name="connsiteX4" fmla="*/ 170739 w 3418799"/>
                <a:gd name="connsiteY4" fmla="*/ 2235863 h 4502785"/>
                <a:gd name="connsiteX5" fmla="*/ 850926 w 3418799"/>
                <a:gd name="connsiteY5" fmla="*/ 3086995 h 4502785"/>
                <a:gd name="connsiteX6" fmla="*/ 1638272 w 3418799"/>
                <a:gd name="connsiteY6" fmla="*/ 4256528 h 4502785"/>
                <a:gd name="connsiteX0" fmla="*/ 1638272 w 3418799"/>
                <a:gd name="connsiteY0" fmla="*/ 4256528 h 4502785"/>
                <a:gd name="connsiteX1" fmla="*/ 3164995 w 3418799"/>
                <a:gd name="connsiteY1" fmla="*/ 3713406 h 4502785"/>
                <a:gd name="connsiteX2" fmla="*/ 3161094 w 3418799"/>
                <a:gd name="connsiteY2" fmla="*/ 1623349 h 4502785"/>
                <a:gd name="connsiteX3" fmla="*/ 613840 w 3418799"/>
                <a:gd name="connsiteY3" fmla="*/ 772423 h 4502785"/>
                <a:gd name="connsiteX4" fmla="*/ 170739 w 3418799"/>
                <a:gd name="connsiteY4" fmla="*/ 2235863 h 4502785"/>
                <a:gd name="connsiteX5" fmla="*/ 850926 w 3418799"/>
                <a:gd name="connsiteY5" fmla="*/ 3086995 h 4502785"/>
                <a:gd name="connsiteX6" fmla="*/ 1638272 w 3418799"/>
                <a:gd name="connsiteY6" fmla="*/ 4256528 h 4502785"/>
                <a:gd name="connsiteX0" fmla="*/ 1638272 w 3418799"/>
                <a:gd name="connsiteY0" fmla="*/ 4256528 h 4502785"/>
                <a:gd name="connsiteX1" fmla="*/ 3164995 w 3418799"/>
                <a:gd name="connsiteY1" fmla="*/ 3713406 h 4502785"/>
                <a:gd name="connsiteX2" fmla="*/ 3161094 w 3418799"/>
                <a:gd name="connsiteY2" fmla="*/ 1623349 h 4502785"/>
                <a:gd name="connsiteX3" fmla="*/ 613840 w 3418799"/>
                <a:gd name="connsiteY3" fmla="*/ 772423 h 4502785"/>
                <a:gd name="connsiteX4" fmla="*/ 170739 w 3418799"/>
                <a:gd name="connsiteY4" fmla="*/ 2235863 h 4502785"/>
                <a:gd name="connsiteX5" fmla="*/ 850926 w 3418799"/>
                <a:gd name="connsiteY5" fmla="*/ 3086995 h 4502785"/>
                <a:gd name="connsiteX6" fmla="*/ 1638272 w 3418799"/>
                <a:gd name="connsiteY6" fmla="*/ 4256528 h 4502785"/>
                <a:gd name="connsiteX0" fmla="*/ 1638272 w 3418799"/>
                <a:gd name="connsiteY0" fmla="*/ 4256528 h 4502785"/>
                <a:gd name="connsiteX1" fmla="*/ 3164995 w 3418799"/>
                <a:gd name="connsiteY1" fmla="*/ 3713406 h 4502785"/>
                <a:gd name="connsiteX2" fmla="*/ 3161094 w 3418799"/>
                <a:gd name="connsiteY2" fmla="*/ 1623349 h 4502785"/>
                <a:gd name="connsiteX3" fmla="*/ 613840 w 3418799"/>
                <a:gd name="connsiteY3" fmla="*/ 772423 h 4502785"/>
                <a:gd name="connsiteX4" fmla="*/ 170739 w 3418799"/>
                <a:gd name="connsiteY4" fmla="*/ 2235863 h 4502785"/>
                <a:gd name="connsiteX5" fmla="*/ 850926 w 3418799"/>
                <a:gd name="connsiteY5" fmla="*/ 3086995 h 4502785"/>
                <a:gd name="connsiteX6" fmla="*/ 1638272 w 3418799"/>
                <a:gd name="connsiteY6" fmla="*/ 4256528 h 4502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8799" h="4502785">
                  <a:moveTo>
                    <a:pt x="1638272" y="4256528"/>
                  </a:moveTo>
                  <a:cubicBezTo>
                    <a:pt x="2137315" y="4502785"/>
                    <a:pt x="2911191" y="4152269"/>
                    <a:pt x="3164995" y="3713406"/>
                  </a:cubicBezTo>
                  <a:cubicBezTo>
                    <a:pt x="3418799" y="3274543"/>
                    <a:pt x="3301294" y="2379299"/>
                    <a:pt x="3161094" y="1623349"/>
                  </a:cubicBezTo>
                  <a:cubicBezTo>
                    <a:pt x="2758665" y="998712"/>
                    <a:pt x="2275553" y="0"/>
                    <a:pt x="613840" y="772423"/>
                  </a:cubicBezTo>
                  <a:cubicBezTo>
                    <a:pt x="265497" y="1033680"/>
                    <a:pt x="0" y="1655179"/>
                    <a:pt x="170739" y="2235863"/>
                  </a:cubicBezTo>
                  <a:cubicBezTo>
                    <a:pt x="414592" y="2710826"/>
                    <a:pt x="288724" y="2405492"/>
                    <a:pt x="850926" y="3086995"/>
                  </a:cubicBezTo>
                  <a:cubicBezTo>
                    <a:pt x="1176810" y="3762791"/>
                    <a:pt x="1231222" y="4180328"/>
                    <a:pt x="1638272" y="42565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2718740" y="3386989"/>
              <a:ext cx="3861630" cy="4170855"/>
            </a:xfrm>
            <a:custGeom>
              <a:avLst/>
              <a:gdLst>
                <a:gd name="connsiteX0" fmla="*/ 2438399 w 3646714"/>
                <a:gd name="connsiteY0" fmla="*/ 3516086 h 3581400"/>
                <a:gd name="connsiteX1" fmla="*/ 3418114 w 3646714"/>
                <a:gd name="connsiteY1" fmla="*/ 1099457 h 3581400"/>
                <a:gd name="connsiteX2" fmla="*/ 1066799 w 3646714"/>
                <a:gd name="connsiteY2" fmla="*/ 250371 h 3581400"/>
                <a:gd name="connsiteX3" fmla="*/ 217714 w 3646714"/>
                <a:gd name="connsiteY3" fmla="*/ 2601686 h 3581400"/>
                <a:gd name="connsiteX4" fmla="*/ 2373085 w 3646714"/>
                <a:gd name="connsiteY4" fmla="*/ 3581400 h 3581400"/>
                <a:gd name="connsiteX0" fmla="*/ 2438399 w 3042556"/>
                <a:gd name="connsiteY0" fmla="*/ 3413319 h 3478633"/>
                <a:gd name="connsiteX1" fmla="*/ 2017750 w 3042556"/>
                <a:gd name="connsiteY1" fmla="*/ 1613297 h 3478633"/>
                <a:gd name="connsiteX2" fmla="*/ 1066799 w 3042556"/>
                <a:gd name="connsiteY2" fmla="*/ 147604 h 3478633"/>
                <a:gd name="connsiteX3" fmla="*/ 217714 w 3042556"/>
                <a:gd name="connsiteY3" fmla="*/ 2498919 h 3478633"/>
                <a:gd name="connsiteX4" fmla="*/ 2373085 w 3042556"/>
                <a:gd name="connsiteY4" fmla="*/ 3478633 h 3478633"/>
                <a:gd name="connsiteX0" fmla="*/ 2438399 w 3560630"/>
                <a:gd name="connsiteY0" fmla="*/ 3501052 h 3566366"/>
                <a:gd name="connsiteX1" fmla="*/ 3332030 w 3560630"/>
                <a:gd name="connsiteY1" fmla="*/ 1174629 h 3566366"/>
                <a:gd name="connsiteX2" fmla="*/ 1066799 w 3560630"/>
                <a:gd name="connsiteY2" fmla="*/ 235337 h 3566366"/>
                <a:gd name="connsiteX3" fmla="*/ 217714 w 3560630"/>
                <a:gd name="connsiteY3" fmla="*/ 2586652 h 3566366"/>
                <a:gd name="connsiteX4" fmla="*/ 2373085 w 3560630"/>
                <a:gd name="connsiteY4" fmla="*/ 3566366 h 3566366"/>
                <a:gd name="connsiteX0" fmla="*/ 2438399 w 3560630"/>
                <a:gd name="connsiteY0" fmla="*/ 3601640 h 3666954"/>
                <a:gd name="connsiteX1" fmla="*/ 3332030 w 3560630"/>
                <a:gd name="connsiteY1" fmla="*/ 1275217 h 3666954"/>
                <a:gd name="connsiteX2" fmla="*/ 1066799 w 3560630"/>
                <a:gd name="connsiteY2" fmla="*/ 335925 h 3666954"/>
                <a:gd name="connsiteX3" fmla="*/ 217714 w 3560630"/>
                <a:gd name="connsiteY3" fmla="*/ 2687240 h 3666954"/>
                <a:gd name="connsiteX4" fmla="*/ 2373085 w 3560630"/>
                <a:gd name="connsiteY4" fmla="*/ 3666954 h 3666954"/>
                <a:gd name="connsiteX0" fmla="*/ 2438399 w 3560630"/>
                <a:gd name="connsiteY0" fmla="*/ 3601640 h 3826157"/>
                <a:gd name="connsiteX1" fmla="*/ 3332030 w 3560630"/>
                <a:gd name="connsiteY1" fmla="*/ 1275217 h 3826157"/>
                <a:gd name="connsiteX2" fmla="*/ 1066799 w 3560630"/>
                <a:gd name="connsiteY2" fmla="*/ 335925 h 3826157"/>
                <a:gd name="connsiteX3" fmla="*/ 217714 w 3560630"/>
                <a:gd name="connsiteY3" fmla="*/ 2687240 h 3826157"/>
                <a:gd name="connsiteX4" fmla="*/ 2373085 w 3560630"/>
                <a:gd name="connsiteY4" fmla="*/ 3666954 h 3826157"/>
                <a:gd name="connsiteX5" fmla="*/ 2435678 w 3560630"/>
                <a:gd name="connsiteY5" fmla="*/ 3642461 h 3826157"/>
                <a:gd name="connsiteX0" fmla="*/ 2438399 w 3560630"/>
                <a:gd name="connsiteY0" fmla="*/ 3601640 h 3666954"/>
                <a:gd name="connsiteX1" fmla="*/ 3332030 w 3560630"/>
                <a:gd name="connsiteY1" fmla="*/ 1275217 h 3666954"/>
                <a:gd name="connsiteX2" fmla="*/ 1066799 w 3560630"/>
                <a:gd name="connsiteY2" fmla="*/ 335925 h 3666954"/>
                <a:gd name="connsiteX3" fmla="*/ 217714 w 3560630"/>
                <a:gd name="connsiteY3" fmla="*/ 2687240 h 3666954"/>
                <a:gd name="connsiteX4" fmla="*/ 2373085 w 3560630"/>
                <a:gd name="connsiteY4" fmla="*/ 3666954 h 3666954"/>
                <a:gd name="connsiteX0" fmla="*/ 2438399 w 3560630"/>
                <a:gd name="connsiteY0" fmla="*/ 3601640 h 3601640"/>
                <a:gd name="connsiteX1" fmla="*/ 3332030 w 3560630"/>
                <a:gd name="connsiteY1" fmla="*/ 1275217 h 3601640"/>
                <a:gd name="connsiteX2" fmla="*/ 1066799 w 3560630"/>
                <a:gd name="connsiteY2" fmla="*/ 335925 h 3601640"/>
                <a:gd name="connsiteX3" fmla="*/ 217714 w 3560630"/>
                <a:gd name="connsiteY3" fmla="*/ 2687240 h 3601640"/>
                <a:gd name="connsiteX0" fmla="*/ 2438399 w 3560630"/>
                <a:gd name="connsiteY0" fmla="*/ 3601640 h 3601640"/>
                <a:gd name="connsiteX1" fmla="*/ 3332030 w 3560630"/>
                <a:gd name="connsiteY1" fmla="*/ 1275217 h 3601640"/>
                <a:gd name="connsiteX2" fmla="*/ 1066799 w 3560630"/>
                <a:gd name="connsiteY2" fmla="*/ 335925 h 3601640"/>
                <a:gd name="connsiteX3" fmla="*/ 217714 w 3560630"/>
                <a:gd name="connsiteY3" fmla="*/ 2687240 h 3601640"/>
                <a:gd name="connsiteX4" fmla="*/ 2438399 w 3560630"/>
                <a:gd name="connsiteY4" fmla="*/ 3601640 h 3601640"/>
                <a:gd name="connsiteX0" fmla="*/ 2438399 w 3560630"/>
                <a:gd name="connsiteY0" fmla="*/ 3601640 h 3601640"/>
                <a:gd name="connsiteX1" fmla="*/ 3332030 w 3560630"/>
                <a:gd name="connsiteY1" fmla="*/ 1275217 h 3601640"/>
                <a:gd name="connsiteX2" fmla="*/ 1066799 w 3560630"/>
                <a:gd name="connsiteY2" fmla="*/ 335925 h 3601640"/>
                <a:gd name="connsiteX3" fmla="*/ 217714 w 3560630"/>
                <a:gd name="connsiteY3" fmla="*/ 2687240 h 3601640"/>
                <a:gd name="connsiteX4" fmla="*/ 2438399 w 3560630"/>
                <a:gd name="connsiteY4" fmla="*/ 3601640 h 3601640"/>
                <a:gd name="connsiteX0" fmla="*/ 2438399 w 3560630"/>
                <a:gd name="connsiteY0" fmla="*/ 3601640 h 3601640"/>
                <a:gd name="connsiteX1" fmla="*/ 3332030 w 3560630"/>
                <a:gd name="connsiteY1" fmla="*/ 1275217 h 3601640"/>
                <a:gd name="connsiteX2" fmla="*/ 1066799 w 3560630"/>
                <a:gd name="connsiteY2" fmla="*/ 335925 h 3601640"/>
                <a:gd name="connsiteX3" fmla="*/ 217714 w 3560630"/>
                <a:gd name="connsiteY3" fmla="*/ 2687240 h 3601640"/>
                <a:gd name="connsiteX4" fmla="*/ 2438399 w 3560630"/>
                <a:gd name="connsiteY4" fmla="*/ 3601640 h 3601640"/>
                <a:gd name="connsiteX0" fmla="*/ 2438399 w 3560630"/>
                <a:gd name="connsiteY0" fmla="*/ 3601640 h 4170855"/>
                <a:gd name="connsiteX1" fmla="*/ 3332030 w 3560630"/>
                <a:gd name="connsiteY1" fmla="*/ 1275217 h 4170855"/>
                <a:gd name="connsiteX2" fmla="*/ 1066799 w 3560630"/>
                <a:gd name="connsiteY2" fmla="*/ 335925 h 4170855"/>
                <a:gd name="connsiteX3" fmla="*/ 217714 w 3560630"/>
                <a:gd name="connsiteY3" fmla="*/ 2687240 h 4170855"/>
                <a:gd name="connsiteX4" fmla="*/ 2438399 w 3560630"/>
                <a:gd name="connsiteY4" fmla="*/ 3601640 h 4170855"/>
                <a:gd name="connsiteX0" fmla="*/ 2438399 w 3560630"/>
                <a:gd name="connsiteY0" fmla="*/ 3601640 h 4170855"/>
                <a:gd name="connsiteX1" fmla="*/ 3332030 w 3560630"/>
                <a:gd name="connsiteY1" fmla="*/ 1275217 h 4170855"/>
                <a:gd name="connsiteX2" fmla="*/ 1066799 w 3560630"/>
                <a:gd name="connsiteY2" fmla="*/ 335925 h 4170855"/>
                <a:gd name="connsiteX3" fmla="*/ 217714 w 3560630"/>
                <a:gd name="connsiteY3" fmla="*/ 2687240 h 4170855"/>
                <a:gd name="connsiteX4" fmla="*/ 2438399 w 3560630"/>
                <a:gd name="connsiteY4" fmla="*/ 3601640 h 4170855"/>
                <a:gd name="connsiteX0" fmla="*/ 2438399 w 3604598"/>
                <a:gd name="connsiteY0" fmla="*/ 3601640 h 4170855"/>
                <a:gd name="connsiteX1" fmla="*/ 3332030 w 3604598"/>
                <a:gd name="connsiteY1" fmla="*/ 1275217 h 4170855"/>
                <a:gd name="connsiteX2" fmla="*/ 1066799 w 3604598"/>
                <a:gd name="connsiteY2" fmla="*/ 335925 h 4170855"/>
                <a:gd name="connsiteX3" fmla="*/ 217714 w 3604598"/>
                <a:gd name="connsiteY3" fmla="*/ 2687240 h 4170855"/>
                <a:gd name="connsiteX4" fmla="*/ 2438399 w 3604598"/>
                <a:gd name="connsiteY4" fmla="*/ 3601640 h 4170855"/>
                <a:gd name="connsiteX0" fmla="*/ 2695431 w 3861630"/>
                <a:gd name="connsiteY0" fmla="*/ 3601640 h 4170855"/>
                <a:gd name="connsiteX1" fmla="*/ 3589062 w 3861630"/>
                <a:gd name="connsiteY1" fmla="*/ 1275217 h 4170855"/>
                <a:gd name="connsiteX2" fmla="*/ 1323831 w 3861630"/>
                <a:gd name="connsiteY2" fmla="*/ 335925 h 4170855"/>
                <a:gd name="connsiteX3" fmla="*/ 474746 w 3861630"/>
                <a:gd name="connsiteY3" fmla="*/ 2687240 h 4170855"/>
                <a:gd name="connsiteX4" fmla="*/ 2695431 w 3861630"/>
                <a:gd name="connsiteY4" fmla="*/ 3601640 h 4170855"/>
                <a:gd name="connsiteX0" fmla="*/ 2695431 w 3861630"/>
                <a:gd name="connsiteY0" fmla="*/ 3601640 h 4170855"/>
                <a:gd name="connsiteX1" fmla="*/ 3589062 w 3861630"/>
                <a:gd name="connsiteY1" fmla="*/ 1275217 h 4170855"/>
                <a:gd name="connsiteX2" fmla="*/ 1323831 w 3861630"/>
                <a:gd name="connsiteY2" fmla="*/ 335925 h 4170855"/>
                <a:gd name="connsiteX3" fmla="*/ 474746 w 3861630"/>
                <a:gd name="connsiteY3" fmla="*/ 2687240 h 4170855"/>
                <a:gd name="connsiteX4" fmla="*/ 2695431 w 3861630"/>
                <a:gd name="connsiteY4" fmla="*/ 3601640 h 4170855"/>
                <a:gd name="connsiteX0" fmla="*/ 2695431 w 3861630"/>
                <a:gd name="connsiteY0" fmla="*/ 3601640 h 4170855"/>
                <a:gd name="connsiteX1" fmla="*/ 3589062 w 3861630"/>
                <a:gd name="connsiteY1" fmla="*/ 1275217 h 4170855"/>
                <a:gd name="connsiteX2" fmla="*/ 1323831 w 3861630"/>
                <a:gd name="connsiteY2" fmla="*/ 335925 h 4170855"/>
                <a:gd name="connsiteX3" fmla="*/ 474746 w 3861630"/>
                <a:gd name="connsiteY3" fmla="*/ 2687240 h 4170855"/>
                <a:gd name="connsiteX4" fmla="*/ 2695431 w 3861630"/>
                <a:gd name="connsiteY4" fmla="*/ 3601640 h 417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1630" h="4170855">
                  <a:moveTo>
                    <a:pt x="2695431" y="3601640"/>
                  </a:moveTo>
                  <a:cubicBezTo>
                    <a:pt x="3861630" y="3134673"/>
                    <a:pt x="3817662" y="1819503"/>
                    <a:pt x="3589062" y="1275217"/>
                  </a:cubicBezTo>
                  <a:cubicBezTo>
                    <a:pt x="2917616" y="0"/>
                    <a:pt x="1871536" y="265011"/>
                    <a:pt x="1323831" y="335925"/>
                  </a:cubicBezTo>
                  <a:cubicBezTo>
                    <a:pt x="0" y="769019"/>
                    <a:pt x="257032" y="2132068"/>
                    <a:pt x="474746" y="2687240"/>
                  </a:cubicBezTo>
                  <a:cubicBezTo>
                    <a:pt x="1181718" y="4170855"/>
                    <a:pt x="2260079" y="3708891"/>
                    <a:pt x="2695431" y="36016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7837715" y="4757362"/>
              <a:ext cx="4952629" cy="4476137"/>
            </a:xfrm>
            <a:custGeom>
              <a:avLst/>
              <a:gdLst>
                <a:gd name="connsiteX0" fmla="*/ 3918856 w 5279571"/>
                <a:gd name="connsiteY0" fmla="*/ 4278086 h 4495800"/>
                <a:gd name="connsiteX1" fmla="*/ 5159828 w 5279571"/>
                <a:gd name="connsiteY1" fmla="*/ 2906486 h 4495800"/>
                <a:gd name="connsiteX2" fmla="*/ 4637314 w 5279571"/>
                <a:gd name="connsiteY2" fmla="*/ 1208314 h 4495800"/>
                <a:gd name="connsiteX3" fmla="*/ 2939142 w 5279571"/>
                <a:gd name="connsiteY3" fmla="*/ 97971 h 4495800"/>
                <a:gd name="connsiteX4" fmla="*/ 653142 w 5279571"/>
                <a:gd name="connsiteY4" fmla="*/ 620486 h 4495800"/>
                <a:gd name="connsiteX5" fmla="*/ 65314 w 5279571"/>
                <a:gd name="connsiteY5" fmla="*/ 1600200 h 4495800"/>
                <a:gd name="connsiteX6" fmla="*/ 1045028 w 5279571"/>
                <a:gd name="connsiteY6" fmla="*/ 3820886 h 4495800"/>
                <a:gd name="connsiteX7" fmla="*/ 2808514 w 5279571"/>
                <a:gd name="connsiteY7" fmla="*/ 4408714 h 4495800"/>
                <a:gd name="connsiteX8" fmla="*/ 3788228 w 5279571"/>
                <a:gd name="connsiteY8" fmla="*/ 4343400 h 4495800"/>
                <a:gd name="connsiteX0" fmla="*/ 3918856 w 5279571"/>
                <a:gd name="connsiteY0" fmla="*/ 4278086 h 4495800"/>
                <a:gd name="connsiteX1" fmla="*/ 5159828 w 5279571"/>
                <a:gd name="connsiteY1" fmla="*/ 2906486 h 4495800"/>
                <a:gd name="connsiteX2" fmla="*/ 4637314 w 5279571"/>
                <a:gd name="connsiteY2" fmla="*/ 1208314 h 4495800"/>
                <a:gd name="connsiteX3" fmla="*/ 2939142 w 5279571"/>
                <a:gd name="connsiteY3" fmla="*/ 97971 h 4495800"/>
                <a:gd name="connsiteX4" fmla="*/ 653142 w 5279571"/>
                <a:gd name="connsiteY4" fmla="*/ 620486 h 4495800"/>
                <a:gd name="connsiteX5" fmla="*/ 65314 w 5279571"/>
                <a:gd name="connsiteY5" fmla="*/ 1600200 h 4495800"/>
                <a:gd name="connsiteX6" fmla="*/ 1045028 w 5279571"/>
                <a:gd name="connsiteY6" fmla="*/ 3820886 h 4495800"/>
                <a:gd name="connsiteX7" fmla="*/ 2808514 w 5279571"/>
                <a:gd name="connsiteY7" fmla="*/ 4408714 h 4495800"/>
                <a:gd name="connsiteX8" fmla="*/ 3788228 w 5279571"/>
                <a:gd name="connsiteY8" fmla="*/ 4343400 h 4495800"/>
                <a:gd name="connsiteX9" fmla="*/ 3918856 w 5279571"/>
                <a:gd name="connsiteY9" fmla="*/ 4278086 h 4495800"/>
                <a:gd name="connsiteX0" fmla="*/ 3918856 w 5279571"/>
                <a:gd name="connsiteY0" fmla="*/ 4278086 h 4528457"/>
                <a:gd name="connsiteX1" fmla="*/ 5159828 w 5279571"/>
                <a:gd name="connsiteY1" fmla="*/ 2906486 h 4528457"/>
                <a:gd name="connsiteX2" fmla="*/ 4637314 w 5279571"/>
                <a:gd name="connsiteY2" fmla="*/ 1208314 h 4528457"/>
                <a:gd name="connsiteX3" fmla="*/ 2939142 w 5279571"/>
                <a:gd name="connsiteY3" fmla="*/ 97971 h 4528457"/>
                <a:gd name="connsiteX4" fmla="*/ 653142 w 5279571"/>
                <a:gd name="connsiteY4" fmla="*/ 620486 h 4528457"/>
                <a:gd name="connsiteX5" fmla="*/ 65314 w 5279571"/>
                <a:gd name="connsiteY5" fmla="*/ 1600200 h 4528457"/>
                <a:gd name="connsiteX6" fmla="*/ 1045028 w 5279571"/>
                <a:gd name="connsiteY6" fmla="*/ 3820886 h 4528457"/>
                <a:gd name="connsiteX7" fmla="*/ 2808514 w 5279571"/>
                <a:gd name="connsiteY7" fmla="*/ 4408714 h 4528457"/>
                <a:gd name="connsiteX8" fmla="*/ 3918856 w 5279571"/>
                <a:gd name="connsiteY8" fmla="*/ 4278086 h 4528457"/>
                <a:gd name="connsiteX0" fmla="*/ 3918856 w 5279571"/>
                <a:gd name="connsiteY0" fmla="*/ 4278086 h 4528457"/>
                <a:gd name="connsiteX1" fmla="*/ 5159828 w 5279571"/>
                <a:gd name="connsiteY1" fmla="*/ 2906486 h 4528457"/>
                <a:gd name="connsiteX2" fmla="*/ 4637314 w 5279571"/>
                <a:gd name="connsiteY2" fmla="*/ 1208314 h 4528457"/>
                <a:gd name="connsiteX3" fmla="*/ 2939142 w 5279571"/>
                <a:gd name="connsiteY3" fmla="*/ 97971 h 4528457"/>
                <a:gd name="connsiteX4" fmla="*/ 653142 w 5279571"/>
                <a:gd name="connsiteY4" fmla="*/ 620486 h 4528457"/>
                <a:gd name="connsiteX5" fmla="*/ 65314 w 5279571"/>
                <a:gd name="connsiteY5" fmla="*/ 2002493 h 4528457"/>
                <a:gd name="connsiteX6" fmla="*/ 1045028 w 5279571"/>
                <a:gd name="connsiteY6" fmla="*/ 3820886 h 4528457"/>
                <a:gd name="connsiteX7" fmla="*/ 2808514 w 5279571"/>
                <a:gd name="connsiteY7" fmla="*/ 4408714 h 4528457"/>
                <a:gd name="connsiteX8" fmla="*/ 3918856 w 5279571"/>
                <a:gd name="connsiteY8" fmla="*/ 4278086 h 4528457"/>
                <a:gd name="connsiteX0" fmla="*/ 3918856 w 5279571"/>
                <a:gd name="connsiteY0" fmla="*/ 4321323 h 4571694"/>
                <a:gd name="connsiteX1" fmla="*/ 5159828 w 5279571"/>
                <a:gd name="connsiteY1" fmla="*/ 2949723 h 4571694"/>
                <a:gd name="connsiteX2" fmla="*/ 4637314 w 5279571"/>
                <a:gd name="connsiteY2" fmla="*/ 1510968 h 4571694"/>
                <a:gd name="connsiteX3" fmla="*/ 2939142 w 5279571"/>
                <a:gd name="connsiteY3" fmla="*/ 141208 h 4571694"/>
                <a:gd name="connsiteX4" fmla="*/ 653142 w 5279571"/>
                <a:gd name="connsiteY4" fmla="*/ 663723 h 4571694"/>
                <a:gd name="connsiteX5" fmla="*/ 65314 w 5279571"/>
                <a:gd name="connsiteY5" fmla="*/ 2045730 h 4571694"/>
                <a:gd name="connsiteX6" fmla="*/ 1045028 w 5279571"/>
                <a:gd name="connsiteY6" fmla="*/ 3864123 h 4571694"/>
                <a:gd name="connsiteX7" fmla="*/ 2808514 w 5279571"/>
                <a:gd name="connsiteY7" fmla="*/ 4451951 h 4571694"/>
                <a:gd name="connsiteX8" fmla="*/ 3918856 w 5279571"/>
                <a:gd name="connsiteY8" fmla="*/ 4321323 h 4571694"/>
                <a:gd name="connsiteX0" fmla="*/ 3918856 w 4952629"/>
                <a:gd name="connsiteY0" fmla="*/ 4321323 h 4571694"/>
                <a:gd name="connsiteX1" fmla="*/ 4831034 w 4952629"/>
                <a:gd name="connsiteY1" fmla="*/ 2949723 h 4571694"/>
                <a:gd name="connsiteX2" fmla="*/ 4637314 w 4952629"/>
                <a:gd name="connsiteY2" fmla="*/ 1510968 h 4571694"/>
                <a:gd name="connsiteX3" fmla="*/ 2939142 w 4952629"/>
                <a:gd name="connsiteY3" fmla="*/ 141208 h 4571694"/>
                <a:gd name="connsiteX4" fmla="*/ 653142 w 4952629"/>
                <a:gd name="connsiteY4" fmla="*/ 663723 h 4571694"/>
                <a:gd name="connsiteX5" fmla="*/ 65314 w 4952629"/>
                <a:gd name="connsiteY5" fmla="*/ 2045730 h 4571694"/>
                <a:gd name="connsiteX6" fmla="*/ 1045028 w 4952629"/>
                <a:gd name="connsiteY6" fmla="*/ 3864123 h 4571694"/>
                <a:gd name="connsiteX7" fmla="*/ 2808514 w 4952629"/>
                <a:gd name="connsiteY7" fmla="*/ 4451951 h 4571694"/>
                <a:gd name="connsiteX8" fmla="*/ 3918856 w 4952629"/>
                <a:gd name="connsiteY8" fmla="*/ 4321323 h 4571694"/>
                <a:gd name="connsiteX0" fmla="*/ 3918856 w 4952629"/>
                <a:gd name="connsiteY0" fmla="*/ 4009236 h 4476137"/>
                <a:gd name="connsiteX1" fmla="*/ 4831034 w 4952629"/>
                <a:gd name="connsiteY1" fmla="*/ 2949723 h 4476137"/>
                <a:gd name="connsiteX2" fmla="*/ 4637314 w 4952629"/>
                <a:gd name="connsiteY2" fmla="*/ 1510968 h 4476137"/>
                <a:gd name="connsiteX3" fmla="*/ 2939142 w 4952629"/>
                <a:gd name="connsiteY3" fmla="*/ 141208 h 4476137"/>
                <a:gd name="connsiteX4" fmla="*/ 653142 w 4952629"/>
                <a:gd name="connsiteY4" fmla="*/ 663723 h 4476137"/>
                <a:gd name="connsiteX5" fmla="*/ 65314 w 4952629"/>
                <a:gd name="connsiteY5" fmla="*/ 2045730 h 4476137"/>
                <a:gd name="connsiteX6" fmla="*/ 1045028 w 4952629"/>
                <a:gd name="connsiteY6" fmla="*/ 3864123 h 4476137"/>
                <a:gd name="connsiteX7" fmla="*/ 2808514 w 4952629"/>
                <a:gd name="connsiteY7" fmla="*/ 4451951 h 4476137"/>
                <a:gd name="connsiteX8" fmla="*/ 3918856 w 4952629"/>
                <a:gd name="connsiteY8" fmla="*/ 4009236 h 44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52629" h="4476137">
                  <a:moveTo>
                    <a:pt x="3918856" y="4009236"/>
                  </a:moveTo>
                  <a:cubicBezTo>
                    <a:pt x="4255943" y="3758865"/>
                    <a:pt x="4711291" y="3366101"/>
                    <a:pt x="4831034" y="2949723"/>
                  </a:cubicBezTo>
                  <a:cubicBezTo>
                    <a:pt x="4950777" y="2533345"/>
                    <a:pt x="4952629" y="1979054"/>
                    <a:pt x="4637314" y="1510968"/>
                  </a:cubicBezTo>
                  <a:cubicBezTo>
                    <a:pt x="4321999" y="1042882"/>
                    <a:pt x="3603171" y="282416"/>
                    <a:pt x="2939142" y="141208"/>
                  </a:cubicBezTo>
                  <a:cubicBezTo>
                    <a:pt x="2275113" y="0"/>
                    <a:pt x="1132113" y="346303"/>
                    <a:pt x="653142" y="663723"/>
                  </a:cubicBezTo>
                  <a:cubicBezTo>
                    <a:pt x="174171" y="981143"/>
                    <a:pt x="0" y="1512330"/>
                    <a:pt x="65314" y="2045730"/>
                  </a:cubicBezTo>
                  <a:cubicBezTo>
                    <a:pt x="130628" y="2579130"/>
                    <a:pt x="587828" y="3463086"/>
                    <a:pt x="1045028" y="3864123"/>
                  </a:cubicBezTo>
                  <a:cubicBezTo>
                    <a:pt x="1502228" y="4265160"/>
                    <a:pt x="2329543" y="4427766"/>
                    <a:pt x="2808514" y="4451951"/>
                  </a:cubicBezTo>
                  <a:cubicBezTo>
                    <a:pt x="3287485" y="4476137"/>
                    <a:pt x="3581769" y="4259607"/>
                    <a:pt x="3918856" y="40092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4429955" y="6981343"/>
              <a:ext cx="3904547" cy="3470638"/>
            </a:xfrm>
            <a:custGeom>
              <a:avLst/>
              <a:gdLst>
                <a:gd name="connsiteX0" fmla="*/ 3461657 w 3788228"/>
                <a:gd name="connsiteY0" fmla="*/ 3374571 h 3722914"/>
                <a:gd name="connsiteX1" fmla="*/ 3461657 w 3788228"/>
                <a:gd name="connsiteY1" fmla="*/ 3309257 h 3722914"/>
                <a:gd name="connsiteX2" fmla="*/ 3265714 w 3788228"/>
                <a:gd name="connsiteY2" fmla="*/ 892628 h 3722914"/>
                <a:gd name="connsiteX3" fmla="*/ 326571 w 3788228"/>
                <a:gd name="connsiteY3" fmla="*/ 304800 h 3722914"/>
                <a:gd name="connsiteX4" fmla="*/ 1306286 w 3788228"/>
                <a:gd name="connsiteY4" fmla="*/ 2721428 h 3722914"/>
                <a:gd name="connsiteX5" fmla="*/ 3331028 w 3788228"/>
                <a:gd name="connsiteY5" fmla="*/ 3439885 h 3722914"/>
                <a:gd name="connsiteX0" fmla="*/ 3461657 w 3788228"/>
                <a:gd name="connsiteY0" fmla="*/ 3374571 h 3722914"/>
                <a:gd name="connsiteX1" fmla="*/ 3461657 w 3788228"/>
                <a:gd name="connsiteY1" fmla="*/ 3309257 h 3722914"/>
                <a:gd name="connsiteX2" fmla="*/ 3265714 w 3788228"/>
                <a:gd name="connsiteY2" fmla="*/ 892628 h 3722914"/>
                <a:gd name="connsiteX3" fmla="*/ 326571 w 3788228"/>
                <a:gd name="connsiteY3" fmla="*/ 304800 h 3722914"/>
                <a:gd name="connsiteX4" fmla="*/ 1306286 w 3788228"/>
                <a:gd name="connsiteY4" fmla="*/ 2721428 h 3722914"/>
                <a:gd name="connsiteX5" fmla="*/ 3331028 w 3788228"/>
                <a:gd name="connsiteY5" fmla="*/ 3439885 h 3722914"/>
                <a:gd name="connsiteX6" fmla="*/ 3461657 w 3788228"/>
                <a:gd name="connsiteY6" fmla="*/ 3374571 h 3722914"/>
                <a:gd name="connsiteX0" fmla="*/ 3331028 w 3788228"/>
                <a:gd name="connsiteY0" fmla="*/ 3439885 h 3439885"/>
                <a:gd name="connsiteX1" fmla="*/ 3461657 w 3788228"/>
                <a:gd name="connsiteY1" fmla="*/ 3309257 h 3439885"/>
                <a:gd name="connsiteX2" fmla="*/ 3265714 w 3788228"/>
                <a:gd name="connsiteY2" fmla="*/ 892628 h 3439885"/>
                <a:gd name="connsiteX3" fmla="*/ 326571 w 3788228"/>
                <a:gd name="connsiteY3" fmla="*/ 304800 h 3439885"/>
                <a:gd name="connsiteX4" fmla="*/ 1306286 w 3788228"/>
                <a:gd name="connsiteY4" fmla="*/ 2721428 h 3439885"/>
                <a:gd name="connsiteX5" fmla="*/ 3331028 w 3788228"/>
                <a:gd name="connsiteY5" fmla="*/ 3439885 h 3439885"/>
                <a:gd name="connsiteX0" fmla="*/ 3331028 w 3331028"/>
                <a:gd name="connsiteY0" fmla="*/ 3439885 h 3439885"/>
                <a:gd name="connsiteX1" fmla="*/ 3265714 w 3331028"/>
                <a:gd name="connsiteY1" fmla="*/ 892628 h 3439885"/>
                <a:gd name="connsiteX2" fmla="*/ 326571 w 3331028"/>
                <a:gd name="connsiteY2" fmla="*/ 304800 h 3439885"/>
                <a:gd name="connsiteX3" fmla="*/ 1306286 w 3331028"/>
                <a:gd name="connsiteY3" fmla="*/ 2721428 h 3439885"/>
                <a:gd name="connsiteX4" fmla="*/ 3331028 w 3331028"/>
                <a:gd name="connsiteY4" fmla="*/ 3439885 h 3439885"/>
                <a:gd name="connsiteX0" fmla="*/ 3645176 w 3645176"/>
                <a:gd name="connsiteY0" fmla="*/ 2842046 h 3144302"/>
                <a:gd name="connsiteX1" fmla="*/ 3265714 w 3645176"/>
                <a:gd name="connsiteY1" fmla="*/ 892628 h 3144302"/>
                <a:gd name="connsiteX2" fmla="*/ 326571 w 3645176"/>
                <a:gd name="connsiteY2" fmla="*/ 304800 h 3144302"/>
                <a:gd name="connsiteX3" fmla="*/ 1306286 w 3645176"/>
                <a:gd name="connsiteY3" fmla="*/ 2721428 h 3144302"/>
                <a:gd name="connsiteX4" fmla="*/ 3645176 w 3645176"/>
                <a:gd name="connsiteY4" fmla="*/ 2842046 h 3144302"/>
                <a:gd name="connsiteX0" fmla="*/ 3645176 w 3645176"/>
                <a:gd name="connsiteY0" fmla="*/ 2842046 h 3184677"/>
                <a:gd name="connsiteX1" fmla="*/ 3265714 w 3645176"/>
                <a:gd name="connsiteY1" fmla="*/ 892628 h 3184677"/>
                <a:gd name="connsiteX2" fmla="*/ 326571 w 3645176"/>
                <a:gd name="connsiteY2" fmla="*/ 304800 h 3184677"/>
                <a:gd name="connsiteX3" fmla="*/ 1306286 w 3645176"/>
                <a:gd name="connsiteY3" fmla="*/ 2721428 h 3184677"/>
                <a:gd name="connsiteX4" fmla="*/ 3645176 w 3645176"/>
                <a:gd name="connsiteY4" fmla="*/ 2842046 h 3184677"/>
                <a:gd name="connsiteX0" fmla="*/ 3645176 w 4009351"/>
                <a:gd name="connsiteY0" fmla="*/ 2842046 h 3184677"/>
                <a:gd name="connsiteX1" fmla="*/ 3265714 w 4009351"/>
                <a:gd name="connsiteY1" fmla="*/ 892628 h 3184677"/>
                <a:gd name="connsiteX2" fmla="*/ 326571 w 4009351"/>
                <a:gd name="connsiteY2" fmla="*/ 304800 h 3184677"/>
                <a:gd name="connsiteX3" fmla="*/ 1306286 w 4009351"/>
                <a:gd name="connsiteY3" fmla="*/ 2721428 h 3184677"/>
                <a:gd name="connsiteX4" fmla="*/ 3645176 w 4009351"/>
                <a:gd name="connsiteY4" fmla="*/ 2842046 h 3184677"/>
                <a:gd name="connsiteX0" fmla="*/ 3645176 w 4009351"/>
                <a:gd name="connsiteY0" fmla="*/ 2842046 h 3184677"/>
                <a:gd name="connsiteX1" fmla="*/ 3265714 w 4009351"/>
                <a:gd name="connsiteY1" fmla="*/ 892628 h 3184677"/>
                <a:gd name="connsiteX2" fmla="*/ 326571 w 4009351"/>
                <a:gd name="connsiteY2" fmla="*/ 304800 h 3184677"/>
                <a:gd name="connsiteX3" fmla="*/ 1306286 w 4009351"/>
                <a:gd name="connsiteY3" fmla="*/ 2721428 h 3184677"/>
                <a:gd name="connsiteX4" fmla="*/ 3645176 w 4009351"/>
                <a:gd name="connsiteY4" fmla="*/ 2842046 h 3184677"/>
                <a:gd name="connsiteX0" fmla="*/ 3645176 w 4009351"/>
                <a:gd name="connsiteY0" fmla="*/ 3272961 h 3615592"/>
                <a:gd name="connsiteX1" fmla="*/ 3265714 w 4009351"/>
                <a:gd name="connsiteY1" fmla="*/ 1323543 h 3615592"/>
                <a:gd name="connsiteX2" fmla="*/ 326571 w 4009351"/>
                <a:gd name="connsiteY2" fmla="*/ 735715 h 3615592"/>
                <a:gd name="connsiteX3" fmla="*/ 1306286 w 4009351"/>
                <a:gd name="connsiteY3" fmla="*/ 3152343 h 3615592"/>
                <a:gd name="connsiteX4" fmla="*/ 3645176 w 4009351"/>
                <a:gd name="connsiteY4" fmla="*/ 3272961 h 3615592"/>
                <a:gd name="connsiteX0" fmla="*/ 3525964 w 3890139"/>
                <a:gd name="connsiteY0" fmla="*/ 3272961 h 3615592"/>
                <a:gd name="connsiteX1" fmla="*/ 3146502 w 3890139"/>
                <a:gd name="connsiteY1" fmla="*/ 1323543 h 3615592"/>
                <a:gd name="connsiteX2" fmla="*/ 207359 w 3890139"/>
                <a:gd name="connsiteY2" fmla="*/ 735715 h 3615592"/>
                <a:gd name="connsiteX3" fmla="*/ 1187074 w 3890139"/>
                <a:gd name="connsiteY3" fmla="*/ 3152343 h 3615592"/>
                <a:gd name="connsiteX4" fmla="*/ 3525964 w 3890139"/>
                <a:gd name="connsiteY4" fmla="*/ 3272961 h 3615592"/>
                <a:gd name="connsiteX0" fmla="*/ 3525964 w 3890139"/>
                <a:gd name="connsiteY0" fmla="*/ 3103798 h 3446429"/>
                <a:gd name="connsiteX1" fmla="*/ 3146502 w 3890139"/>
                <a:gd name="connsiteY1" fmla="*/ 1154380 h 3446429"/>
                <a:gd name="connsiteX2" fmla="*/ 207359 w 3890139"/>
                <a:gd name="connsiteY2" fmla="*/ 566552 h 3446429"/>
                <a:gd name="connsiteX3" fmla="*/ 1187074 w 3890139"/>
                <a:gd name="connsiteY3" fmla="*/ 2983180 h 3446429"/>
                <a:gd name="connsiteX4" fmla="*/ 3525964 w 3890139"/>
                <a:gd name="connsiteY4" fmla="*/ 3103798 h 3446429"/>
                <a:gd name="connsiteX0" fmla="*/ 3525964 w 3890139"/>
                <a:gd name="connsiteY0" fmla="*/ 3001732 h 3344363"/>
                <a:gd name="connsiteX1" fmla="*/ 3146502 w 3890139"/>
                <a:gd name="connsiteY1" fmla="*/ 1052314 h 3344363"/>
                <a:gd name="connsiteX2" fmla="*/ 1837495 w 3890139"/>
                <a:gd name="connsiteY2" fmla="*/ 97971 h 3344363"/>
                <a:gd name="connsiteX3" fmla="*/ 207359 w 3890139"/>
                <a:gd name="connsiteY3" fmla="*/ 464486 h 3344363"/>
                <a:gd name="connsiteX4" fmla="*/ 1187074 w 3890139"/>
                <a:gd name="connsiteY4" fmla="*/ 2881114 h 3344363"/>
                <a:gd name="connsiteX5" fmla="*/ 3525964 w 3890139"/>
                <a:gd name="connsiteY5" fmla="*/ 3001732 h 3344363"/>
                <a:gd name="connsiteX0" fmla="*/ 3525964 w 3890139"/>
                <a:gd name="connsiteY0" fmla="*/ 3001732 h 3344363"/>
                <a:gd name="connsiteX1" fmla="*/ 3146502 w 3890139"/>
                <a:gd name="connsiteY1" fmla="*/ 1052314 h 3344363"/>
                <a:gd name="connsiteX2" fmla="*/ 1837495 w 3890139"/>
                <a:gd name="connsiteY2" fmla="*/ 97971 h 3344363"/>
                <a:gd name="connsiteX3" fmla="*/ 207359 w 3890139"/>
                <a:gd name="connsiteY3" fmla="*/ 464486 h 3344363"/>
                <a:gd name="connsiteX4" fmla="*/ 1187074 w 3890139"/>
                <a:gd name="connsiteY4" fmla="*/ 2881114 h 3344363"/>
                <a:gd name="connsiteX5" fmla="*/ 3525964 w 3890139"/>
                <a:gd name="connsiteY5" fmla="*/ 3001732 h 3344363"/>
                <a:gd name="connsiteX0" fmla="*/ 3525964 w 3904547"/>
                <a:gd name="connsiteY0" fmla="*/ 3001732 h 3344363"/>
                <a:gd name="connsiteX1" fmla="*/ 3146502 w 3904547"/>
                <a:gd name="connsiteY1" fmla="*/ 1052314 h 3344363"/>
                <a:gd name="connsiteX2" fmla="*/ 1837495 w 3904547"/>
                <a:gd name="connsiteY2" fmla="*/ 97971 h 3344363"/>
                <a:gd name="connsiteX3" fmla="*/ 207359 w 3904547"/>
                <a:gd name="connsiteY3" fmla="*/ 464486 h 3344363"/>
                <a:gd name="connsiteX4" fmla="*/ 1187074 w 3904547"/>
                <a:gd name="connsiteY4" fmla="*/ 2881114 h 3344363"/>
                <a:gd name="connsiteX5" fmla="*/ 3525964 w 3904547"/>
                <a:gd name="connsiteY5" fmla="*/ 3001732 h 3344363"/>
                <a:gd name="connsiteX0" fmla="*/ 3525964 w 3904547"/>
                <a:gd name="connsiteY0" fmla="*/ 3001732 h 3470638"/>
                <a:gd name="connsiteX1" fmla="*/ 3146502 w 3904547"/>
                <a:gd name="connsiteY1" fmla="*/ 1052314 h 3470638"/>
                <a:gd name="connsiteX2" fmla="*/ 1837495 w 3904547"/>
                <a:gd name="connsiteY2" fmla="*/ 97971 h 3470638"/>
                <a:gd name="connsiteX3" fmla="*/ 207359 w 3904547"/>
                <a:gd name="connsiteY3" fmla="*/ 464486 h 3470638"/>
                <a:gd name="connsiteX4" fmla="*/ 1187074 w 3904547"/>
                <a:gd name="connsiteY4" fmla="*/ 2881114 h 3470638"/>
                <a:gd name="connsiteX5" fmla="*/ 3525964 w 3904547"/>
                <a:gd name="connsiteY5" fmla="*/ 3001732 h 347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4547" h="3470638">
                  <a:moveTo>
                    <a:pt x="3525964" y="3001732"/>
                  </a:moveTo>
                  <a:cubicBezTo>
                    <a:pt x="3904547" y="2333030"/>
                    <a:pt x="3544577" y="1495031"/>
                    <a:pt x="3146502" y="1052314"/>
                  </a:cubicBezTo>
                  <a:cubicBezTo>
                    <a:pt x="2865091" y="620368"/>
                    <a:pt x="2327352" y="195942"/>
                    <a:pt x="1837495" y="97971"/>
                  </a:cubicBezTo>
                  <a:cubicBezTo>
                    <a:pt x="1347638" y="0"/>
                    <a:pt x="315763" y="52643"/>
                    <a:pt x="207359" y="464486"/>
                  </a:cubicBezTo>
                  <a:cubicBezTo>
                    <a:pt x="0" y="1367067"/>
                    <a:pt x="633973" y="2458240"/>
                    <a:pt x="1187074" y="2881114"/>
                  </a:cubicBezTo>
                  <a:cubicBezTo>
                    <a:pt x="1740175" y="3303988"/>
                    <a:pt x="3021396" y="3470638"/>
                    <a:pt x="3525964" y="30017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429930" y="10047514"/>
              <a:ext cx="7210734" cy="7839108"/>
            </a:xfrm>
            <a:custGeom>
              <a:avLst/>
              <a:gdLst>
                <a:gd name="connsiteX0" fmla="*/ 6357257 w 7347857"/>
                <a:gd name="connsiteY0" fmla="*/ 7391400 h 8109858"/>
                <a:gd name="connsiteX1" fmla="*/ 7206343 w 7347857"/>
                <a:gd name="connsiteY1" fmla="*/ 4648200 h 8109858"/>
                <a:gd name="connsiteX2" fmla="*/ 5508171 w 7347857"/>
                <a:gd name="connsiteY2" fmla="*/ 1643743 h 8109858"/>
                <a:gd name="connsiteX3" fmla="*/ 2569029 w 7347857"/>
                <a:gd name="connsiteY3" fmla="*/ 10886 h 8109858"/>
                <a:gd name="connsiteX4" fmla="*/ 348343 w 7347857"/>
                <a:gd name="connsiteY4" fmla="*/ 1709057 h 8109858"/>
                <a:gd name="connsiteX5" fmla="*/ 544286 w 7347857"/>
                <a:gd name="connsiteY5" fmla="*/ 5105400 h 8109858"/>
                <a:gd name="connsiteX6" fmla="*/ 3614057 w 7347857"/>
                <a:gd name="connsiteY6" fmla="*/ 7717972 h 8109858"/>
                <a:gd name="connsiteX7" fmla="*/ 6487886 w 7347857"/>
                <a:gd name="connsiteY7" fmla="*/ 7456715 h 8109858"/>
                <a:gd name="connsiteX0" fmla="*/ 6357257 w 7347857"/>
                <a:gd name="connsiteY0" fmla="*/ 7391400 h 8109858"/>
                <a:gd name="connsiteX1" fmla="*/ 7206343 w 7347857"/>
                <a:gd name="connsiteY1" fmla="*/ 4648200 h 8109858"/>
                <a:gd name="connsiteX2" fmla="*/ 5508171 w 7347857"/>
                <a:gd name="connsiteY2" fmla="*/ 1643743 h 8109858"/>
                <a:gd name="connsiteX3" fmla="*/ 2569029 w 7347857"/>
                <a:gd name="connsiteY3" fmla="*/ 10886 h 8109858"/>
                <a:gd name="connsiteX4" fmla="*/ 348343 w 7347857"/>
                <a:gd name="connsiteY4" fmla="*/ 1709057 h 8109858"/>
                <a:gd name="connsiteX5" fmla="*/ 544286 w 7347857"/>
                <a:gd name="connsiteY5" fmla="*/ 5105400 h 8109858"/>
                <a:gd name="connsiteX6" fmla="*/ 3614057 w 7347857"/>
                <a:gd name="connsiteY6" fmla="*/ 7717972 h 8109858"/>
                <a:gd name="connsiteX7" fmla="*/ 6487886 w 7347857"/>
                <a:gd name="connsiteY7" fmla="*/ 7456715 h 8109858"/>
                <a:gd name="connsiteX8" fmla="*/ 6357257 w 7347857"/>
                <a:gd name="connsiteY8" fmla="*/ 7391400 h 8109858"/>
                <a:gd name="connsiteX0" fmla="*/ 6357257 w 7347857"/>
                <a:gd name="connsiteY0" fmla="*/ 7391400 h 8098972"/>
                <a:gd name="connsiteX1" fmla="*/ 7206343 w 7347857"/>
                <a:gd name="connsiteY1" fmla="*/ 4648200 h 8098972"/>
                <a:gd name="connsiteX2" fmla="*/ 5508171 w 7347857"/>
                <a:gd name="connsiteY2" fmla="*/ 1643743 h 8098972"/>
                <a:gd name="connsiteX3" fmla="*/ 2569029 w 7347857"/>
                <a:gd name="connsiteY3" fmla="*/ 10886 h 8098972"/>
                <a:gd name="connsiteX4" fmla="*/ 348343 w 7347857"/>
                <a:gd name="connsiteY4" fmla="*/ 1709057 h 8098972"/>
                <a:gd name="connsiteX5" fmla="*/ 544286 w 7347857"/>
                <a:gd name="connsiteY5" fmla="*/ 5105400 h 8098972"/>
                <a:gd name="connsiteX6" fmla="*/ 3614057 w 7347857"/>
                <a:gd name="connsiteY6" fmla="*/ 7717972 h 8098972"/>
                <a:gd name="connsiteX7" fmla="*/ 6357257 w 7347857"/>
                <a:gd name="connsiteY7" fmla="*/ 7391400 h 8098972"/>
                <a:gd name="connsiteX0" fmla="*/ 6603727 w 7594327"/>
                <a:gd name="connsiteY0" fmla="*/ 7391400 h 8098972"/>
                <a:gd name="connsiteX1" fmla="*/ 7452813 w 7594327"/>
                <a:gd name="connsiteY1" fmla="*/ 4648200 h 8098972"/>
                <a:gd name="connsiteX2" fmla="*/ 5754641 w 7594327"/>
                <a:gd name="connsiteY2" fmla="*/ 1643743 h 8098972"/>
                <a:gd name="connsiteX3" fmla="*/ 2815499 w 7594327"/>
                <a:gd name="connsiteY3" fmla="*/ 10886 h 8098972"/>
                <a:gd name="connsiteX4" fmla="*/ 337457 w 7594327"/>
                <a:gd name="connsiteY4" fmla="*/ 1709057 h 8098972"/>
                <a:gd name="connsiteX5" fmla="*/ 790756 w 7594327"/>
                <a:gd name="connsiteY5" fmla="*/ 5105400 h 8098972"/>
                <a:gd name="connsiteX6" fmla="*/ 3860527 w 7594327"/>
                <a:gd name="connsiteY6" fmla="*/ 7717972 h 8098972"/>
                <a:gd name="connsiteX7" fmla="*/ 6603727 w 7594327"/>
                <a:gd name="connsiteY7" fmla="*/ 7391400 h 8098972"/>
                <a:gd name="connsiteX0" fmla="*/ 6274933 w 7539528"/>
                <a:gd name="connsiteY0" fmla="*/ 7391400 h 8098972"/>
                <a:gd name="connsiteX1" fmla="*/ 7452813 w 7539528"/>
                <a:gd name="connsiteY1" fmla="*/ 4648200 h 8098972"/>
                <a:gd name="connsiteX2" fmla="*/ 5754641 w 7539528"/>
                <a:gd name="connsiteY2" fmla="*/ 1643743 h 8098972"/>
                <a:gd name="connsiteX3" fmla="*/ 2815499 w 7539528"/>
                <a:gd name="connsiteY3" fmla="*/ 10886 h 8098972"/>
                <a:gd name="connsiteX4" fmla="*/ 337457 w 7539528"/>
                <a:gd name="connsiteY4" fmla="*/ 1709057 h 8098972"/>
                <a:gd name="connsiteX5" fmla="*/ 790756 w 7539528"/>
                <a:gd name="connsiteY5" fmla="*/ 5105400 h 8098972"/>
                <a:gd name="connsiteX6" fmla="*/ 3860527 w 7539528"/>
                <a:gd name="connsiteY6" fmla="*/ 7717972 h 8098972"/>
                <a:gd name="connsiteX7" fmla="*/ 6274933 w 7539528"/>
                <a:gd name="connsiteY7" fmla="*/ 7391400 h 8098972"/>
                <a:gd name="connsiteX0" fmla="*/ 6274933 w 7539528"/>
                <a:gd name="connsiteY0" fmla="*/ 7391400 h 7839108"/>
                <a:gd name="connsiteX1" fmla="*/ 7452813 w 7539528"/>
                <a:gd name="connsiteY1" fmla="*/ 4648200 h 7839108"/>
                <a:gd name="connsiteX2" fmla="*/ 5754641 w 7539528"/>
                <a:gd name="connsiteY2" fmla="*/ 1643743 h 7839108"/>
                <a:gd name="connsiteX3" fmla="*/ 2815499 w 7539528"/>
                <a:gd name="connsiteY3" fmla="*/ 10886 h 7839108"/>
                <a:gd name="connsiteX4" fmla="*/ 337457 w 7539528"/>
                <a:gd name="connsiteY4" fmla="*/ 1709057 h 7839108"/>
                <a:gd name="connsiteX5" fmla="*/ 790756 w 7539528"/>
                <a:gd name="connsiteY5" fmla="*/ 5105400 h 7839108"/>
                <a:gd name="connsiteX6" fmla="*/ 3174543 w 7539528"/>
                <a:gd name="connsiteY6" fmla="*/ 7334447 h 7839108"/>
                <a:gd name="connsiteX7" fmla="*/ 6274933 w 7539528"/>
                <a:gd name="connsiteY7" fmla="*/ 7391400 h 7839108"/>
                <a:gd name="connsiteX0" fmla="*/ 6274933 w 7210734"/>
                <a:gd name="connsiteY0" fmla="*/ 7391400 h 7839108"/>
                <a:gd name="connsiteX1" fmla="*/ 7124019 w 7210734"/>
                <a:gd name="connsiteY1" fmla="*/ 4648200 h 7839108"/>
                <a:gd name="connsiteX2" fmla="*/ 5754641 w 7210734"/>
                <a:gd name="connsiteY2" fmla="*/ 1643743 h 7839108"/>
                <a:gd name="connsiteX3" fmla="*/ 2815499 w 7210734"/>
                <a:gd name="connsiteY3" fmla="*/ 10886 h 7839108"/>
                <a:gd name="connsiteX4" fmla="*/ 337457 w 7210734"/>
                <a:gd name="connsiteY4" fmla="*/ 1709057 h 7839108"/>
                <a:gd name="connsiteX5" fmla="*/ 790756 w 7210734"/>
                <a:gd name="connsiteY5" fmla="*/ 5105400 h 7839108"/>
                <a:gd name="connsiteX6" fmla="*/ 3174543 w 7210734"/>
                <a:gd name="connsiteY6" fmla="*/ 7334447 h 7839108"/>
                <a:gd name="connsiteX7" fmla="*/ 6274933 w 7210734"/>
                <a:gd name="connsiteY7" fmla="*/ 7391400 h 7839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10734" h="7839108">
                  <a:moveTo>
                    <a:pt x="6274933" y="7391400"/>
                  </a:moveTo>
                  <a:cubicBezTo>
                    <a:pt x="6933179" y="6943692"/>
                    <a:pt x="7210734" y="5606143"/>
                    <a:pt x="7124019" y="4648200"/>
                  </a:cubicBezTo>
                  <a:cubicBezTo>
                    <a:pt x="7037304" y="3690257"/>
                    <a:pt x="6472728" y="2416629"/>
                    <a:pt x="5754641" y="1643743"/>
                  </a:cubicBezTo>
                  <a:cubicBezTo>
                    <a:pt x="5036554" y="870857"/>
                    <a:pt x="3718363" y="0"/>
                    <a:pt x="2815499" y="10886"/>
                  </a:cubicBezTo>
                  <a:cubicBezTo>
                    <a:pt x="1912635" y="21772"/>
                    <a:pt x="674914" y="859971"/>
                    <a:pt x="337457" y="1709057"/>
                  </a:cubicBezTo>
                  <a:cubicBezTo>
                    <a:pt x="0" y="2558143"/>
                    <a:pt x="317908" y="4167835"/>
                    <a:pt x="790756" y="5105400"/>
                  </a:cubicBezTo>
                  <a:cubicBezTo>
                    <a:pt x="1263604" y="6042965"/>
                    <a:pt x="2260514" y="6953447"/>
                    <a:pt x="3174543" y="7334447"/>
                  </a:cubicBezTo>
                  <a:cubicBezTo>
                    <a:pt x="4088572" y="7715447"/>
                    <a:pt x="5616687" y="7839108"/>
                    <a:pt x="6274933" y="73914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28660" y="2116805"/>
            <a:ext cx="135017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200" dirty="0" smtClean="0"/>
              <a:t>What are orthotics?</a:t>
            </a:r>
          </a:p>
          <a:p>
            <a:r>
              <a:rPr lang="en-CA" sz="7200" dirty="0" smtClean="0"/>
              <a:t>-specialized insoles to fix gait abnormalities</a:t>
            </a:r>
          </a:p>
          <a:p>
            <a:r>
              <a:rPr lang="en-CA" sz="7200" dirty="0" smtClean="0"/>
              <a:t>-if left untreated, results in…</a:t>
            </a:r>
            <a:endParaRPr lang="en-CA" sz="7200" dirty="0"/>
          </a:p>
        </p:txBody>
      </p:sp>
      <p:sp>
        <p:nvSpPr>
          <p:cNvPr id="4" name="TextBox 3"/>
          <p:cNvSpPr txBox="1"/>
          <p:nvPr/>
        </p:nvSpPr>
        <p:spPr>
          <a:xfrm>
            <a:off x="2028660" y="8189035"/>
            <a:ext cx="135017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200" dirty="0" smtClean="0"/>
              <a:t>Current orthotics</a:t>
            </a:r>
          </a:p>
          <a:p>
            <a:r>
              <a:rPr lang="en-CA" sz="7200" dirty="0" smtClean="0"/>
              <a:t>-too expensive</a:t>
            </a:r>
          </a:p>
          <a:p>
            <a:r>
              <a:rPr lang="en-CA" sz="7200" dirty="0" smtClean="0"/>
              <a:t>-not dynamic</a:t>
            </a:r>
            <a:endParaRPr lang="en-CA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2028660" y="12903943"/>
            <a:ext cx="135017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200" smtClean="0"/>
              <a:t>What to solve</a:t>
            </a:r>
            <a:endParaRPr lang="en-CA" sz="7200" dirty="0" smtClean="0"/>
          </a:p>
          <a:p>
            <a:r>
              <a:rPr lang="en-CA" sz="7200" dirty="0" smtClean="0"/>
              <a:t>-cheaper by being dynamic</a:t>
            </a:r>
          </a:p>
          <a:p>
            <a:r>
              <a:rPr lang="en-CA" sz="7200" dirty="0" smtClean="0"/>
              <a:t>-no recurring cost</a:t>
            </a:r>
            <a:endParaRPr lang="en-CA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2028660" y="17333099"/>
            <a:ext cx="135017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200" dirty="0" smtClean="0"/>
              <a:t>Solution</a:t>
            </a:r>
          </a:p>
          <a:p>
            <a:r>
              <a:rPr lang="en-CA" sz="7200" dirty="0" smtClean="0"/>
              <a:t>-cheaper by being dynamic</a:t>
            </a:r>
            <a:endParaRPr lang="en-CA" sz="72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7533346" y="3831317"/>
            <a:ext cx="12306552" cy="1014419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44822" y="23405329"/>
            <a:ext cx="21027034" cy="1485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5768179"/>
            <a:ext cx="17692802" cy="1447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0" name="Group 19"/>
          <p:cNvGrpSpPr/>
          <p:nvPr/>
        </p:nvGrpSpPr>
        <p:grpSpPr>
          <a:xfrm>
            <a:off x="20816854" y="3045499"/>
            <a:ext cx="18295991" cy="14633195"/>
            <a:chOff x="8998638" y="11861610"/>
            <a:chExt cx="18295991" cy="14633195"/>
          </a:xfrm>
        </p:grpSpPr>
        <p:sp>
          <p:nvSpPr>
            <p:cNvPr id="18" name="Freeform 17"/>
            <p:cNvSpPr/>
            <p:nvPr/>
          </p:nvSpPr>
          <p:spPr>
            <a:xfrm>
              <a:off x="8998638" y="11861610"/>
              <a:ext cx="18058594" cy="13865020"/>
            </a:xfrm>
            <a:custGeom>
              <a:avLst/>
              <a:gdLst>
                <a:gd name="connsiteX0" fmla="*/ 685800 w 18124714"/>
                <a:gd name="connsiteY0" fmla="*/ 12714514 h 14173199"/>
                <a:gd name="connsiteX1" fmla="*/ 1404257 w 18124714"/>
                <a:gd name="connsiteY1" fmla="*/ 5399314 h 14173199"/>
                <a:gd name="connsiteX2" fmla="*/ 9111343 w 18124714"/>
                <a:gd name="connsiteY2" fmla="*/ 435428 h 14173199"/>
                <a:gd name="connsiteX3" fmla="*/ 15969343 w 18124714"/>
                <a:gd name="connsiteY3" fmla="*/ 2786743 h 14173199"/>
                <a:gd name="connsiteX4" fmla="*/ 17145000 w 18124714"/>
                <a:gd name="connsiteY4" fmla="*/ 6705600 h 14173199"/>
                <a:gd name="connsiteX5" fmla="*/ 10091057 w 18124714"/>
                <a:gd name="connsiteY5" fmla="*/ 12387943 h 14173199"/>
                <a:gd name="connsiteX6" fmla="*/ 3233057 w 18124714"/>
                <a:gd name="connsiteY6" fmla="*/ 14151428 h 14173199"/>
                <a:gd name="connsiteX7" fmla="*/ 555171 w 18124714"/>
                <a:gd name="connsiteY7" fmla="*/ 12518571 h 14173199"/>
                <a:gd name="connsiteX0" fmla="*/ 685800 w 18124714"/>
                <a:gd name="connsiteY0" fmla="*/ 12714513 h 14173198"/>
                <a:gd name="connsiteX1" fmla="*/ 1404257 w 18124714"/>
                <a:gd name="connsiteY1" fmla="*/ 5399313 h 14173198"/>
                <a:gd name="connsiteX2" fmla="*/ 9111343 w 18124714"/>
                <a:gd name="connsiteY2" fmla="*/ 435428 h 14173198"/>
                <a:gd name="connsiteX3" fmla="*/ 15969343 w 18124714"/>
                <a:gd name="connsiteY3" fmla="*/ 2786742 h 14173198"/>
                <a:gd name="connsiteX4" fmla="*/ 17145000 w 18124714"/>
                <a:gd name="connsiteY4" fmla="*/ 6705599 h 14173198"/>
                <a:gd name="connsiteX5" fmla="*/ 10091057 w 18124714"/>
                <a:gd name="connsiteY5" fmla="*/ 12387942 h 14173198"/>
                <a:gd name="connsiteX6" fmla="*/ 3233057 w 18124714"/>
                <a:gd name="connsiteY6" fmla="*/ 14151427 h 14173198"/>
                <a:gd name="connsiteX7" fmla="*/ 555171 w 18124714"/>
                <a:gd name="connsiteY7" fmla="*/ 12518570 h 14173198"/>
                <a:gd name="connsiteX0" fmla="*/ 685800 w 18124714"/>
                <a:gd name="connsiteY0" fmla="*/ 12378795 h 13837480"/>
                <a:gd name="connsiteX1" fmla="*/ 1404257 w 18124714"/>
                <a:gd name="connsiteY1" fmla="*/ 5063595 h 13837480"/>
                <a:gd name="connsiteX2" fmla="*/ 9111343 w 18124714"/>
                <a:gd name="connsiteY2" fmla="*/ 99710 h 13837480"/>
                <a:gd name="connsiteX3" fmla="*/ 15969343 w 18124714"/>
                <a:gd name="connsiteY3" fmla="*/ 2451024 h 13837480"/>
                <a:gd name="connsiteX4" fmla="*/ 17145000 w 18124714"/>
                <a:gd name="connsiteY4" fmla="*/ 6369881 h 13837480"/>
                <a:gd name="connsiteX5" fmla="*/ 10091057 w 18124714"/>
                <a:gd name="connsiteY5" fmla="*/ 12052224 h 13837480"/>
                <a:gd name="connsiteX6" fmla="*/ 3233057 w 18124714"/>
                <a:gd name="connsiteY6" fmla="*/ 13815709 h 13837480"/>
                <a:gd name="connsiteX7" fmla="*/ 555171 w 18124714"/>
                <a:gd name="connsiteY7" fmla="*/ 12182852 h 13837480"/>
                <a:gd name="connsiteX0" fmla="*/ 685800 w 18124715"/>
                <a:gd name="connsiteY0" fmla="*/ 12378795 h 13837480"/>
                <a:gd name="connsiteX1" fmla="*/ 1404257 w 18124715"/>
                <a:gd name="connsiteY1" fmla="*/ 5063595 h 13837480"/>
                <a:gd name="connsiteX2" fmla="*/ 9111343 w 18124715"/>
                <a:gd name="connsiteY2" fmla="*/ 99710 h 13837480"/>
                <a:gd name="connsiteX3" fmla="*/ 15969343 w 18124715"/>
                <a:gd name="connsiteY3" fmla="*/ 2451024 h 13837480"/>
                <a:gd name="connsiteX4" fmla="*/ 17145001 w 18124715"/>
                <a:gd name="connsiteY4" fmla="*/ 7557992 h 13837480"/>
                <a:gd name="connsiteX5" fmla="*/ 10091057 w 18124715"/>
                <a:gd name="connsiteY5" fmla="*/ 12052224 h 13837480"/>
                <a:gd name="connsiteX6" fmla="*/ 3233057 w 18124715"/>
                <a:gd name="connsiteY6" fmla="*/ 13815709 h 13837480"/>
                <a:gd name="connsiteX7" fmla="*/ 555171 w 18124715"/>
                <a:gd name="connsiteY7" fmla="*/ 12182852 h 13837480"/>
                <a:gd name="connsiteX0" fmla="*/ 685800 w 18012826"/>
                <a:gd name="connsiteY0" fmla="*/ 12378795 h 13837174"/>
                <a:gd name="connsiteX1" fmla="*/ 1404257 w 18012826"/>
                <a:gd name="connsiteY1" fmla="*/ 5063595 h 13837174"/>
                <a:gd name="connsiteX2" fmla="*/ 9111343 w 18012826"/>
                <a:gd name="connsiteY2" fmla="*/ 99710 h 13837174"/>
                <a:gd name="connsiteX3" fmla="*/ 15969343 w 18012826"/>
                <a:gd name="connsiteY3" fmla="*/ 2451024 h 13837174"/>
                <a:gd name="connsiteX4" fmla="*/ 17145001 w 18012826"/>
                <a:gd name="connsiteY4" fmla="*/ 7557992 h 13837174"/>
                <a:gd name="connsiteX5" fmla="*/ 10762395 w 18012826"/>
                <a:gd name="connsiteY5" fmla="*/ 12311642 h 13837174"/>
                <a:gd name="connsiteX6" fmla="*/ 3233057 w 18012826"/>
                <a:gd name="connsiteY6" fmla="*/ 13815709 h 13837174"/>
                <a:gd name="connsiteX7" fmla="*/ 555171 w 18012826"/>
                <a:gd name="connsiteY7" fmla="*/ 12182852 h 13837174"/>
                <a:gd name="connsiteX0" fmla="*/ 685800 w 18012826"/>
                <a:gd name="connsiteY0" fmla="*/ 12378795 h 13837174"/>
                <a:gd name="connsiteX1" fmla="*/ 1404257 w 18012826"/>
                <a:gd name="connsiteY1" fmla="*/ 5063595 h 13837174"/>
                <a:gd name="connsiteX2" fmla="*/ 9111343 w 18012826"/>
                <a:gd name="connsiteY2" fmla="*/ 99710 h 13837174"/>
                <a:gd name="connsiteX3" fmla="*/ 15969343 w 18012826"/>
                <a:gd name="connsiteY3" fmla="*/ 2451024 h 13837174"/>
                <a:gd name="connsiteX4" fmla="*/ 17145001 w 18012826"/>
                <a:gd name="connsiteY4" fmla="*/ 7557992 h 13837174"/>
                <a:gd name="connsiteX5" fmla="*/ 10762395 w 18012826"/>
                <a:gd name="connsiteY5" fmla="*/ 12311642 h 13837174"/>
                <a:gd name="connsiteX6" fmla="*/ 3233057 w 18012826"/>
                <a:gd name="connsiteY6" fmla="*/ 13815709 h 13837174"/>
                <a:gd name="connsiteX7" fmla="*/ 555171 w 18012826"/>
                <a:gd name="connsiteY7" fmla="*/ 12182852 h 13837174"/>
                <a:gd name="connsiteX0" fmla="*/ 685800 w 18012826"/>
                <a:gd name="connsiteY0" fmla="*/ 12378795 h 14168029"/>
                <a:gd name="connsiteX1" fmla="*/ 1404257 w 18012826"/>
                <a:gd name="connsiteY1" fmla="*/ 5063595 h 14168029"/>
                <a:gd name="connsiteX2" fmla="*/ 9111343 w 18012826"/>
                <a:gd name="connsiteY2" fmla="*/ 99710 h 14168029"/>
                <a:gd name="connsiteX3" fmla="*/ 15969343 w 18012826"/>
                <a:gd name="connsiteY3" fmla="*/ 2451024 h 14168029"/>
                <a:gd name="connsiteX4" fmla="*/ 17145001 w 18012826"/>
                <a:gd name="connsiteY4" fmla="*/ 7557992 h 14168029"/>
                <a:gd name="connsiteX5" fmla="*/ 10762395 w 18012826"/>
                <a:gd name="connsiteY5" fmla="*/ 12311642 h 14168029"/>
                <a:gd name="connsiteX6" fmla="*/ 3618643 w 18012826"/>
                <a:gd name="connsiteY6" fmla="*/ 14146564 h 14168029"/>
                <a:gd name="connsiteX7" fmla="*/ 555171 w 18012826"/>
                <a:gd name="connsiteY7" fmla="*/ 12182852 h 14168029"/>
                <a:gd name="connsiteX0" fmla="*/ 685800 w 18012826"/>
                <a:gd name="connsiteY0" fmla="*/ 12378795 h 14168029"/>
                <a:gd name="connsiteX1" fmla="*/ 1404257 w 18012826"/>
                <a:gd name="connsiteY1" fmla="*/ 5063595 h 14168029"/>
                <a:gd name="connsiteX2" fmla="*/ 9111343 w 18012826"/>
                <a:gd name="connsiteY2" fmla="*/ 99710 h 14168029"/>
                <a:gd name="connsiteX3" fmla="*/ 15969343 w 18012826"/>
                <a:gd name="connsiteY3" fmla="*/ 2451024 h 14168029"/>
                <a:gd name="connsiteX4" fmla="*/ 17145001 w 18012826"/>
                <a:gd name="connsiteY4" fmla="*/ 7557992 h 14168029"/>
                <a:gd name="connsiteX5" fmla="*/ 10762395 w 18012826"/>
                <a:gd name="connsiteY5" fmla="*/ 12311642 h 14168029"/>
                <a:gd name="connsiteX6" fmla="*/ 3618643 w 18012826"/>
                <a:gd name="connsiteY6" fmla="*/ 14146564 h 14168029"/>
                <a:gd name="connsiteX7" fmla="*/ 555171 w 18012826"/>
                <a:gd name="connsiteY7" fmla="*/ 12182852 h 14168029"/>
                <a:gd name="connsiteX8" fmla="*/ 685800 w 18012826"/>
                <a:gd name="connsiteY8" fmla="*/ 12378795 h 14168029"/>
                <a:gd name="connsiteX0" fmla="*/ 0 w 17457655"/>
                <a:gd name="connsiteY0" fmla="*/ 12182852 h 14168029"/>
                <a:gd name="connsiteX1" fmla="*/ 849086 w 17457655"/>
                <a:gd name="connsiteY1" fmla="*/ 5063595 h 14168029"/>
                <a:gd name="connsiteX2" fmla="*/ 8556172 w 17457655"/>
                <a:gd name="connsiteY2" fmla="*/ 99710 h 14168029"/>
                <a:gd name="connsiteX3" fmla="*/ 15414172 w 17457655"/>
                <a:gd name="connsiteY3" fmla="*/ 2451024 h 14168029"/>
                <a:gd name="connsiteX4" fmla="*/ 16589830 w 17457655"/>
                <a:gd name="connsiteY4" fmla="*/ 7557992 h 14168029"/>
                <a:gd name="connsiteX5" fmla="*/ 10207224 w 17457655"/>
                <a:gd name="connsiteY5" fmla="*/ 12311642 h 14168029"/>
                <a:gd name="connsiteX6" fmla="*/ 3063472 w 17457655"/>
                <a:gd name="connsiteY6" fmla="*/ 14146564 h 14168029"/>
                <a:gd name="connsiteX7" fmla="*/ 0 w 17457655"/>
                <a:gd name="connsiteY7" fmla="*/ 12182852 h 14168029"/>
                <a:gd name="connsiteX0" fmla="*/ 0 w 17457655"/>
                <a:gd name="connsiteY0" fmla="*/ 12182852 h 14168029"/>
                <a:gd name="connsiteX1" fmla="*/ 849086 w 17457655"/>
                <a:gd name="connsiteY1" fmla="*/ 5063595 h 14168029"/>
                <a:gd name="connsiteX2" fmla="*/ 8556172 w 17457655"/>
                <a:gd name="connsiteY2" fmla="*/ 99710 h 14168029"/>
                <a:gd name="connsiteX3" fmla="*/ 15414172 w 17457655"/>
                <a:gd name="connsiteY3" fmla="*/ 2451024 h 14168029"/>
                <a:gd name="connsiteX4" fmla="*/ 16589830 w 17457655"/>
                <a:gd name="connsiteY4" fmla="*/ 7557992 h 14168029"/>
                <a:gd name="connsiteX5" fmla="*/ 10207224 w 17457655"/>
                <a:gd name="connsiteY5" fmla="*/ 12311642 h 14168029"/>
                <a:gd name="connsiteX6" fmla="*/ 3063472 w 17457655"/>
                <a:gd name="connsiteY6" fmla="*/ 14146564 h 14168029"/>
                <a:gd name="connsiteX7" fmla="*/ 0 w 17457655"/>
                <a:gd name="connsiteY7" fmla="*/ 12182852 h 14168029"/>
                <a:gd name="connsiteX0" fmla="*/ 0 w 17457655"/>
                <a:gd name="connsiteY0" fmla="*/ 11280492 h 13265669"/>
                <a:gd name="connsiteX1" fmla="*/ 849086 w 17457655"/>
                <a:gd name="connsiteY1" fmla="*/ 4161235 h 13265669"/>
                <a:gd name="connsiteX2" fmla="*/ 8556172 w 17457655"/>
                <a:gd name="connsiteY2" fmla="*/ 99710 h 13265669"/>
                <a:gd name="connsiteX3" fmla="*/ 15414172 w 17457655"/>
                <a:gd name="connsiteY3" fmla="*/ 1548664 h 13265669"/>
                <a:gd name="connsiteX4" fmla="*/ 16589830 w 17457655"/>
                <a:gd name="connsiteY4" fmla="*/ 6655632 h 13265669"/>
                <a:gd name="connsiteX5" fmla="*/ 10207224 w 17457655"/>
                <a:gd name="connsiteY5" fmla="*/ 11409282 h 13265669"/>
                <a:gd name="connsiteX6" fmla="*/ 3063472 w 17457655"/>
                <a:gd name="connsiteY6" fmla="*/ 13244204 h 13265669"/>
                <a:gd name="connsiteX7" fmla="*/ 0 w 17457655"/>
                <a:gd name="connsiteY7" fmla="*/ 11280492 h 13265669"/>
                <a:gd name="connsiteX0" fmla="*/ 0 w 17457655"/>
                <a:gd name="connsiteY0" fmla="*/ 12021206 h 14006383"/>
                <a:gd name="connsiteX1" fmla="*/ 849086 w 17457655"/>
                <a:gd name="connsiteY1" fmla="*/ 4901949 h 14006383"/>
                <a:gd name="connsiteX2" fmla="*/ 8556172 w 17457655"/>
                <a:gd name="connsiteY2" fmla="*/ 99710 h 14006383"/>
                <a:gd name="connsiteX3" fmla="*/ 15414172 w 17457655"/>
                <a:gd name="connsiteY3" fmla="*/ 2289378 h 14006383"/>
                <a:gd name="connsiteX4" fmla="*/ 16589830 w 17457655"/>
                <a:gd name="connsiteY4" fmla="*/ 7396346 h 14006383"/>
                <a:gd name="connsiteX5" fmla="*/ 10207224 w 17457655"/>
                <a:gd name="connsiteY5" fmla="*/ 12149996 h 14006383"/>
                <a:gd name="connsiteX6" fmla="*/ 3063472 w 17457655"/>
                <a:gd name="connsiteY6" fmla="*/ 13984918 h 14006383"/>
                <a:gd name="connsiteX7" fmla="*/ 0 w 17457655"/>
                <a:gd name="connsiteY7" fmla="*/ 12021206 h 14006383"/>
                <a:gd name="connsiteX0" fmla="*/ 0 w 17457655"/>
                <a:gd name="connsiteY0" fmla="*/ 12021206 h 14006383"/>
                <a:gd name="connsiteX1" fmla="*/ 849086 w 17457655"/>
                <a:gd name="connsiteY1" fmla="*/ 4901949 h 14006383"/>
                <a:gd name="connsiteX2" fmla="*/ 8556172 w 17457655"/>
                <a:gd name="connsiteY2" fmla="*/ 99710 h 14006383"/>
                <a:gd name="connsiteX3" fmla="*/ 15414172 w 17457655"/>
                <a:gd name="connsiteY3" fmla="*/ 2289378 h 14006383"/>
                <a:gd name="connsiteX4" fmla="*/ 16589830 w 17457655"/>
                <a:gd name="connsiteY4" fmla="*/ 7396346 h 14006383"/>
                <a:gd name="connsiteX5" fmla="*/ 10207224 w 17457655"/>
                <a:gd name="connsiteY5" fmla="*/ 12149996 h 14006383"/>
                <a:gd name="connsiteX6" fmla="*/ 3063472 w 17457655"/>
                <a:gd name="connsiteY6" fmla="*/ 13984918 h 14006383"/>
                <a:gd name="connsiteX7" fmla="*/ 0 w 17457655"/>
                <a:gd name="connsiteY7" fmla="*/ 12021206 h 14006383"/>
                <a:gd name="connsiteX0" fmla="*/ 0 w 17457655"/>
                <a:gd name="connsiteY0" fmla="*/ 12021206 h 14006383"/>
                <a:gd name="connsiteX1" fmla="*/ 849086 w 17457655"/>
                <a:gd name="connsiteY1" fmla="*/ 5232802 h 14006383"/>
                <a:gd name="connsiteX2" fmla="*/ 8556172 w 17457655"/>
                <a:gd name="connsiteY2" fmla="*/ 99710 h 14006383"/>
                <a:gd name="connsiteX3" fmla="*/ 15414172 w 17457655"/>
                <a:gd name="connsiteY3" fmla="*/ 2289378 h 14006383"/>
                <a:gd name="connsiteX4" fmla="*/ 16589830 w 17457655"/>
                <a:gd name="connsiteY4" fmla="*/ 7396346 h 14006383"/>
                <a:gd name="connsiteX5" fmla="*/ 10207224 w 17457655"/>
                <a:gd name="connsiteY5" fmla="*/ 12149996 h 14006383"/>
                <a:gd name="connsiteX6" fmla="*/ 3063472 w 17457655"/>
                <a:gd name="connsiteY6" fmla="*/ 13984918 h 14006383"/>
                <a:gd name="connsiteX7" fmla="*/ 0 w 17457655"/>
                <a:gd name="connsiteY7" fmla="*/ 12021206 h 14006383"/>
                <a:gd name="connsiteX0" fmla="*/ 724409 w 18182064"/>
                <a:gd name="connsiteY0" fmla="*/ 12021206 h 14006383"/>
                <a:gd name="connsiteX1" fmla="*/ 1573495 w 18182064"/>
                <a:gd name="connsiteY1" fmla="*/ 5232802 h 14006383"/>
                <a:gd name="connsiteX2" fmla="*/ 9280581 w 18182064"/>
                <a:gd name="connsiteY2" fmla="*/ 99710 h 14006383"/>
                <a:gd name="connsiteX3" fmla="*/ 16138581 w 18182064"/>
                <a:gd name="connsiteY3" fmla="*/ 2289378 h 14006383"/>
                <a:gd name="connsiteX4" fmla="*/ 17314239 w 18182064"/>
                <a:gd name="connsiteY4" fmla="*/ 7396346 h 14006383"/>
                <a:gd name="connsiteX5" fmla="*/ 10931633 w 18182064"/>
                <a:gd name="connsiteY5" fmla="*/ 12149996 h 14006383"/>
                <a:gd name="connsiteX6" fmla="*/ 3787881 w 18182064"/>
                <a:gd name="connsiteY6" fmla="*/ 13984918 h 14006383"/>
                <a:gd name="connsiteX7" fmla="*/ 724409 w 18182064"/>
                <a:gd name="connsiteY7" fmla="*/ 12021206 h 14006383"/>
                <a:gd name="connsiteX0" fmla="*/ 755023 w 18212678"/>
                <a:gd name="connsiteY0" fmla="*/ 12021206 h 14006383"/>
                <a:gd name="connsiteX1" fmla="*/ 1604109 w 18212678"/>
                <a:gd name="connsiteY1" fmla="*/ 5232802 h 14006383"/>
                <a:gd name="connsiteX2" fmla="*/ 9311195 w 18212678"/>
                <a:gd name="connsiteY2" fmla="*/ 99710 h 14006383"/>
                <a:gd name="connsiteX3" fmla="*/ 16169195 w 18212678"/>
                <a:gd name="connsiteY3" fmla="*/ 2289378 h 14006383"/>
                <a:gd name="connsiteX4" fmla="*/ 17344853 w 18212678"/>
                <a:gd name="connsiteY4" fmla="*/ 7396346 h 14006383"/>
                <a:gd name="connsiteX5" fmla="*/ 10962247 w 18212678"/>
                <a:gd name="connsiteY5" fmla="*/ 12149996 h 14006383"/>
                <a:gd name="connsiteX6" fmla="*/ 3818495 w 18212678"/>
                <a:gd name="connsiteY6" fmla="*/ 13984918 h 14006383"/>
                <a:gd name="connsiteX7" fmla="*/ 755023 w 18212678"/>
                <a:gd name="connsiteY7" fmla="*/ 12021206 h 14006383"/>
                <a:gd name="connsiteX0" fmla="*/ 755023 w 17358088"/>
                <a:gd name="connsiteY0" fmla="*/ 12021206 h 14006383"/>
                <a:gd name="connsiteX1" fmla="*/ 1604109 w 17358088"/>
                <a:gd name="connsiteY1" fmla="*/ 5232802 h 14006383"/>
                <a:gd name="connsiteX2" fmla="*/ 9311195 w 17358088"/>
                <a:gd name="connsiteY2" fmla="*/ 99710 h 14006383"/>
                <a:gd name="connsiteX3" fmla="*/ 16169195 w 17358088"/>
                <a:gd name="connsiteY3" fmla="*/ 2289378 h 14006383"/>
                <a:gd name="connsiteX4" fmla="*/ 16444555 w 17358088"/>
                <a:gd name="connsiteY4" fmla="*/ 7396345 h 14006383"/>
                <a:gd name="connsiteX5" fmla="*/ 10962247 w 17358088"/>
                <a:gd name="connsiteY5" fmla="*/ 12149996 h 14006383"/>
                <a:gd name="connsiteX6" fmla="*/ 3818495 w 17358088"/>
                <a:gd name="connsiteY6" fmla="*/ 13984918 h 14006383"/>
                <a:gd name="connsiteX7" fmla="*/ 755023 w 17358088"/>
                <a:gd name="connsiteY7" fmla="*/ 12021206 h 14006383"/>
                <a:gd name="connsiteX0" fmla="*/ 755023 w 18043948"/>
                <a:gd name="connsiteY0" fmla="*/ 12021206 h 14006383"/>
                <a:gd name="connsiteX1" fmla="*/ 1604109 w 18043948"/>
                <a:gd name="connsiteY1" fmla="*/ 5232802 h 14006383"/>
                <a:gd name="connsiteX2" fmla="*/ 9311195 w 18043948"/>
                <a:gd name="connsiteY2" fmla="*/ 99710 h 14006383"/>
                <a:gd name="connsiteX3" fmla="*/ 16169195 w 18043948"/>
                <a:gd name="connsiteY3" fmla="*/ 2289378 h 14006383"/>
                <a:gd name="connsiteX4" fmla="*/ 16444555 w 18043948"/>
                <a:gd name="connsiteY4" fmla="*/ 7396345 h 14006383"/>
                <a:gd name="connsiteX5" fmla="*/ 10962247 w 18043948"/>
                <a:gd name="connsiteY5" fmla="*/ 12149996 h 14006383"/>
                <a:gd name="connsiteX6" fmla="*/ 3818495 w 18043948"/>
                <a:gd name="connsiteY6" fmla="*/ 13984918 h 14006383"/>
                <a:gd name="connsiteX7" fmla="*/ 755023 w 18043948"/>
                <a:gd name="connsiteY7" fmla="*/ 12021206 h 14006383"/>
                <a:gd name="connsiteX0" fmla="*/ 755023 w 18043948"/>
                <a:gd name="connsiteY0" fmla="*/ 12021206 h 14006383"/>
                <a:gd name="connsiteX1" fmla="*/ 1604109 w 18043948"/>
                <a:gd name="connsiteY1" fmla="*/ 5232802 h 14006383"/>
                <a:gd name="connsiteX2" fmla="*/ 9311195 w 18043948"/>
                <a:gd name="connsiteY2" fmla="*/ 99710 h 14006383"/>
                <a:gd name="connsiteX3" fmla="*/ 16169195 w 18043948"/>
                <a:gd name="connsiteY3" fmla="*/ 2289378 h 14006383"/>
                <a:gd name="connsiteX4" fmla="*/ 16444555 w 18043948"/>
                <a:gd name="connsiteY4" fmla="*/ 7396345 h 14006383"/>
                <a:gd name="connsiteX5" fmla="*/ 10962247 w 18043948"/>
                <a:gd name="connsiteY5" fmla="*/ 12149996 h 14006383"/>
                <a:gd name="connsiteX6" fmla="*/ 3818495 w 18043948"/>
                <a:gd name="connsiteY6" fmla="*/ 13984918 h 14006383"/>
                <a:gd name="connsiteX7" fmla="*/ 755023 w 18043948"/>
                <a:gd name="connsiteY7" fmla="*/ 12021206 h 14006383"/>
                <a:gd name="connsiteX0" fmla="*/ 755023 w 18043948"/>
                <a:gd name="connsiteY0" fmla="*/ 12021206 h 14086906"/>
                <a:gd name="connsiteX1" fmla="*/ 1604109 w 18043948"/>
                <a:gd name="connsiteY1" fmla="*/ 5232802 h 14086906"/>
                <a:gd name="connsiteX2" fmla="*/ 9311195 w 18043948"/>
                <a:gd name="connsiteY2" fmla="*/ 99710 h 14086906"/>
                <a:gd name="connsiteX3" fmla="*/ 16169195 w 18043948"/>
                <a:gd name="connsiteY3" fmla="*/ 2289378 h 14086906"/>
                <a:gd name="connsiteX4" fmla="*/ 16444555 w 18043948"/>
                <a:gd name="connsiteY4" fmla="*/ 7396345 h 14086906"/>
                <a:gd name="connsiteX5" fmla="*/ 10962247 w 18043948"/>
                <a:gd name="connsiteY5" fmla="*/ 11409280 h 14086906"/>
                <a:gd name="connsiteX6" fmla="*/ 3818495 w 18043948"/>
                <a:gd name="connsiteY6" fmla="*/ 13984918 h 14086906"/>
                <a:gd name="connsiteX7" fmla="*/ 755023 w 18043948"/>
                <a:gd name="connsiteY7" fmla="*/ 12021206 h 14086906"/>
                <a:gd name="connsiteX0" fmla="*/ 755023 w 18043948"/>
                <a:gd name="connsiteY0" fmla="*/ 12021206 h 14086906"/>
                <a:gd name="connsiteX1" fmla="*/ 1604109 w 18043948"/>
                <a:gd name="connsiteY1" fmla="*/ 5232802 h 14086906"/>
                <a:gd name="connsiteX2" fmla="*/ 9311195 w 18043948"/>
                <a:gd name="connsiteY2" fmla="*/ 99710 h 14086906"/>
                <a:gd name="connsiteX3" fmla="*/ 16169195 w 18043948"/>
                <a:gd name="connsiteY3" fmla="*/ 2289378 h 14086906"/>
                <a:gd name="connsiteX4" fmla="*/ 16444555 w 18043948"/>
                <a:gd name="connsiteY4" fmla="*/ 7396345 h 14086906"/>
                <a:gd name="connsiteX5" fmla="*/ 10962247 w 18043948"/>
                <a:gd name="connsiteY5" fmla="*/ 11409280 h 14086906"/>
                <a:gd name="connsiteX6" fmla="*/ 3818495 w 18043948"/>
                <a:gd name="connsiteY6" fmla="*/ 13984918 h 14086906"/>
                <a:gd name="connsiteX7" fmla="*/ 755023 w 18043948"/>
                <a:gd name="connsiteY7" fmla="*/ 12021206 h 14086906"/>
                <a:gd name="connsiteX0" fmla="*/ 755023 w 18043948"/>
                <a:gd name="connsiteY0" fmla="*/ 12021206 h 13703381"/>
                <a:gd name="connsiteX1" fmla="*/ 1604109 w 18043948"/>
                <a:gd name="connsiteY1" fmla="*/ 5232802 h 13703381"/>
                <a:gd name="connsiteX2" fmla="*/ 9311195 w 18043948"/>
                <a:gd name="connsiteY2" fmla="*/ 99710 h 13703381"/>
                <a:gd name="connsiteX3" fmla="*/ 16169195 w 18043948"/>
                <a:gd name="connsiteY3" fmla="*/ 2289378 h 13703381"/>
                <a:gd name="connsiteX4" fmla="*/ 16444555 w 18043948"/>
                <a:gd name="connsiteY4" fmla="*/ 7396345 h 13703381"/>
                <a:gd name="connsiteX5" fmla="*/ 10962247 w 18043948"/>
                <a:gd name="connsiteY5" fmla="*/ 11409280 h 13703381"/>
                <a:gd name="connsiteX6" fmla="*/ 4204081 w 18043948"/>
                <a:gd name="connsiteY6" fmla="*/ 13601393 h 13703381"/>
                <a:gd name="connsiteX7" fmla="*/ 755023 w 18043948"/>
                <a:gd name="connsiteY7" fmla="*/ 12021206 h 13703381"/>
                <a:gd name="connsiteX0" fmla="*/ 755023 w 18043948"/>
                <a:gd name="connsiteY0" fmla="*/ 12021206 h 13703379"/>
                <a:gd name="connsiteX1" fmla="*/ 1604109 w 18043948"/>
                <a:gd name="connsiteY1" fmla="*/ 5232802 h 13703379"/>
                <a:gd name="connsiteX2" fmla="*/ 9311195 w 18043948"/>
                <a:gd name="connsiteY2" fmla="*/ 99710 h 13703379"/>
                <a:gd name="connsiteX3" fmla="*/ 16169195 w 18043948"/>
                <a:gd name="connsiteY3" fmla="*/ 2289378 h 13703379"/>
                <a:gd name="connsiteX4" fmla="*/ 16444555 w 18043948"/>
                <a:gd name="connsiteY4" fmla="*/ 7396345 h 13703379"/>
                <a:gd name="connsiteX5" fmla="*/ 10962247 w 18043948"/>
                <a:gd name="connsiteY5" fmla="*/ 11409280 h 13703379"/>
                <a:gd name="connsiteX6" fmla="*/ 4204081 w 18043948"/>
                <a:gd name="connsiteY6" fmla="*/ 13601391 h 13703379"/>
                <a:gd name="connsiteX7" fmla="*/ 755023 w 18043948"/>
                <a:gd name="connsiteY7" fmla="*/ 12021206 h 13703379"/>
                <a:gd name="connsiteX0" fmla="*/ 755023 w 18043948"/>
                <a:gd name="connsiteY0" fmla="*/ 12021206 h 12848520"/>
                <a:gd name="connsiteX1" fmla="*/ 1604109 w 18043948"/>
                <a:gd name="connsiteY1" fmla="*/ 5232802 h 12848520"/>
                <a:gd name="connsiteX2" fmla="*/ 9311195 w 18043948"/>
                <a:gd name="connsiteY2" fmla="*/ 99710 h 12848520"/>
                <a:gd name="connsiteX3" fmla="*/ 16169195 w 18043948"/>
                <a:gd name="connsiteY3" fmla="*/ 2289378 h 12848520"/>
                <a:gd name="connsiteX4" fmla="*/ 16444555 w 18043948"/>
                <a:gd name="connsiteY4" fmla="*/ 7396345 h 12848520"/>
                <a:gd name="connsiteX5" fmla="*/ 10962247 w 18043948"/>
                <a:gd name="connsiteY5" fmla="*/ 11409280 h 12848520"/>
                <a:gd name="connsiteX6" fmla="*/ 4204081 w 18043948"/>
                <a:gd name="connsiteY6" fmla="*/ 12646362 h 12848520"/>
                <a:gd name="connsiteX7" fmla="*/ 755023 w 18043948"/>
                <a:gd name="connsiteY7" fmla="*/ 12021206 h 12848520"/>
                <a:gd name="connsiteX0" fmla="*/ 755023 w 18043948"/>
                <a:gd name="connsiteY0" fmla="*/ 12021206 h 13865020"/>
                <a:gd name="connsiteX1" fmla="*/ 1604109 w 18043948"/>
                <a:gd name="connsiteY1" fmla="*/ 5232802 h 13865020"/>
                <a:gd name="connsiteX2" fmla="*/ 9311195 w 18043948"/>
                <a:gd name="connsiteY2" fmla="*/ 99710 h 13865020"/>
                <a:gd name="connsiteX3" fmla="*/ 16169195 w 18043948"/>
                <a:gd name="connsiteY3" fmla="*/ 2289378 h 13865020"/>
                <a:gd name="connsiteX4" fmla="*/ 16444555 w 18043948"/>
                <a:gd name="connsiteY4" fmla="*/ 7396345 h 13865020"/>
                <a:gd name="connsiteX5" fmla="*/ 10962247 w 18043948"/>
                <a:gd name="connsiteY5" fmla="*/ 11409280 h 13865020"/>
                <a:gd name="connsiteX6" fmla="*/ 4204081 w 18043948"/>
                <a:gd name="connsiteY6" fmla="*/ 13763032 h 13865020"/>
                <a:gd name="connsiteX7" fmla="*/ 755023 w 18043948"/>
                <a:gd name="connsiteY7" fmla="*/ 12021206 h 13865020"/>
                <a:gd name="connsiteX0" fmla="*/ 755023 w 18043948"/>
                <a:gd name="connsiteY0" fmla="*/ 12021206 h 13865020"/>
                <a:gd name="connsiteX1" fmla="*/ 1604109 w 18043948"/>
                <a:gd name="connsiteY1" fmla="*/ 5232802 h 13865020"/>
                <a:gd name="connsiteX2" fmla="*/ 9311195 w 18043948"/>
                <a:gd name="connsiteY2" fmla="*/ 99710 h 13865020"/>
                <a:gd name="connsiteX3" fmla="*/ 16169195 w 18043948"/>
                <a:gd name="connsiteY3" fmla="*/ 2289378 h 13865020"/>
                <a:gd name="connsiteX4" fmla="*/ 16444555 w 18043948"/>
                <a:gd name="connsiteY4" fmla="*/ 7396345 h 13865020"/>
                <a:gd name="connsiteX5" fmla="*/ 10962247 w 18043948"/>
                <a:gd name="connsiteY5" fmla="*/ 11409280 h 13865020"/>
                <a:gd name="connsiteX6" fmla="*/ 4204081 w 18043948"/>
                <a:gd name="connsiteY6" fmla="*/ 13763032 h 13865020"/>
                <a:gd name="connsiteX7" fmla="*/ 755023 w 18043948"/>
                <a:gd name="connsiteY7" fmla="*/ 12021206 h 13865020"/>
                <a:gd name="connsiteX0" fmla="*/ 755023 w 18043948"/>
                <a:gd name="connsiteY0" fmla="*/ 12021206 h 13865020"/>
                <a:gd name="connsiteX1" fmla="*/ 1604109 w 18043948"/>
                <a:gd name="connsiteY1" fmla="*/ 5232802 h 13865020"/>
                <a:gd name="connsiteX2" fmla="*/ 9311195 w 18043948"/>
                <a:gd name="connsiteY2" fmla="*/ 99710 h 13865020"/>
                <a:gd name="connsiteX3" fmla="*/ 16169195 w 18043948"/>
                <a:gd name="connsiteY3" fmla="*/ 2289378 h 13865020"/>
                <a:gd name="connsiteX4" fmla="*/ 16444555 w 18043948"/>
                <a:gd name="connsiteY4" fmla="*/ 7396345 h 13865020"/>
                <a:gd name="connsiteX5" fmla="*/ 10962247 w 18043948"/>
                <a:gd name="connsiteY5" fmla="*/ 11409280 h 13865020"/>
                <a:gd name="connsiteX6" fmla="*/ 4204081 w 18043948"/>
                <a:gd name="connsiteY6" fmla="*/ 13763032 h 13865020"/>
                <a:gd name="connsiteX7" fmla="*/ 755023 w 18043948"/>
                <a:gd name="connsiteY7" fmla="*/ 12021206 h 13865020"/>
                <a:gd name="connsiteX0" fmla="*/ 1324309 w 18013334"/>
                <a:gd name="connsiteY0" fmla="*/ 11709120 h 13865020"/>
                <a:gd name="connsiteX1" fmla="*/ 1573495 w 18013334"/>
                <a:gd name="connsiteY1" fmla="*/ 5232802 h 13865020"/>
                <a:gd name="connsiteX2" fmla="*/ 9280581 w 18013334"/>
                <a:gd name="connsiteY2" fmla="*/ 99710 h 13865020"/>
                <a:gd name="connsiteX3" fmla="*/ 16138581 w 18013334"/>
                <a:gd name="connsiteY3" fmla="*/ 2289378 h 13865020"/>
                <a:gd name="connsiteX4" fmla="*/ 16413941 w 18013334"/>
                <a:gd name="connsiteY4" fmla="*/ 7396345 h 13865020"/>
                <a:gd name="connsiteX5" fmla="*/ 10931633 w 18013334"/>
                <a:gd name="connsiteY5" fmla="*/ 11409280 h 13865020"/>
                <a:gd name="connsiteX6" fmla="*/ 4173467 w 18013334"/>
                <a:gd name="connsiteY6" fmla="*/ 13763032 h 13865020"/>
                <a:gd name="connsiteX7" fmla="*/ 1324309 w 18013334"/>
                <a:gd name="connsiteY7" fmla="*/ 11709120 h 13865020"/>
                <a:gd name="connsiteX0" fmla="*/ 755023 w 18058594"/>
                <a:gd name="connsiteY0" fmla="*/ 11709119 h 13865020"/>
                <a:gd name="connsiteX1" fmla="*/ 1618755 w 18058594"/>
                <a:gd name="connsiteY1" fmla="*/ 5232802 h 13865020"/>
                <a:gd name="connsiteX2" fmla="*/ 9325841 w 18058594"/>
                <a:gd name="connsiteY2" fmla="*/ 99710 h 13865020"/>
                <a:gd name="connsiteX3" fmla="*/ 16183841 w 18058594"/>
                <a:gd name="connsiteY3" fmla="*/ 2289378 h 13865020"/>
                <a:gd name="connsiteX4" fmla="*/ 16459201 w 18058594"/>
                <a:gd name="connsiteY4" fmla="*/ 7396345 h 13865020"/>
                <a:gd name="connsiteX5" fmla="*/ 10976893 w 18058594"/>
                <a:gd name="connsiteY5" fmla="*/ 11409280 h 13865020"/>
                <a:gd name="connsiteX6" fmla="*/ 4218727 w 18058594"/>
                <a:gd name="connsiteY6" fmla="*/ 13763032 h 13865020"/>
                <a:gd name="connsiteX7" fmla="*/ 755023 w 18058594"/>
                <a:gd name="connsiteY7" fmla="*/ 11709119 h 1386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58594" h="13865020">
                  <a:moveTo>
                    <a:pt x="755023" y="11709119"/>
                  </a:moveTo>
                  <a:cubicBezTo>
                    <a:pt x="0" y="9510501"/>
                    <a:pt x="45260" y="7183566"/>
                    <a:pt x="1618755" y="5232802"/>
                  </a:cubicBezTo>
                  <a:cubicBezTo>
                    <a:pt x="3023012" y="3186288"/>
                    <a:pt x="5426987" y="573150"/>
                    <a:pt x="9325841" y="99710"/>
                  </a:cubicBezTo>
                  <a:cubicBezTo>
                    <a:pt x="12910741" y="0"/>
                    <a:pt x="15052174" y="1313729"/>
                    <a:pt x="16183841" y="2289378"/>
                  </a:cubicBezTo>
                  <a:cubicBezTo>
                    <a:pt x="18058594" y="3888799"/>
                    <a:pt x="17327026" y="5752909"/>
                    <a:pt x="16459201" y="7396345"/>
                  </a:cubicBezTo>
                  <a:cubicBezTo>
                    <a:pt x="14819990" y="9182443"/>
                    <a:pt x="13016972" y="10348166"/>
                    <a:pt x="10976893" y="11409280"/>
                  </a:cubicBezTo>
                  <a:cubicBezTo>
                    <a:pt x="8936814" y="12470394"/>
                    <a:pt x="6634445" y="13787113"/>
                    <a:pt x="4218727" y="13763032"/>
                  </a:cubicBezTo>
                  <a:cubicBezTo>
                    <a:pt x="2517523" y="13865020"/>
                    <a:pt x="1613805" y="12891107"/>
                    <a:pt x="755023" y="11709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Freeform 18"/>
            <p:cNvSpPr/>
            <p:nvPr/>
          </p:nvSpPr>
          <p:spPr>
            <a:xfrm rot="256803">
              <a:off x="9236035" y="12629785"/>
              <a:ext cx="18058594" cy="13865020"/>
            </a:xfrm>
            <a:custGeom>
              <a:avLst/>
              <a:gdLst>
                <a:gd name="connsiteX0" fmla="*/ 685800 w 18124714"/>
                <a:gd name="connsiteY0" fmla="*/ 12714514 h 14173199"/>
                <a:gd name="connsiteX1" fmla="*/ 1404257 w 18124714"/>
                <a:gd name="connsiteY1" fmla="*/ 5399314 h 14173199"/>
                <a:gd name="connsiteX2" fmla="*/ 9111343 w 18124714"/>
                <a:gd name="connsiteY2" fmla="*/ 435428 h 14173199"/>
                <a:gd name="connsiteX3" fmla="*/ 15969343 w 18124714"/>
                <a:gd name="connsiteY3" fmla="*/ 2786743 h 14173199"/>
                <a:gd name="connsiteX4" fmla="*/ 17145000 w 18124714"/>
                <a:gd name="connsiteY4" fmla="*/ 6705600 h 14173199"/>
                <a:gd name="connsiteX5" fmla="*/ 10091057 w 18124714"/>
                <a:gd name="connsiteY5" fmla="*/ 12387943 h 14173199"/>
                <a:gd name="connsiteX6" fmla="*/ 3233057 w 18124714"/>
                <a:gd name="connsiteY6" fmla="*/ 14151428 h 14173199"/>
                <a:gd name="connsiteX7" fmla="*/ 555171 w 18124714"/>
                <a:gd name="connsiteY7" fmla="*/ 12518571 h 14173199"/>
                <a:gd name="connsiteX0" fmla="*/ 685800 w 18124714"/>
                <a:gd name="connsiteY0" fmla="*/ 12714513 h 14173198"/>
                <a:gd name="connsiteX1" fmla="*/ 1404257 w 18124714"/>
                <a:gd name="connsiteY1" fmla="*/ 5399313 h 14173198"/>
                <a:gd name="connsiteX2" fmla="*/ 9111343 w 18124714"/>
                <a:gd name="connsiteY2" fmla="*/ 435428 h 14173198"/>
                <a:gd name="connsiteX3" fmla="*/ 15969343 w 18124714"/>
                <a:gd name="connsiteY3" fmla="*/ 2786742 h 14173198"/>
                <a:gd name="connsiteX4" fmla="*/ 17145000 w 18124714"/>
                <a:gd name="connsiteY4" fmla="*/ 6705599 h 14173198"/>
                <a:gd name="connsiteX5" fmla="*/ 10091057 w 18124714"/>
                <a:gd name="connsiteY5" fmla="*/ 12387942 h 14173198"/>
                <a:gd name="connsiteX6" fmla="*/ 3233057 w 18124714"/>
                <a:gd name="connsiteY6" fmla="*/ 14151427 h 14173198"/>
                <a:gd name="connsiteX7" fmla="*/ 555171 w 18124714"/>
                <a:gd name="connsiteY7" fmla="*/ 12518570 h 14173198"/>
                <a:gd name="connsiteX0" fmla="*/ 685800 w 18124714"/>
                <a:gd name="connsiteY0" fmla="*/ 12378795 h 13837480"/>
                <a:gd name="connsiteX1" fmla="*/ 1404257 w 18124714"/>
                <a:gd name="connsiteY1" fmla="*/ 5063595 h 13837480"/>
                <a:gd name="connsiteX2" fmla="*/ 9111343 w 18124714"/>
                <a:gd name="connsiteY2" fmla="*/ 99710 h 13837480"/>
                <a:gd name="connsiteX3" fmla="*/ 15969343 w 18124714"/>
                <a:gd name="connsiteY3" fmla="*/ 2451024 h 13837480"/>
                <a:gd name="connsiteX4" fmla="*/ 17145000 w 18124714"/>
                <a:gd name="connsiteY4" fmla="*/ 6369881 h 13837480"/>
                <a:gd name="connsiteX5" fmla="*/ 10091057 w 18124714"/>
                <a:gd name="connsiteY5" fmla="*/ 12052224 h 13837480"/>
                <a:gd name="connsiteX6" fmla="*/ 3233057 w 18124714"/>
                <a:gd name="connsiteY6" fmla="*/ 13815709 h 13837480"/>
                <a:gd name="connsiteX7" fmla="*/ 555171 w 18124714"/>
                <a:gd name="connsiteY7" fmla="*/ 12182852 h 13837480"/>
                <a:gd name="connsiteX0" fmla="*/ 685800 w 18124715"/>
                <a:gd name="connsiteY0" fmla="*/ 12378795 h 13837480"/>
                <a:gd name="connsiteX1" fmla="*/ 1404257 w 18124715"/>
                <a:gd name="connsiteY1" fmla="*/ 5063595 h 13837480"/>
                <a:gd name="connsiteX2" fmla="*/ 9111343 w 18124715"/>
                <a:gd name="connsiteY2" fmla="*/ 99710 h 13837480"/>
                <a:gd name="connsiteX3" fmla="*/ 15969343 w 18124715"/>
                <a:gd name="connsiteY3" fmla="*/ 2451024 h 13837480"/>
                <a:gd name="connsiteX4" fmla="*/ 17145001 w 18124715"/>
                <a:gd name="connsiteY4" fmla="*/ 7557992 h 13837480"/>
                <a:gd name="connsiteX5" fmla="*/ 10091057 w 18124715"/>
                <a:gd name="connsiteY5" fmla="*/ 12052224 h 13837480"/>
                <a:gd name="connsiteX6" fmla="*/ 3233057 w 18124715"/>
                <a:gd name="connsiteY6" fmla="*/ 13815709 h 13837480"/>
                <a:gd name="connsiteX7" fmla="*/ 555171 w 18124715"/>
                <a:gd name="connsiteY7" fmla="*/ 12182852 h 13837480"/>
                <a:gd name="connsiteX0" fmla="*/ 685800 w 18012826"/>
                <a:gd name="connsiteY0" fmla="*/ 12378795 h 13837174"/>
                <a:gd name="connsiteX1" fmla="*/ 1404257 w 18012826"/>
                <a:gd name="connsiteY1" fmla="*/ 5063595 h 13837174"/>
                <a:gd name="connsiteX2" fmla="*/ 9111343 w 18012826"/>
                <a:gd name="connsiteY2" fmla="*/ 99710 h 13837174"/>
                <a:gd name="connsiteX3" fmla="*/ 15969343 w 18012826"/>
                <a:gd name="connsiteY3" fmla="*/ 2451024 h 13837174"/>
                <a:gd name="connsiteX4" fmla="*/ 17145001 w 18012826"/>
                <a:gd name="connsiteY4" fmla="*/ 7557992 h 13837174"/>
                <a:gd name="connsiteX5" fmla="*/ 10762395 w 18012826"/>
                <a:gd name="connsiteY5" fmla="*/ 12311642 h 13837174"/>
                <a:gd name="connsiteX6" fmla="*/ 3233057 w 18012826"/>
                <a:gd name="connsiteY6" fmla="*/ 13815709 h 13837174"/>
                <a:gd name="connsiteX7" fmla="*/ 555171 w 18012826"/>
                <a:gd name="connsiteY7" fmla="*/ 12182852 h 13837174"/>
                <a:gd name="connsiteX0" fmla="*/ 685800 w 18012826"/>
                <a:gd name="connsiteY0" fmla="*/ 12378795 h 13837174"/>
                <a:gd name="connsiteX1" fmla="*/ 1404257 w 18012826"/>
                <a:gd name="connsiteY1" fmla="*/ 5063595 h 13837174"/>
                <a:gd name="connsiteX2" fmla="*/ 9111343 w 18012826"/>
                <a:gd name="connsiteY2" fmla="*/ 99710 h 13837174"/>
                <a:gd name="connsiteX3" fmla="*/ 15969343 w 18012826"/>
                <a:gd name="connsiteY3" fmla="*/ 2451024 h 13837174"/>
                <a:gd name="connsiteX4" fmla="*/ 17145001 w 18012826"/>
                <a:gd name="connsiteY4" fmla="*/ 7557992 h 13837174"/>
                <a:gd name="connsiteX5" fmla="*/ 10762395 w 18012826"/>
                <a:gd name="connsiteY5" fmla="*/ 12311642 h 13837174"/>
                <a:gd name="connsiteX6" fmla="*/ 3233057 w 18012826"/>
                <a:gd name="connsiteY6" fmla="*/ 13815709 h 13837174"/>
                <a:gd name="connsiteX7" fmla="*/ 555171 w 18012826"/>
                <a:gd name="connsiteY7" fmla="*/ 12182852 h 13837174"/>
                <a:gd name="connsiteX0" fmla="*/ 685800 w 18012826"/>
                <a:gd name="connsiteY0" fmla="*/ 12378795 h 14168029"/>
                <a:gd name="connsiteX1" fmla="*/ 1404257 w 18012826"/>
                <a:gd name="connsiteY1" fmla="*/ 5063595 h 14168029"/>
                <a:gd name="connsiteX2" fmla="*/ 9111343 w 18012826"/>
                <a:gd name="connsiteY2" fmla="*/ 99710 h 14168029"/>
                <a:gd name="connsiteX3" fmla="*/ 15969343 w 18012826"/>
                <a:gd name="connsiteY3" fmla="*/ 2451024 h 14168029"/>
                <a:gd name="connsiteX4" fmla="*/ 17145001 w 18012826"/>
                <a:gd name="connsiteY4" fmla="*/ 7557992 h 14168029"/>
                <a:gd name="connsiteX5" fmla="*/ 10762395 w 18012826"/>
                <a:gd name="connsiteY5" fmla="*/ 12311642 h 14168029"/>
                <a:gd name="connsiteX6" fmla="*/ 3618643 w 18012826"/>
                <a:gd name="connsiteY6" fmla="*/ 14146564 h 14168029"/>
                <a:gd name="connsiteX7" fmla="*/ 555171 w 18012826"/>
                <a:gd name="connsiteY7" fmla="*/ 12182852 h 14168029"/>
                <a:gd name="connsiteX0" fmla="*/ 685800 w 18012826"/>
                <a:gd name="connsiteY0" fmla="*/ 12378795 h 14168029"/>
                <a:gd name="connsiteX1" fmla="*/ 1404257 w 18012826"/>
                <a:gd name="connsiteY1" fmla="*/ 5063595 h 14168029"/>
                <a:gd name="connsiteX2" fmla="*/ 9111343 w 18012826"/>
                <a:gd name="connsiteY2" fmla="*/ 99710 h 14168029"/>
                <a:gd name="connsiteX3" fmla="*/ 15969343 w 18012826"/>
                <a:gd name="connsiteY3" fmla="*/ 2451024 h 14168029"/>
                <a:gd name="connsiteX4" fmla="*/ 17145001 w 18012826"/>
                <a:gd name="connsiteY4" fmla="*/ 7557992 h 14168029"/>
                <a:gd name="connsiteX5" fmla="*/ 10762395 w 18012826"/>
                <a:gd name="connsiteY5" fmla="*/ 12311642 h 14168029"/>
                <a:gd name="connsiteX6" fmla="*/ 3618643 w 18012826"/>
                <a:gd name="connsiteY6" fmla="*/ 14146564 h 14168029"/>
                <a:gd name="connsiteX7" fmla="*/ 555171 w 18012826"/>
                <a:gd name="connsiteY7" fmla="*/ 12182852 h 14168029"/>
                <a:gd name="connsiteX8" fmla="*/ 685800 w 18012826"/>
                <a:gd name="connsiteY8" fmla="*/ 12378795 h 14168029"/>
                <a:gd name="connsiteX0" fmla="*/ 0 w 17457655"/>
                <a:gd name="connsiteY0" fmla="*/ 12182852 h 14168029"/>
                <a:gd name="connsiteX1" fmla="*/ 849086 w 17457655"/>
                <a:gd name="connsiteY1" fmla="*/ 5063595 h 14168029"/>
                <a:gd name="connsiteX2" fmla="*/ 8556172 w 17457655"/>
                <a:gd name="connsiteY2" fmla="*/ 99710 h 14168029"/>
                <a:gd name="connsiteX3" fmla="*/ 15414172 w 17457655"/>
                <a:gd name="connsiteY3" fmla="*/ 2451024 h 14168029"/>
                <a:gd name="connsiteX4" fmla="*/ 16589830 w 17457655"/>
                <a:gd name="connsiteY4" fmla="*/ 7557992 h 14168029"/>
                <a:gd name="connsiteX5" fmla="*/ 10207224 w 17457655"/>
                <a:gd name="connsiteY5" fmla="*/ 12311642 h 14168029"/>
                <a:gd name="connsiteX6" fmla="*/ 3063472 w 17457655"/>
                <a:gd name="connsiteY6" fmla="*/ 14146564 h 14168029"/>
                <a:gd name="connsiteX7" fmla="*/ 0 w 17457655"/>
                <a:gd name="connsiteY7" fmla="*/ 12182852 h 14168029"/>
                <a:gd name="connsiteX0" fmla="*/ 0 w 17457655"/>
                <a:gd name="connsiteY0" fmla="*/ 12182852 h 14168029"/>
                <a:gd name="connsiteX1" fmla="*/ 849086 w 17457655"/>
                <a:gd name="connsiteY1" fmla="*/ 5063595 h 14168029"/>
                <a:gd name="connsiteX2" fmla="*/ 8556172 w 17457655"/>
                <a:gd name="connsiteY2" fmla="*/ 99710 h 14168029"/>
                <a:gd name="connsiteX3" fmla="*/ 15414172 w 17457655"/>
                <a:gd name="connsiteY3" fmla="*/ 2451024 h 14168029"/>
                <a:gd name="connsiteX4" fmla="*/ 16589830 w 17457655"/>
                <a:gd name="connsiteY4" fmla="*/ 7557992 h 14168029"/>
                <a:gd name="connsiteX5" fmla="*/ 10207224 w 17457655"/>
                <a:gd name="connsiteY5" fmla="*/ 12311642 h 14168029"/>
                <a:gd name="connsiteX6" fmla="*/ 3063472 w 17457655"/>
                <a:gd name="connsiteY6" fmla="*/ 14146564 h 14168029"/>
                <a:gd name="connsiteX7" fmla="*/ 0 w 17457655"/>
                <a:gd name="connsiteY7" fmla="*/ 12182852 h 14168029"/>
                <a:gd name="connsiteX0" fmla="*/ 0 w 17457655"/>
                <a:gd name="connsiteY0" fmla="*/ 11280492 h 13265669"/>
                <a:gd name="connsiteX1" fmla="*/ 849086 w 17457655"/>
                <a:gd name="connsiteY1" fmla="*/ 4161235 h 13265669"/>
                <a:gd name="connsiteX2" fmla="*/ 8556172 w 17457655"/>
                <a:gd name="connsiteY2" fmla="*/ 99710 h 13265669"/>
                <a:gd name="connsiteX3" fmla="*/ 15414172 w 17457655"/>
                <a:gd name="connsiteY3" fmla="*/ 1548664 h 13265669"/>
                <a:gd name="connsiteX4" fmla="*/ 16589830 w 17457655"/>
                <a:gd name="connsiteY4" fmla="*/ 6655632 h 13265669"/>
                <a:gd name="connsiteX5" fmla="*/ 10207224 w 17457655"/>
                <a:gd name="connsiteY5" fmla="*/ 11409282 h 13265669"/>
                <a:gd name="connsiteX6" fmla="*/ 3063472 w 17457655"/>
                <a:gd name="connsiteY6" fmla="*/ 13244204 h 13265669"/>
                <a:gd name="connsiteX7" fmla="*/ 0 w 17457655"/>
                <a:gd name="connsiteY7" fmla="*/ 11280492 h 13265669"/>
                <a:gd name="connsiteX0" fmla="*/ 0 w 17457655"/>
                <a:gd name="connsiteY0" fmla="*/ 12021206 h 14006383"/>
                <a:gd name="connsiteX1" fmla="*/ 849086 w 17457655"/>
                <a:gd name="connsiteY1" fmla="*/ 4901949 h 14006383"/>
                <a:gd name="connsiteX2" fmla="*/ 8556172 w 17457655"/>
                <a:gd name="connsiteY2" fmla="*/ 99710 h 14006383"/>
                <a:gd name="connsiteX3" fmla="*/ 15414172 w 17457655"/>
                <a:gd name="connsiteY3" fmla="*/ 2289378 h 14006383"/>
                <a:gd name="connsiteX4" fmla="*/ 16589830 w 17457655"/>
                <a:gd name="connsiteY4" fmla="*/ 7396346 h 14006383"/>
                <a:gd name="connsiteX5" fmla="*/ 10207224 w 17457655"/>
                <a:gd name="connsiteY5" fmla="*/ 12149996 h 14006383"/>
                <a:gd name="connsiteX6" fmla="*/ 3063472 w 17457655"/>
                <a:gd name="connsiteY6" fmla="*/ 13984918 h 14006383"/>
                <a:gd name="connsiteX7" fmla="*/ 0 w 17457655"/>
                <a:gd name="connsiteY7" fmla="*/ 12021206 h 14006383"/>
                <a:gd name="connsiteX0" fmla="*/ 0 w 17457655"/>
                <a:gd name="connsiteY0" fmla="*/ 12021206 h 14006383"/>
                <a:gd name="connsiteX1" fmla="*/ 849086 w 17457655"/>
                <a:gd name="connsiteY1" fmla="*/ 4901949 h 14006383"/>
                <a:gd name="connsiteX2" fmla="*/ 8556172 w 17457655"/>
                <a:gd name="connsiteY2" fmla="*/ 99710 h 14006383"/>
                <a:gd name="connsiteX3" fmla="*/ 15414172 w 17457655"/>
                <a:gd name="connsiteY3" fmla="*/ 2289378 h 14006383"/>
                <a:gd name="connsiteX4" fmla="*/ 16589830 w 17457655"/>
                <a:gd name="connsiteY4" fmla="*/ 7396346 h 14006383"/>
                <a:gd name="connsiteX5" fmla="*/ 10207224 w 17457655"/>
                <a:gd name="connsiteY5" fmla="*/ 12149996 h 14006383"/>
                <a:gd name="connsiteX6" fmla="*/ 3063472 w 17457655"/>
                <a:gd name="connsiteY6" fmla="*/ 13984918 h 14006383"/>
                <a:gd name="connsiteX7" fmla="*/ 0 w 17457655"/>
                <a:gd name="connsiteY7" fmla="*/ 12021206 h 14006383"/>
                <a:gd name="connsiteX0" fmla="*/ 0 w 17457655"/>
                <a:gd name="connsiteY0" fmla="*/ 12021206 h 14006383"/>
                <a:gd name="connsiteX1" fmla="*/ 849086 w 17457655"/>
                <a:gd name="connsiteY1" fmla="*/ 5232802 h 14006383"/>
                <a:gd name="connsiteX2" fmla="*/ 8556172 w 17457655"/>
                <a:gd name="connsiteY2" fmla="*/ 99710 h 14006383"/>
                <a:gd name="connsiteX3" fmla="*/ 15414172 w 17457655"/>
                <a:gd name="connsiteY3" fmla="*/ 2289378 h 14006383"/>
                <a:gd name="connsiteX4" fmla="*/ 16589830 w 17457655"/>
                <a:gd name="connsiteY4" fmla="*/ 7396346 h 14006383"/>
                <a:gd name="connsiteX5" fmla="*/ 10207224 w 17457655"/>
                <a:gd name="connsiteY5" fmla="*/ 12149996 h 14006383"/>
                <a:gd name="connsiteX6" fmla="*/ 3063472 w 17457655"/>
                <a:gd name="connsiteY6" fmla="*/ 13984918 h 14006383"/>
                <a:gd name="connsiteX7" fmla="*/ 0 w 17457655"/>
                <a:gd name="connsiteY7" fmla="*/ 12021206 h 14006383"/>
                <a:gd name="connsiteX0" fmla="*/ 724409 w 18182064"/>
                <a:gd name="connsiteY0" fmla="*/ 12021206 h 14006383"/>
                <a:gd name="connsiteX1" fmla="*/ 1573495 w 18182064"/>
                <a:gd name="connsiteY1" fmla="*/ 5232802 h 14006383"/>
                <a:gd name="connsiteX2" fmla="*/ 9280581 w 18182064"/>
                <a:gd name="connsiteY2" fmla="*/ 99710 h 14006383"/>
                <a:gd name="connsiteX3" fmla="*/ 16138581 w 18182064"/>
                <a:gd name="connsiteY3" fmla="*/ 2289378 h 14006383"/>
                <a:gd name="connsiteX4" fmla="*/ 17314239 w 18182064"/>
                <a:gd name="connsiteY4" fmla="*/ 7396346 h 14006383"/>
                <a:gd name="connsiteX5" fmla="*/ 10931633 w 18182064"/>
                <a:gd name="connsiteY5" fmla="*/ 12149996 h 14006383"/>
                <a:gd name="connsiteX6" fmla="*/ 3787881 w 18182064"/>
                <a:gd name="connsiteY6" fmla="*/ 13984918 h 14006383"/>
                <a:gd name="connsiteX7" fmla="*/ 724409 w 18182064"/>
                <a:gd name="connsiteY7" fmla="*/ 12021206 h 14006383"/>
                <a:gd name="connsiteX0" fmla="*/ 755023 w 18212678"/>
                <a:gd name="connsiteY0" fmla="*/ 12021206 h 14006383"/>
                <a:gd name="connsiteX1" fmla="*/ 1604109 w 18212678"/>
                <a:gd name="connsiteY1" fmla="*/ 5232802 h 14006383"/>
                <a:gd name="connsiteX2" fmla="*/ 9311195 w 18212678"/>
                <a:gd name="connsiteY2" fmla="*/ 99710 h 14006383"/>
                <a:gd name="connsiteX3" fmla="*/ 16169195 w 18212678"/>
                <a:gd name="connsiteY3" fmla="*/ 2289378 h 14006383"/>
                <a:gd name="connsiteX4" fmla="*/ 17344853 w 18212678"/>
                <a:gd name="connsiteY4" fmla="*/ 7396346 h 14006383"/>
                <a:gd name="connsiteX5" fmla="*/ 10962247 w 18212678"/>
                <a:gd name="connsiteY5" fmla="*/ 12149996 h 14006383"/>
                <a:gd name="connsiteX6" fmla="*/ 3818495 w 18212678"/>
                <a:gd name="connsiteY6" fmla="*/ 13984918 h 14006383"/>
                <a:gd name="connsiteX7" fmla="*/ 755023 w 18212678"/>
                <a:gd name="connsiteY7" fmla="*/ 12021206 h 14006383"/>
                <a:gd name="connsiteX0" fmla="*/ 755023 w 17358088"/>
                <a:gd name="connsiteY0" fmla="*/ 12021206 h 14006383"/>
                <a:gd name="connsiteX1" fmla="*/ 1604109 w 17358088"/>
                <a:gd name="connsiteY1" fmla="*/ 5232802 h 14006383"/>
                <a:gd name="connsiteX2" fmla="*/ 9311195 w 17358088"/>
                <a:gd name="connsiteY2" fmla="*/ 99710 h 14006383"/>
                <a:gd name="connsiteX3" fmla="*/ 16169195 w 17358088"/>
                <a:gd name="connsiteY3" fmla="*/ 2289378 h 14006383"/>
                <a:gd name="connsiteX4" fmla="*/ 16444555 w 17358088"/>
                <a:gd name="connsiteY4" fmla="*/ 7396345 h 14006383"/>
                <a:gd name="connsiteX5" fmla="*/ 10962247 w 17358088"/>
                <a:gd name="connsiteY5" fmla="*/ 12149996 h 14006383"/>
                <a:gd name="connsiteX6" fmla="*/ 3818495 w 17358088"/>
                <a:gd name="connsiteY6" fmla="*/ 13984918 h 14006383"/>
                <a:gd name="connsiteX7" fmla="*/ 755023 w 17358088"/>
                <a:gd name="connsiteY7" fmla="*/ 12021206 h 14006383"/>
                <a:gd name="connsiteX0" fmla="*/ 755023 w 18043948"/>
                <a:gd name="connsiteY0" fmla="*/ 12021206 h 14006383"/>
                <a:gd name="connsiteX1" fmla="*/ 1604109 w 18043948"/>
                <a:gd name="connsiteY1" fmla="*/ 5232802 h 14006383"/>
                <a:gd name="connsiteX2" fmla="*/ 9311195 w 18043948"/>
                <a:gd name="connsiteY2" fmla="*/ 99710 h 14006383"/>
                <a:gd name="connsiteX3" fmla="*/ 16169195 w 18043948"/>
                <a:gd name="connsiteY3" fmla="*/ 2289378 h 14006383"/>
                <a:gd name="connsiteX4" fmla="*/ 16444555 w 18043948"/>
                <a:gd name="connsiteY4" fmla="*/ 7396345 h 14006383"/>
                <a:gd name="connsiteX5" fmla="*/ 10962247 w 18043948"/>
                <a:gd name="connsiteY5" fmla="*/ 12149996 h 14006383"/>
                <a:gd name="connsiteX6" fmla="*/ 3818495 w 18043948"/>
                <a:gd name="connsiteY6" fmla="*/ 13984918 h 14006383"/>
                <a:gd name="connsiteX7" fmla="*/ 755023 w 18043948"/>
                <a:gd name="connsiteY7" fmla="*/ 12021206 h 14006383"/>
                <a:gd name="connsiteX0" fmla="*/ 755023 w 18043948"/>
                <a:gd name="connsiteY0" fmla="*/ 12021206 h 14006383"/>
                <a:gd name="connsiteX1" fmla="*/ 1604109 w 18043948"/>
                <a:gd name="connsiteY1" fmla="*/ 5232802 h 14006383"/>
                <a:gd name="connsiteX2" fmla="*/ 9311195 w 18043948"/>
                <a:gd name="connsiteY2" fmla="*/ 99710 h 14006383"/>
                <a:gd name="connsiteX3" fmla="*/ 16169195 w 18043948"/>
                <a:gd name="connsiteY3" fmla="*/ 2289378 h 14006383"/>
                <a:gd name="connsiteX4" fmla="*/ 16444555 w 18043948"/>
                <a:gd name="connsiteY4" fmla="*/ 7396345 h 14006383"/>
                <a:gd name="connsiteX5" fmla="*/ 10962247 w 18043948"/>
                <a:gd name="connsiteY5" fmla="*/ 12149996 h 14006383"/>
                <a:gd name="connsiteX6" fmla="*/ 3818495 w 18043948"/>
                <a:gd name="connsiteY6" fmla="*/ 13984918 h 14006383"/>
                <a:gd name="connsiteX7" fmla="*/ 755023 w 18043948"/>
                <a:gd name="connsiteY7" fmla="*/ 12021206 h 14006383"/>
                <a:gd name="connsiteX0" fmla="*/ 755023 w 18043948"/>
                <a:gd name="connsiteY0" fmla="*/ 12021206 h 14086906"/>
                <a:gd name="connsiteX1" fmla="*/ 1604109 w 18043948"/>
                <a:gd name="connsiteY1" fmla="*/ 5232802 h 14086906"/>
                <a:gd name="connsiteX2" fmla="*/ 9311195 w 18043948"/>
                <a:gd name="connsiteY2" fmla="*/ 99710 h 14086906"/>
                <a:gd name="connsiteX3" fmla="*/ 16169195 w 18043948"/>
                <a:gd name="connsiteY3" fmla="*/ 2289378 h 14086906"/>
                <a:gd name="connsiteX4" fmla="*/ 16444555 w 18043948"/>
                <a:gd name="connsiteY4" fmla="*/ 7396345 h 14086906"/>
                <a:gd name="connsiteX5" fmla="*/ 10962247 w 18043948"/>
                <a:gd name="connsiteY5" fmla="*/ 11409280 h 14086906"/>
                <a:gd name="connsiteX6" fmla="*/ 3818495 w 18043948"/>
                <a:gd name="connsiteY6" fmla="*/ 13984918 h 14086906"/>
                <a:gd name="connsiteX7" fmla="*/ 755023 w 18043948"/>
                <a:gd name="connsiteY7" fmla="*/ 12021206 h 14086906"/>
                <a:gd name="connsiteX0" fmla="*/ 755023 w 18043948"/>
                <a:gd name="connsiteY0" fmla="*/ 12021206 h 14086906"/>
                <a:gd name="connsiteX1" fmla="*/ 1604109 w 18043948"/>
                <a:gd name="connsiteY1" fmla="*/ 5232802 h 14086906"/>
                <a:gd name="connsiteX2" fmla="*/ 9311195 w 18043948"/>
                <a:gd name="connsiteY2" fmla="*/ 99710 h 14086906"/>
                <a:gd name="connsiteX3" fmla="*/ 16169195 w 18043948"/>
                <a:gd name="connsiteY3" fmla="*/ 2289378 h 14086906"/>
                <a:gd name="connsiteX4" fmla="*/ 16444555 w 18043948"/>
                <a:gd name="connsiteY4" fmla="*/ 7396345 h 14086906"/>
                <a:gd name="connsiteX5" fmla="*/ 10962247 w 18043948"/>
                <a:gd name="connsiteY5" fmla="*/ 11409280 h 14086906"/>
                <a:gd name="connsiteX6" fmla="*/ 3818495 w 18043948"/>
                <a:gd name="connsiteY6" fmla="*/ 13984918 h 14086906"/>
                <a:gd name="connsiteX7" fmla="*/ 755023 w 18043948"/>
                <a:gd name="connsiteY7" fmla="*/ 12021206 h 14086906"/>
                <a:gd name="connsiteX0" fmla="*/ 755023 w 18043948"/>
                <a:gd name="connsiteY0" fmla="*/ 12021206 h 13703381"/>
                <a:gd name="connsiteX1" fmla="*/ 1604109 w 18043948"/>
                <a:gd name="connsiteY1" fmla="*/ 5232802 h 13703381"/>
                <a:gd name="connsiteX2" fmla="*/ 9311195 w 18043948"/>
                <a:gd name="connsiteY2" fmla="*/ 99710 h 13703381"/>
                <a:gd name="connsiteX3" fmla="*/ 16169195 w 18043948"/>
                <a:gd name="connsiteY3" fmla="*/ 2289378 h 13703381"/>
                <a:gd name="connsiteX4" fmla="*/ 16444555 w 18043948"/>
                <a:gd name="connsiteY4" fmla="*/ 7396345 h 13703381"/>
                <a:gd name="connsiteX5" fmla="*/ 10962247 w 18043948"/>
                <a:gd name="connsiteY5" fmla="*/ 11409280 h 13703381"/>
                <a:gd name="connsiteX6" fmla="*/ 4204081 w 18043948"/>
                <a:gd name="connsiteY6" fmla="*/ 13601393 h 13703381"/>
                <a:gd name="connsiteX7" fmla="*/ 755023 w 18043948"/>
                <a:gd name="connsiteY7" fmla="*/ 12021206 h 13703381"/>
                <a:gd name="connsiteX0" fmla="*/ 755023 w 18043948"/>
                <a:gd name="connsiteY0" fmla="*/ 12021206 h 13703379"/>
                <a:gd name="connsiteX1" fmla="*/ 1604109 w 18043948"/>
                <a:gd name="connsiteY1" fmla="*/ 5232802 h 13703379"/>
                <a:gd name="connsiteX2" fmla="*/ 9311195 w 18043948"/>
                <a:gd name="connsiteY2" fmla="*/ 99710 h 13703379"/>
                <a:gd name="connsiteX3" fmla="*/ 16169195 w 18043948"/>
                <a:gd name="connsiteY3" fmla="*/ 2289378 h 13703379"/>
                <a:gd name="connsiteX4" fmla="*/ 16444555 w 18043948"/>
                <a:gd name="connsiteY4" fmla="*/ 7396345 h 13703379"/>
                <a:gd name="connsiteX5" fmla="*/ 10962247 w 18043948"/>
                <a:gd name="connsiteY5" fmla="*/ 11409280 h 13703379"/>
                <a:gd name="connsiteX6" fmla="*/ 4204081 w 18043948"/>
                <a:gd name="connsiteY6" fmla="*/ 13601391 h 13703379"/>
                <a:gd name="connsiteX7" fmla="*/ 755023 w 18043948"/>
                <a:gd name="connsiteY7" fmla="*/ 12021206 h 13703379"/>
                <a:gd name="connsiteX0" fmla="*/ 755023 w 18043948"/>
                <a:gd name="connsiteY0" fmla="*/ 12021206 h 12848520"/>
                <a:gd name="connsiteX1" fmla="*/ 1604109 w 18043948"/>
                <a:gd name="connsiteY1" fmla="*/ 5232802 h 12848520"/>
                <a:gd name="connsiteX2" fmla="*/ 9311195 w 18043948"/>
                <a:gd name="connsiteY2" fmla="*/ 99710 h 12848520"/>
                <a:gd name="connsiteX3" fmla="*/ 16169195 w 18043948"/>
                <a:gd name="connsiteY3" fmla="*/ 2289378 h 12848520"/>
                <a:gd name="connsiteX4" fmla="*/ 16444555 w 18043948"/>
                <a:gd name="connsiteY4" fmla="*/ 7396345 h 12848520"/>
                <a:gd name="connsiteX5" fmla="*/ 10962247 w 18043948"/>
                <a:gd name="connsiteY5" fmla="*/ 11409280 h 12848520"/>
                <a:gd name="connsiteX6" fmla="*/ 4204081 w 18043948"/>
                <a:gd name="connsiteY6" fmla="*/ 12646362 h 12848520"/>
                <a:gd name="connsiteX7" fmla="*/ 755023 w 18043948"/>
                <a:gd name="connsiteY7" fmla="*/ 12021206 h 12848520"/>
                <a:gd name="connsiteX0" fmla="*/ 755023 w 18043948"/>
                <a:gd name="connsiteY0" fmla="*/ 12021206 h 13865020"/>
                <a:gd name="connsiteX1" fmla="*/ 1604109 w 18043948"/>
                <a:gd name="connsiteY1" fmla="*/ 5232802 h 13865020"/>
                <a:gd name="connsiteX2" fmla="*/ 9311195 w 18043948"/>
                <a:gd name="connsiteY2" fmla="*/ 99710 h 13865020"/>
                <a:gd name="connsiteX3" fmla="*/ 16169195 w 18043948"/>
                <a:gd name="connsiteY3" fmla="*/ 2289378 h 13865020"/>
                <a:gd name="connsiteX4" fmla="*/ 16444555 w 18043948"/>
                <a:gd name="connsiteY4" fmla="*/ 7396345 h 13865020"/>
                <a:gd name="connsiteX5" fmla="*/ 10962247 w 18043948"/>
                <a:gd name="connsiteY5" fmla="*/ 11409280 h 13865020"/>
                <a:gd name="connsiteX6" fmla="*/ 4204081 w 18043948"/>
                <a:gd name="connsiteY6" fmla="*/ 13763032 h 13865020"/>
                <a:gd name="connsiteX7" fmla="*/ 755023 w 18043948"/>
                <a:gd name="connsiteY7" fmla="*/ 12021206 h 13865020"/>
                <a:gd name="connsiteX0" fmla="*/ 755023 w 18043948"/>
                <a:gd name="connsiteY0" fmla="*/ 12021206 h 13865020"/>
                <a:gd name="connsiteX1" fmla="*/ 1604109 w 18043948"/>
                <a:gd name="connsiteY1" fmla="*/ 5232802 h 13865020"/>
                <a:gd name="connsiteX2" fmla="*/ 9311195 w 18043948"/>
                <a:gd name="connsiteY2" fmla="*/ 99710 h 13865020"/>
                <a:gd name="connsiteX3" fmla="*/ 16169195 w 18043948"/>
                <a:gd name="connsiteY3" fmla="*/ 2289378 h 13865020"/>
                <a:gd name="connsiteX4" fmla="*/ 16444555 w 18043948"/>
                <a:gd name="connsiteY4" fmla="*/ 7396345 h 13865020"/>
                <a:gd name="connsiteX5" fmla="*/ 10962247 w 18043948"/>
                <a:gd name="connsiteY5" fmla="*/ 11409280 h 13865020"/>
                <a:gd name="connsiteX6" fmla="*/ 4204081 w 18043948"/>
                <a:gd name="connsiteY6" fmla="*/ 13763032 h 13865020"/>
                <a:gd name="connsiteX7" fmla="*/ 755023 w 18043948"/>
                <a:gd name="connsiteY7" fmla="*/ 12021206 h 13865020"/>
                <a:gd name="connsiteX0" fmla="*/ 755023 w 18043948"/>
                <a:gd name="connsiteY0" fmla="*/ 12021206 h 13865020"/>
                <a:gd name="connsiteX1" fmla="*/ 1604109 w 18043948"/>
                <a:gd name="connsiteY1" fmla="*/ 5232802 h 13865020"/>
                <a:gd name="connsiteX2" fmla="*/ 9311195 w 18043948"/>
                <a:gd name="connsiteY2" fmla="*/ 99710 h 13865020"/>
                <a:gd name="connsiteX3" fmla="*/ 16169195 w 18043948"/>
                <a:gd name="connsiteY3" fmla="*/ 2289378 h 13865020"/>
                <a:gd name="connsiteX4" fmla="*/ 16444555 w 18043948"/>
                <a:gd name="connsiteY4" fmla="*/ 7396345 h 13865020"/>
                <a:gd name="connsiteX5" fmla="*/ 10962247 w 18043948"/>
                <a:gd name="connsiteY5" fmla="*/ 11409280 h 13865020"/>
                <a:gd name="connsiteX6" fmla="*/ 4204081 w 18043948"/>
                <a:gd name="connsiteY6" fmla="*/ 13763032 h 13865020"/>
                <a:gd name="connsiteX7" fmla="*/ 755023 w 18043948"/>
                <a:gd name="connsiteY7" fmla="*/ 12021206 h 13865020"/>
                <a:gd name="connsiteX0" fmla="*/ 1324309 w 18013334"/>
                <a:gd name="connsiteY0" fmla="*/ 11709120 h 13865020"/>
                <a:gd name="connsiteX1" fmla="*/ 1573495 w 18013334"/>
                <a:gd name="connsiteY1" fmla="*/ 5232802 h 13865020"/>
                <a:gd name="connsiteX2" fmla="*/ 9280581 w 18013334"/>
                <a:gd name="connsiteY2" fmla="*/ 99710 h 13865020"/>
                <a:gd name="connsiteX3" fmla="*/ 16138581 w 18013334"/>
                <a:gd name="connsiteY3" fmla="*/ 2289378 h 13865020"/>
                <a:gd name="connsiteX4" fmla="*/ 16413941 w 18013334"/>
                <a:gd name="connsiteY4" fmla="*/ 7396345 h 13865020"/>
                <a:gd name="connsiteX5" fmla="*/ 10931633 w 18013334"/>
                <a:gd name="connsiteY5" fmla="*/ 11409280 h 13865020"/>
                <a:gd name="connsiteX6" fmla="*/ 4173467 w 18013334"/>
                <a:gd name="connsiteY6" fmla="*/ 13763032 h 13865020"/>
                <a:gd name="connsiteX7" fmla="*/ 1324309 w 18013334"/>
                <a:gd name="connsiteY7" fmla="*/ 11709120 h 13865020"/>
                <a:gd name="connsiteX0" fmla="*/ 755023 w 18058594"/>
                <a:gd name="connsiteY0" fmla="*/ 11709119 h 13865020"/>
                <a:gd name="connsiteX1" fmla="*/ 1618755 w 18058594"/>
                <a:gd name="connsiteY1" fmla="*/ 5232802 h 13865020"/>
                <a:gd name="connsiteX2" fmla="*/ 9325841 w 18058594"/>
                <a:gd name="connsiteY2" fmla="*/ 99710 h 13865020"/>
                <a:gd name="connsiteX3" fmla="*/ 16183841 w 18058594"/>
                <a:gd name="connsiteY3" fmla="*/ 2289378 h 13865020"/>
                <a:gd name="connsiteX4" fmla="*/ 16459201 w 18058594"/>
                <a:gd name="connsiteY4" fmla="*/ 7396345 h 13865020"/>
                <a:gd name="connsiteX5" fmla="*/ 10976893 w 18058594"/>
                <a:gd name="connsiteY5" fmla="*/ 11409280 h 13865020"/>
                <a:gd name="connsiteX6" fmla="*/ 4218727 w 18058594"/>
                <a:gd name="connsiteY6" fmla="*/ 13763032 h 13865020"/>
                <a:gd name="connsiteX7" fmla="*/ 755023 w 18058594"/>
                <a:gd name="connsiteY7" fmla="*/ 11709119 h 1386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58594" h="13865020">
                  <a:moveTo>
                    <a:pt x="755023" y="11709119"/>
                  </a:moveTo>
                  <a:cubicBezTo>
                    <a:pt x="0" y="9510501"/>
                    <a:pt x="45260" y="7183566"/>
                    <a:pt x="1618755" y="5232802"/>
                  </a:cubicBezTo>
                  <a:cubicBezTo>
                    <a:pt x="3023012" y="3186288"/>
                    <a:pt x="5426987" y="573150"/>
                    <a:pt x="9325841" y="99710"/>
                  </a:cubicBezTo>
                  <a:cubicBezTo>
                    <a:pt x="12910741" y="0"/>
                    <a:pt x="15052174" y="1313729"/>
                    <a:pt x="16183841" y="2289378"/>
                  </a:cubicBezTo>
                  <a:cubicBezTo>
                    <a:pt x="18058594" y="3888799"/>
                    <a:pt x="17327026" y="5752909"/>
                    <a:pt x="16459201" y="7396345"/>
                  </a:cubicBezTo>
                  <a:cubicBezTo>
                    <a:pt x="14819990" y="9182443"/>
                    <a:pt x="13016972" y="10348166"/>
                    <a:pt x="10976893" y="11409280"/>
                  </a:cubicBezTo>
                  <a:cubicBezTo>
                    <a:pt x="8936814" y="12470394"/>
                    <a:pt x="6634445" y="13787113"/>
                    <a:pt x="4218727" y="13763032"/>
                  </a:cubicBezTo>
                  <a:cubicBezTo>
                    <a:pt x="2517523" y="13865020"/>
                    <a:pt x="1613805" y="12891107"/>
                    <a:pt x="755023" y="1170911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688" t="15482" r="9374" b="7970"/>
          <a:stretch>
            <a:fillRect/>
          </a:stretch>
        </p:blipFill>
        <p:spPr bwMode="auto">
          <a:xfrm>
            <a:off x="36318900" y="15332835"/>
            <a:ext cx="11787366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2314412" y="29076320"/>
            <a:ext cx="13930410" cy="9941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design ideas copied and WHAT IS NEW</a:t>
            </a:r>
            <a:b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sz="8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-what is our product and WHO is it focused at?</a:t>
            </a:r>
            <a:b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sz="8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-need, why do we need it</a:t>
            </a: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0" dirty="0" smtClean="0">
                <a:latin typeface="Arial" charset="0"/>
              </a:rPr>
              <a:t>References</a:t>
            </a:r>
            <a:endParaRPr kumimoji="0" lang="en-US" sz="8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87500" y="0"/>
            <a:ext cx="35004620" cy="346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r>
              <a:rPr lang="en-CA" dirty="0"/>
              <a:t> </a:t>
            </a:r>
          </a:p>
          <a:p>
            <a:pPr marL="1371600" indent="-1371600">
              <a:buAutoNum type="arabicPeriod"/>
            </a:pPr>
            <a:r>
              <a:rPr lang="en-CA" dirty="0" smtClean="0"/>
              <a:t>The </a:t>
            </a:r>
            <a:r>
              <a:rPr lang="en-CA" b="1" dirty="0"/>
              <a:t>overall area or background </a:t>
            </a:r>
            <a:r>
              <a:rPr lang="en-CA" dirty="0"/>
              <a:t>of the problem. </a:t>
            </a:r>
            <a:endParaRPr lang="en-CA" dirty="0" smtClean="0"/>
          </a:p>
          <a:p>
            <a:pPr marL="3984178" lvl="1" indent="-1371600">
              <a:buAutoNum type="arabicPeriod"/>
            </a:pPr>
            <a:r>
              <a:rPr lang="en-CA" dirty="0" smtClean="0"/>
              <a:t>Custom orthotics, uncorrected gait results in…, cost &amp; static nature, trips to pedorthist &amp; delay in </a:t>
            </a:r>
            <a:r>
              <a:rPr lang="en-CA" dirty="0" smtClean="0"/>
              <a:t>adjustments</a:t>
            </a:r>
            <a:endParaRPr lang="en-CA" dirty="0"/>
          </a:p>
          <a:p>
            <a:pPr marL="1371600" indent="-1371600">
              <a:buFont typeface="+mj-lt"/>
              <a:buAutoNum type="arabicPeriod"/>
            </a:pPr>
            <a:r>
              <a:rPr lang="en-CA" dirty="0" smtClean="0"/>
              <a:t>The </a:t>
            </a:r>
            <a:r>
              <a:rPr lang="en-CA" b="1" dirty="0"/>
              <a:t>particular design problem solved </a:t>
            </a:r>
            <a:r>
              <a:rPr lang="en-CA" dirty="0"/>
              <a:t>within the general area</a:t>
            </a:r>
            <a:r>
              <a:rPr lang="en-CA" dirty="0" smtClean="0"/>
              <a:t>.</a:t>
            </a:r>
          </a:p>
          <a:p>
            <a:pPr marL="3984178" lvl="1" indent="-1371600">
              <a:buFont typeface="+mj-lt"/>
              <a:buAutoNum type="arabicPeriod"/>
            </a:pPr>
            <a:r>
              <a:rPr lang="en-CA" dirty="0" smtClean="0"/>
              <a:t> make it dynamic, reduce cost, </a:t>
            </a:r>
            <a:endParaRPr lang="en-CA" dirty="0"/>
          </a:p>
          <a:p>
            <a:pPr marL="1371600" indent="-1371600">
              <a:buFont typeface="+mj-lt"/>
              <a:buAutoNum type="arabicPeriod"/>
            </a:pPr>
            <a:r>
              <a:rPr lang="en-CA" dirty="0" smtClean="0"/>
              <a:t>The </a:t>
            </a:r>
            <a:r>
              <a:rPr lang="en-CA" b="1" dirty="0"/>
              <a:t>alternatives</a:t>
            </a:r>
            <a:r>
              <a:rPr lang="en-CA" dirty="0"/>
              <a:t> considered for the design</a:t>
            </a:r>
            <a:r>
              <a:rPr lang="en-CA" dirty="0" smtClean="0"/>
              <a:t>.</a:t>
            </a:r>
          </a:p>
          <a:p>
            <a:pPr marL="3984178" lvl="1" indent="-1371600">
              <a:buFont typeface="+mj-lt"/>
              <a:buAutoNum type="arabicPeriod"/>
            </a:pPr>
            <a:r>
              <a:rPr lang="en-CA" dirty="0" smtClean="0"/>
              <a:t>4 alternatives</a:t>
            </a:r>
            <a:r>
              <a:rPr lang="en-CA" dirty="0" smtClean="0"/>
              <a:t> </a:t>
            </a:r>
            <a:endParaRPr lang="en-CA" dirty="0"/>
          </a:p>
          <a:p>
            <a:pPr marL="1371600" indent="-1371600">
              <a:buFont typeface="+mj-lt"/>
              <a:buAutoNum type="arabicPeriod"/>
            </a:pPr>
            <a:r>
              <a:rPr lang="en-CA" dirty="0" smtClean="0"/>
              <a:t>The </a:t>
            </a:r>
            <a:r>
              <a:rPr lang="en-CA" dirty="0"/>
              <a:t>prototype design's </a:t>
            </a:r>
            <a:r>
              <a:rPr lang="en-CA" b="1" dirty="0"/>
              <a:t>inputs, outputs and/or principle of operation. </a:t>
            </a:r>
            <a:endParaRPr lang="en-CA" b="1" dirty="0" smtClean="0"/>
          </a:p>
          <a:p>
            <a:pPr marL="3984178" lvl="1" indent="-1371600">
              <a:buFont typeface="+mj-lt"/>
              <a:buAutoNum type="arabicPeriod"/>
            </a:pPr>
            <a:r>
              <a:rPr lang="en-CA" dirty="0" smtClean="0"/>
              <a:t>2 parts: platform/shoe, adjusts foot orientation, I/O flowchart</a:t>
            </a:r>
            <a:endParaRPr lang="en-CA" dirty="0"/>
          </a:p>
          <a:p>
            <a:pPr marL="1371600" indent="-1371600">
              <a:buFont typeface="+mj-lt"/>
              <a:buAutoNum type="arabicPeriod"/>
            </a:pPr>
            <a:r>
              <a:rPr lang="en-CA" dirty="0" smtClean="0"/>
              <a:t>The </a:t>
            </a:r>
            <a:r>
              <a:rPr lang="en-CA" b="1" dirty="0"/>
              <a:t>theory</a:t>
            </a:r>
            <a:r>
              <a:rPr lang="en-CA" dirty="0"/>
              <a:t> underlying the design and its implementation. </a:t>
            </a:r>
            <a:endParaRPr lang="en-CA" dirty="0" smtClean="0"/>
          </a:p>
          <a:p>
            <a:pPr marL="3984178" lvl="1" indent="-1371600">
              <a:buFont typeface="+mj-lt"/>
              <a:buAutoNum type="arabicPeriod"/>
            </a:pPr>
            <a:r>
              <a:rPr lang="en-CA" dirty="0" smtClean="0"/>
              <a:t>Biomechanics, screwjack, PC interfacing, UI design, foot scan analysis algorithms </a:t>
            </a:r>
            <a:endParaRPr lang="en-CA" dirty="0"/>
          </a:p>
          <a:p>
            <a:pPr marL="1371600" indent="-1371600">
              <a:buFont typeface="+mj-lt"/>
              <a:buAutoNum type="arabicPeriod"/>
            </a:pPr>
            <a:r>
              <a:rPr lang="en-CA" dirty="0" smtClean="0"/>
              <a:t>The </a:t>
            </a:r>
            <a:r>
              <a:rPr lang="en-CA" dirty="0"/>
              <a:t>main </a:t>
            </a:r>
            <a:r>
              <a:rPr lang="en-CA" b="1" dirty="0"/>
              <a:t>advantages</a:t>
            </a:r>
            <a:r>
              <a:rPr lang="en-CA" dirty="0"/>
              <a:t> of the design over major alternatives. </a:t>
            </a:r>
            <a:endParaRPr lang="en-CA" dirty="0" smtClean="0"/>
          </a:p>
          <a:p>
            <a:pPr marL="3984178" lvl="1" indent="-1371600">
              <a:buFont typeface="+mj-lt"/>
              <a:buAutoNum type="arabicPeriod"/>
            </a:pPr>
            <a:endParaRPr lang="en-CA" dirty="0"/>
          </a:p>
          <a:p>
            <a:pPr marL="1371600" indent="-1371600">
              <a:buFont typeface="+mj-lt"/>
              <a:buAutoNum type="arabicPeriod"/>
            </a:pPr>
            <a:r>
              <a:rPr lang="en-CA" dirty="0" smtClean="0"/>
              <a:t>The </a:t>
            </a:r>
            <a:r>
              <a:rPr lang="en-CA" b="1" dirty="0"/>
              <a:t>sponsors, consultants, and references for the design</a:t>
            </a:r>
            <a:r>
              <a:rPr lang="en-CA" dirty="0"/>
              <a:t>. </a:t>
            </a:r>
            <a:endParaRPr lang="en-CA" dirty="0" smtClean="0"/>
          </a:p>
          <a:p>
            <a:pPr marL="3984178" lvl="1" indent="-1371600">
              <a:buFont typeface="+mj-lt"/>
              <a:buAutoNum type="arabicPeriod"/>
            </a:pPr>
            <a:r>
              <a:rPr lang="en-CA" dirty="0" smtClean="0"/>
              <a:t>Bill Owen, Kim Rao, Naveen, Kulic, Bedi, Eric Kubica, Behrad Khamesee etc.</a:t>
            </a:r>
            <a:endParaRPr lang="en-CA" dirty="0"/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099966" y="1473863"/>
            <a:ext cx="10144196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Foot</a:t>
            </a:r>
          </a:p>
          <a:p>
            <a:r>
              <a:rPr lang="en-CA" dirty="0" smtClean="0"/>
              <a:t>Shoe</a:t>
            </a:r>
          </a:p>
          <a:p>
            <a:r>
              <a:rPr lang="en-CA" dirty="0" smtClean="0"/>
              <a:t>Walking</a:t>
            </a:r>
          </a:p>
          <a:p>
            <a:r>
              <a:rPr lang="en-CA" dirty="0" smtClean="0"/>
              <a:t>Foot scan</a:t>
            </a:r>
          </a:p>
          <a:p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5718" y="9260605"/>
            <a:ext cx="34480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7816" y="10189299"/>
            <a:ext cx="390525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42842" y="16047215"/>
            <a:ext cx="44577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064" y="15332835"/>
            <a:ext cx="7953110" cy="5500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6743568" y="20690685"/>
            <a:ext cx="672937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5400" dirty="0" smtClean="0"/>
              <a:t>http://www.pacificcoastfoot.com/sub.php?page=care_bunion1517</a:t>
            </a:r>
            <a:endParaRPr lang="en-CA" sz="54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4214" y="21833693"/>
            <a:ext cx="44577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814346" y="24405461"/>
            <a:ext cx="63721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5000" dirty="0" smtClean="0"/>
              <a:t>http://www.feelinghershoes.com/wp-content/uploads/2009/07/Bunions1.jpg</a:t>
            </a:r>
            <a:endParaRPr lang="en-CA" sz="50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745020" y="35549789"/>
            <a:ext cx="21145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388226" y="35621227"/>
            <a:ext cx="22288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18102210" y="38621743"/>
            <a:ext cx="9658328" cy="1616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5000" dirty="0" smtClean="0"/>
              <a:t>http://www.drchiodo.com/Pages/disorders/bunions.php</a:t>
            </a:r>
            <a:endParaRPr lang="en-CA" sz="50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960786" y="34523363"/>
            <a:ext cx="45529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30460984" y="37837706"/>
            <a:ext cx="765806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5000" dirty="0" smtClean="0"/>
              <a:t>http://www.icbmedical.com/assets/uploads/images/cond-bunion-l.jpg</a:t>
            </a:r>
            <a:endParaRPr lang="en-CA" sz="5000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034072" y="32477955"/>
            <a:ext cx="35052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45105774" y="33221057"/>
            <a:ext cx="3071834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5000" dirty="0" smtClean="0"/>
              <a:t>http://www.immediart.com/catalog/product_info.php?cPath=61_63&amp;products_id=286</a:t>
            </a:r>
            <a:endParaRPr lang="en-CA" sz="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51206400" cy="40238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Oval 2"/>
          <p:cNvSpPr/>
          <p:nvPr/>
        </p:nvSpPr>
        <p:spPr>
          <a:xfrm>
            <a:off x="-1400364" y="-1526533"/>
            <a:ext cx="7772400" cy="7772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/>
          <p:cNvSpPr/>
          <p:nvPr/>
        </p:nvSpPr>
        <p:spPr>
          <a:xfrm>
            <a:off x="6343337" y="-1526532"/>
            <a:ext cx="7772400" cy="7772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14058641" y="-1526533"/>
            <a:ext cx="7772400" cy="7772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21802342" y="-1526532"/>
            <a:ext cx="7772400" cy="7772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29589673" y="-1526533"/>
            <a:ext cx="7772400" cy="7772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37333374" y="-1526532"/>
            <a:ext cx="7772400" cy="7772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5120116" y="-1526533"/>
            <a:ext cx="7772400" cy="7772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54264180" y="0"/>
            <a:ext cx="7772400" cy="777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-1400364" y="6233875"/>
            <a:ext cx="7772400" cy="7772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6343337" y="6233876"/>
            <a:ext cx="7772400" cy="7772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14058641" y="6233875"/>
            <a:ext cx="7772400" cy="7772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21802342" y="6233876"/>
            <a:ext cx="7772400" cy="7772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29589673" y="6233875"/>
            <a:ext cx="7772400" cy="7772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37333374" y="6233876"/>
            <a:ext cx="7772400" cy="7772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45120116" y="6233875"/>
            <a:ext cx="7772400" cy="7772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-1400364" y="14020617"/>
            <a:ext cx="7772400" cy="7772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6343337" y="14020618"/>
            <a:ext cx="7772400" cy="7772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14058641" y="14020617"/>
            <a:ext cx="7772400" cy="7772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21802342" y="14020618"/>
            <a:ext cx="7772400" cy="7772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29589673" y="14020617"/>
            <a:ext cx="7772400" cy="7772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37333374" y="14020618"/>
            <a:ext cx="7772400" cy="7772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45120116" y="14020617"/>
            <a:ext cx="7772400" cy="7772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-1400364" y="21781025"/>
            <a:ext cx="7772400" cy="7772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6343337" y="21781026"/>
            <a:ext cx="7772400" cy="7772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14058641" y="21781025"/>
            <a:ext cx="7772400" cy="7772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21802342" y="21781026"/>
            <a:ext cx="7772400" cy="7772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29589673" y="21781025"/>
            <a:ext cx="7772400" cy="777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37333374" y="21781026"/>
            <a:ext cx="7772400" cy="777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45120116" y="21781025"/>
            <a:ext cx="7772400" cy="777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-1400364" y="29522663"/>
            <a:ext cx="7772400" cy="7772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6343337" y="29522664"/>
            <a:ext cx="7772400" cy="7772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14058641" y="29522663"/>
            <a:ext cx="7772400" cy="7772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21802342" y="29522664"/>
            <a:ext cx="7772400" cy="7772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29589673" y="29522663"/>
            <a:ext cx="7772400" cy="777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37333374" y="29522664"/>
            <a:ext cx="7772400" cy="777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45120116" y="29522663"/>
            <a:ext cx="7772400" cy="777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-1400364" y="37283071"/>
            <a:ext cx="7772400" cy="7772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6343337" y="37283072"/>
            <a:ext cx="7772400" cy="7772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14058641" y="37283071"/>
            <a:ext cx="7772400" cy="7772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21802342" y="37283072"/>
            <a:ext cx="7772400" cy="7772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29589673" y="37283071"/>
            <a:ext cx="7772400" cy="777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37333374" y="37283072"/>
            <a:ext cx="7772400" cy="777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45120116" y="37283071"/>
            <a:ext cx="7772400" cy="777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0596282" y="11187953"/>
            <a:ext cx="31250965" cy="20146994"/>
          </a:xfrm>
          <a:custGeom>
            <a:avLst/>
            <a:gdLst>
              <a:gd name="connsiteX0" fmla="*/ 0 w 31250965"/>
              <a:gd name="connsiteY0" fmla="*/ 2796988 h 29260800"/>
              <a:gd name="connsiteX1" fmla="*/ 6615953 w 31250965"/>
              <a:gd name="connsiteY1" fmla="*/ 29260800 h 29260800"/>
              <a:gd name="connsiteX2" fmla="*/ 31250965 w 31250965"/>
              <a:gd name="connsiteY2" fmla="*/ 24688800 h 29260800"/>
              <a:gd name="connsiteX3" fmla="*/ 25549412 w 31250965"/>
              <a:gd name="connsiteY3" fmla="*/ 0 h 29260800"/>
              <a:gd name="connsiteX4" fmla="*/ 53789 w 31250965"/>
              <a:gd name="connsiteY4" fmla="*/ 2796988 h 29260800"/>
              <a:gd name="connsiteX0" fmla="*/ 0 w 31250965"/>
              <a:gd name="connsiteY0" fmla="*/ 2796988 h 29896857"/>
              <a:gd name="connsiteX1" fmla="*/ 5862854 w 31250965"/>
              <a:gd name="connsiteY1" fmla="*/ 29896857 h 29896857"/>
              <a:gd name="connsiteX2" fmla="*/ 31250965 w 31250965"/>
              <a:gd name="connsiteY2" fmla="*/ 24688800 h 29896857"/>
              <a:gd name="connsiteX3" fmla="*/ 25549412 w 31250965"/>
              <a:gd name="connsiteY3" fmla="*/ 0 h 29896857"/>
              <a:gd name="connsiteX4" fmla="*/ 53789 w 31250965"/>
              <a:gd name="connsiteY4" fmla="*/ 2796988 h 2989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50965" h="29896857">
                <a:moveTo>
                  <a:pt x="0" y="2796988"/>
                </a:moveTo>
                <a:lnTo>
                  <a:pt x="5862854" y="29896857"/>
                </a:lnTo>
                <a:lnTo>
                  <a:pt x="31250965" y="24688800"/>
                </a:lnTo>
                <a:lnTo>
                  <a:pt x="25549412" y="0"/>
                </a:lnTo>
                <a:lnTo>
                  <a:pt x="53789" y="2796988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Freeform 4"/>
          <p:cNvSpPr/>
          <p:nvPr/>
        </p:nvSpPr>
        <p:spPr>
          <a:xfrm>
            <a:off x="36038118" y="-215153"/>
            <a:ext cx="15168282" cy="27109271"/>
          </a:xfrm>
          <a:custGeom>
            <a:avLst/>
            <a:gdLst>
              <a:gd name="connsiteX0" fmla="*/ 53788 w 15168282"/>
              <a:gd name="connsiteY0" fmla="*/ 11349318 h 27109271"/>
              <a:gd name="connsiteX1" fmla="*/ 11618258 w 15168282"/>
              <a:gd name="connsiteY1" fmla="*/ 0 h 27109271"/>
              <a:gd name="connsiteX2" fmla="*/ 15168282 w 15168282"/>
              <a:gd name="connsiteY2" fmla="*/ 215153 h 27109271"/>
              <a:gd name="connsiteX3" fmla="*/ 15168282 w 15168282"/>
              <a:gd name="connsiteY3" fmla="*/ 15706165 h 27109271"/>
              <a:gd name="connsiteX4" fmla="*/ 5486400 w 15168282"/>
              <a:gd name="connsiteY4" fmla="*/ 27109271 h 27109271"/>
              <a:gd name="connsiteX5" fmla="*/ 0 w 15168282"/>
              <a:gd name="connsiteY5" fmla="*/ 11349318 h 27109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68282" h="27109271">
                <a:moveTo>
                  <a:pt x="53788" y="11349318"/>
                </a:moveTo>
                <a:lnTo>
                  <a:pt x="11618258" y="0"/>
                </a:lnTo>
                <a:lnTo>
                  <a:pt x="15168282" y="215153"/>
                </a:lnTo>
                <a:lnTo>
                  <a:pt x="15168282" y="15706165"/>
                </a:lnTo>
                <a:lnTo>
                  <a:pt x="5486400" y="27109271"/>
                </a:lnTo>
                <a:lnTo>
                  <a:pt x="0" y="11349318"/>
                </a:lnTo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Freeform 1"/>
          <p:cNvSpPr/>
          <p:nvPr/>
        </p:nvSpPr>
        <p:spPr>
          <a:xfrm>
            <a:off x="-161366" y="-107576"/>
            <a:ext cx="21263971" cy="22591058"/>
          </a:xfrm>
          <a:custGeom>
            <a:avLst/>
            <a:gdLst>
              <a:gd name="connsiteX0" fmla="*/ 161365 w 21515294"/>
              <a:gd name="connsiteY0" fmla="*/ 22483482 h 22591058"/>
              <a:gd name="connsiteX1" fmla="*/ 21515294 w 21515294"/>
              <a:gd name="connsiteY1" fmla="*/ 11349317 h 22591058"/>
              <a:gd name="connsiteX2" fmla="*/ 10919012 w 21515294"/>
              <a:gd name="connsiteY2" fmla="*/ 0 h 22591058"/>
              <a:gd name="connsiteX3" fmla="*/ 161365 w 21515294"/>
              <a:gd name="connsiteY3" fmla="*/ 53788 h 22591058"/>
              <a:gd name="connsiteX4" fmla="*/ 107577 w 21515294"/>
              <a:gd name="connsiteY4" fmla="*/ 22591058 h 22591058"/>
              <a:gd name="connsiteX5" fmla="*/ 0 w 21515294"/>
              <a:gd name="connsiteY5" fmla="*/ 22483482 h 22591058"/>
              <a:gd name="connsiteX0" fmla="*/ 161365 w 21263971"/>
              <a:gd name="connsiteY0" fmla="*/ 22483482 h 22591058"/>
              <a:gd name="connsiteX1" fmla="*/ 21263971 w 21263971"/>
              <a:gd name="connsiteY1" fmla="*/ 12368577 h 22591058"/>
              <a:gd name="connsiteX2" fmla="*/ 10919012 w 21263971"/>
              <a:gd name="connsiteY2" fmla="*/ 0 h 22591058"/>
              <a:gd name="connsiteX3" fmla="*/ 161365 w 21263971"/>
              <a:gd name="connsiteY3" fmla="*/ 53788 h 22591058"/>
              <a:gd name="connsiteX4" fmla="*/ 107577 w 21263971"/>
              <a:gd name="connsiteY4" fmla="*/ 22591058 h 22591058"/>
              <a:gd name="connsiteX5" fmla="*/ 0 w 21263971"/>
              <a:gd name="connsiteY5" fmla="*/ 22483482 h 2259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63971" h="22591058">
                <a:moveTo>
                  <a:pt x="161365" y="22483482"/>
                </a:moveTo>
                <a:lnTo>
                  <a:pt x="21263971" y="12368577"/>
                </a:lnTo>
                <a:lnTo>
                  <a:pt x="10919012" y="0"/>
                </a:lnTo>
                <a:lnTo>
                  <a:pt x="161365" y="53788"/>
                </a:lnTo>
                <a:lnTo>
                  <a:pt x="107577" y="22591058"/>
                </a:lnTo>
                <a:lnTo>
                  <a:pt x="0" y="22483482"/>
                </a:lnTo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reeform 5"/>
          <p:cNvSpPr/>
          <p:nvPr/>
        </p:nvSpPr>
        <p:spPr>
          <a:xfrm>
            <a:off x="-262262" y="16781929"/>
            <a:ext cx="19578918" cy="23559247"/>
          </a:xfrm>
          <a:custGeom>
            <a:avLst/>
            <a:gdLst>
              <a:gd name="connsiteX0" fmla="*/ 12102353 w 19578918"/>
              <a:gd name="connsiteY0" fmla="*/ 53789 h 23559247"/>
              <a:gd name="connsiteX1" fmla="*/ 19578918 w 19578918"/>
              <a:gd name="connsiteY1" fmla="*/ 23451671 h 23559247"/>
              <a:gd name="connsiteX2" fmla="*/ 0 w 19578918"/>
              <a:gd name="connsiteY2" fmla="*/ 23559247 h 23559247"/>
              <a:gd name="connsiteX3" fmla="*/ 107577 w 19578918"/>
              <a:gd name="connsiteY3" fmla="*/ 5486400 h 23559247"/>
              <a:gd name="connsiteX4" fmla="*/ 12102353 w 19578918"/>
              <a:gd name="connsiteY4" fmla="*/ 0 h 2355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78918" h="23559247">
                <a:moveTo>
                  <a:pt x="12102353" y="53789"/>
                </a:moveTo>
                <a:lnTo>
                  <a:pt x="19578918" y="23451671"/>
                </a:lnTo>
                <a:lnTo>
                  <a:pt x="0" y="23559247"/>
                </a:lnTo>
                <a:lnTo>
                  <a:pt x="107577" y="5486400"/>
                </a:lnTo>
                <a:lnTo>
                  <a:pt x="12102353" y="0"/>
                </a:lnTo>
              </a:path>
            </a:pathLst>
          </a:custGeom>
          <a:solidFill>
            <a:srgbClr val="FFFF99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reeform 6"/>
          <p:cNvSpPr/>
          <p:nvPr/>
        </p:nvSpPr>
        <p:spPr>
          <a:xfrm>
            <a:off x="10542494" y="-161365"/>
            <a:ext cx="37060094" cy="12478871"/>
          </a:xfrm>
          <a:custGeom>
            <a:avLst/>
            <a:gdLst>
              <a:gd name="connsiteX0" fmla="*/ 107577 w 37060094"/>
              <a:gd name="connsiteY0" fmla="*/ 0 h 12478871"/>
              <a:gd name="connsiteX1" fmla="*/ 161365 w 37060094"/>
              <a:gd name="connsiteY1" fmla="*/ 0 h 12478871"/>
              <a:gd name="connsiteX2" fmla="*/ 10542494 w 37060094"/>
              <a:gd name="connsiteY2" fmla="*/ 12478871 h 12478871"/>
              <a:gd name="connsiteX3" fmla="*/ 25710777 w 37060094"/>
              <a:gd name="connsiteY3" fmla="*/ 11295530 h 12478871"/>
              <a:gd name="connsiteX4" fmla="*/ 37060094 w 37060094"/>
              <a:gd name="connsiteY4" fmla="*/ 107577 h 12478871"/>
              <a:gd name="connsiteX5" fmla="*/ 0 w 37060094"/>
              <a:gd name="connsiteY5" fmla="*/ 53789 h 1247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060094" h="12478871">
                <a:moveTo>
                  <a:pt x="107577" y="0"/>
                </a:moveTo>
                <a:lnTo>
                  <a:pt x="161365" y="0"/>
                </a:lnTo>
                <a:lnTo>
                  <a:pt x="10542494" y="12478871"/>
                </a:lnTo>
                <a:lnTo>
                  <a:pt x="25710777" y="11295530"/>
                </a:lnTo>
                <a:lnTo>
                  <a:pt x="37060094" y="107577"/>
                </a:lnTo>
                <a:lnTo>
                  <a:pt x="0" y="53789"/>
                </a:lnTo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reeform 7"/>
          <p:cNvSpPr/>
          <p:nvPr/>
        </p:nvSpPr>
        <p:spPr>
          <a:xfrm>
            <a:off x="16512988" y="27862306"/>
            <a:ext cx="34693412" cy="12532659"/>
          </a:xfrm>
          <a:custGeom>
            <a:avLst/>
            <a:gdLst>
              <a:gd name="connsiteX0" fmla="*/ 0 w 34693412"/>
              <a:gd name="connsiteY0" fmla="*/ 3442447 h 12532659"/>
              <a:gd name="connsiteX1" fmla="*/ 25119106 w 34693412"/>
              <a:gd name="connsiteY1" fmla="*/ 0 h 12532659"/>
              <a:gd name="connsiteX2" fmla="*/ 34693412 w 34693412"/>
              <a:gd name="connsiteY2" fmla="*/ 12532659 h 12532659"/>
              <a:gd name="connsiteX3" fmla="*/ 2635624 w 34693412"/>
              <a:gd name="connsiteY3" fmla="*/ 12371294 h 12532659"/>
              <a:gd name="connsiteX4" fmla="*/ 0 w 34693412"/>
              <a:gd name="connsiteY4" fmla="*/ 3442447 h 1253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3412" h="12532659">
                <a:moveTo>
                  <a:pt x="0" y="3442447"/>
                </a:moveTo>
                <a:lnTo>
                  <a:pt x="25119106" y="0"/>
                </a:lnTo>
                <a:lnTo>
                  <a:pt x="34693412" y="12532659"/>
                </a:lnTo>
                <a:lnTo>
                  <a:pt x="2635624" y="12371294"/>
                </a:lnTo>
                <a:lnTo>
                  <a:pt x="0" y="344244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214</Words>
  <Application>Microsoft Office PowerPoint</Application>
  <PresentationFormat>Custom</PresentationFormat>
  <Paragraphs>40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University of Waterloo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amsaeed</dc:creator>
  <cp:lastModifiedBy>Administrator</cp:lastModifiedBy>
  <cp:revision>100</cp:revision>
  <dcterms:created xsi:type="dcterms:W3CDTF">2010-03-08T19:24:26Z</dcterms:created>
  <dcterms:modified xsi:type="dcterms:W3CDTF">2010-03-19T01:34:01Z</dcterms:modified>
</cp:coreProperties>
</file>