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3" r:id="rId4"/>
    <p:sldId id="271" r:id="rId5"/>
    <p:sldId id="272" r:id="rId6"/>
    <p:sldId id="259" r:id="rId7"/>
    <p:sldId id="268" r:id="rId8"/>
    <p:sldId id="260" r:id="rId9"/>
    <p:sldId id="278" r:id="rId10"/>
    <p:sldId id="269" r:id="rId11"/>
    <p:sldId id="274" r:id="rId12"/>
    <p:sldId id="276" r:id="rId13"/>
    <p:sldId id="277" r:id="rId14"/>
    <p:sldId id="281" r:id="rId15"/>
    <p:sldId id="284" r:id="rId16"/>
    <p:sldId id="285" r:id="rId17"/>
    <p:sldId id="280" r:id="rId18"/>
    <p:sldId id="262" r:id="rId19"/>
    <p:sldId id="279" r:id="rId20"/>
    <p:sldId id="261" r:id="rId21"/>
    <p:sldId id="286" r:id="rId22"/>
    <p:sldId id="287" r:id="rId23"/>
    <p:sldId id="263" r:id="rId24"/>
    <p:sldId id="264" r:id="rId25"/>
    <p:sldId id="266" r:id="rId26"/>
    <p:sldId id="265" r:id="rId27"/>
    <p:sldId id="267" r:id="rId28"/>
    <p:sldId id="27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97" autoAdjust="0"/>
    <p:restoredTop sz="94660"/>
  </p:normalViewPr>
  <p:slideViewPr>
    <p:cSldViewPr>
      <p:cViewPr>
        <p:scale>
          <a:sx n="66" d="100"/>
          <a:sy n="66" d="100"/>
        </p:scale>
        <p:origin x="-1494" y="-930"/>
      </p:cViewPr>
      <p:guideLst>
        <p:guide orient="horz" pos="2160"/>
        <p:guide pos="2880"/>
      </p:guideLst>
    </p:cSldViewPr>
  </p:slideViewPr>
  <p:notesTextViewPr>
    <p:cViewPr>
      <p:scale>
        <a:sx n="100" d="100"/>
        <a:sy n="100" d="100"/>
      </p:scale>
      <p:origin x="0" y="0"/>
    </p:cViewPr>
  </p:notesTextViewPr>
  <p:gridSpacing cx="46085125" cy="460851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CB6392A8-8B2A-409A-AFE6-F6D58B073D53}" type="datetimeFigureOut">
              <a:rPr lang="en-US" smtClean="0"/>
              <a:pPr/>
              <a:t>3/18/2010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6908BB-D5A3-48E5-8542-A14EE93138CF}"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B6392A8-8B2A-409A-AFE6-F6D58B073D53}" type="datetimeFigureOut">
              <a:rPr lang="en-US" smtClean="0"/>
              <a:pPr/>
              <a:t>3/18/2010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6908BB-D5A3-48E5-8542-A14EE93138CF}"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B6392A8-8B2A-409A-AFE6-F6D58B073D53}" type="datetimeFigureOut">
              <a:rPr lang="en-US" smtClean="0"/>
              <a:pPr/>
              <a:t>3/18/2010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6908BB-D5A3-48E5-8542-A14EE93138CF}"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CB6392A8-8B2A-409A-AFE6-F6D58B073D53}" type="datetimeFigureOut">
              <a:rPr lang="en-US" smtClean="0"/>
              <a:pPr/>
              <a:t>3/18/2010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6908BB-D5A3-48E5-8542-A14EE93138CF}" type="slidenum">
              <a:rPr lang="en-CA" smtClean="0"/>
              <a:pPr/>
              <a:t>‹#›</a:t>
            </a:fld>
            <a:endParaRPr lang="en-CA"/>
          </a:p>
        </p:txBody>
      </p:sp>
      <p:grpSp>
        <p:nvGrpSpPr>
          <p:cNvPr id="7" name="Group 6"/>
          <p:cNvGrpSpPr/>
          <p:nvPr userDrawn="1"/>
        </p:nvGrpSpPr>
        <p:grpSpPr>
          <a:xfrm rot="3796483">
            <a:off x="-1895907" y="-611263"/>
            <a:ext cx="1931932" cy="3926452"/>
            <a:chOff x="3016260" y="1289019"/>
            <a:chExt cx="2257192" cy="4587513"/>
          </a:xfrm>
          <a:gradFill>
            <a:gsLst>
              <a:gs pos="100000">
                <a:schemeClr val="accent1">
                  <a:tint val="66000"/>
                  <a:satMod val="160000"/>
                  <a:alpha val="41000"/>
                </a:schemeClr>
              </a:gs>
              <a:gs pos="100000">
                <a:schemeClr val="accent1">
                  <a:tint val="23500"/>
                  <a:satMod val="160000"/>
                </a:schemeClr>
              </a:gs>
            </a:gsLst>
            <a:lin ang="5400000" scaled="0"/>
          </a:gradFill>
        </p:grpSpPr>
        <p:sp>
          <p:nvSpPr>
            <p:cNvPr id="8" name="Freeform 7"/>
            <p:cNvSpPr/>
            <p:nvPr/>
          </p:nvSpPr>
          <p:spPr>
            <a:xfrm flipH="1">
              <a:off x="3143240" y="1819251"/>
              <a:ext cx="2130212" cy="4057281"/>
            </a:xfrm>
            <a:custGeom>
              <a:avLst/>
              <a:gdLst>
                <a:gd name="connsiteX0" fmla="*/ 1311729 w 2213428"/>
                <a:gd name="connsiteY0" fmla="*/ 2536371 h 4283529"/>
                <a:gd name="connsiteX1" fmla="*/ 1660072 w 2213428"/>
                <a:gd name="connsiteY1" fmla="*/ 3548743 h 4283529"/>
                <a:gd name="connsiteX2" fmla="*/ 1104900 w 2213428"/>
                <a:gd name="connsiteY2" fmla="*/ 4245429 h 4283529"/>
                <a:gd name="connsiteX3" fmla="*/ 462643 w 2213428"/>
                <a:gd name="connsiteY3" fmla="*/ 3777343 h 4283529"/>
                <a:gd name="connsiteX4" fmla="*/ 310243 w 2213428"/>
                <a:gd name="connsiteY4" fmla="*/ 3243943 h 4283529"/>
                <a:gd name="connsiteX5" fmla="*/ 321129 w 2213428"/>
                <a:gd name="connsiteY5" fmla="*/ 2264229 h 4283529"/>
                <a:gd name="connsiteX6" fmla="*/ 5443 w 2213428"/>
                <a:gd name="connsiteY6" fmla="*/ 1099457 h 4283529"/>
                <a:gd name="connsiteX7" fmla="*/ 288472 w 2213428"/>
                <a:gd name="connsiteY7" fmla="*/ 751114 h 4283529"/>
                <a:gd name="connsiteX8" fmla="*/ 255815 w 2213428"/>
                <a:gd name="connsiteY8" fmla="*/ 413657 h 4283529"/>
                <a:gd name="connsiteX9" fmla="*/ 1213757 w 2213428"/>
                <a:gd name="connsiteY9" fmla="*/ 21771 h 4283529"/>
                <a:gd name="connsiteX10" fmla="*/ 1986643 w 2213428"/>
                <a:gd name="connsiteY10" fmla="*/ 544286 h 4283529"/>
                <a:gd name="connsiteX11" fmla="*/ 2128157 w 2213428"/>
                <a:gd name="connsiteY11" fmla="*/ 1240971 h 4283529"/>
                <a:gd name="connsiteX12" fmla="*/ 1475015 w 2213428"/>
                <a:gd name="connsiteY12" fmla="*/ 2035629 h 4283529"/>
                <a:gd name="connsiteX13" fmla="*/ 1311729 w 2213428"/>
                <a:gd name="connsiteY13" fmla="*/ 2536371 h 4283529"/>
                <a:gd name="connsiteX0" fmla="*/ 1311729 w 2177715"/>
                <a:gd name="connsiteY0" fmla="*/ 2536371 h 4283529"/>
                <a:gd name="connsiteX1" fmla="*/ 1660072 w 2177715"/>
                <a:gd name="connsiteY1" fmla="*/ 3548743 h 4283529"/>
                <a:gd name="connsiteX2" fmla="*/ 1104900 w 2177715"/>
                <a:gd name="connsiteY2" fmla="*/ 4245429 h 4283529"/>
                <a:gd name="connsiteX3" fmla="*/ 462643 w 2177715"/>
                <a:gd name="connsiteY3" fmla="*/ 3777343 h 4283529"/>
                <a:gd name="connsiteX4" fmla="*/ 310243 w 2177715"/>
                <a:gd name="connsiteY4" fmla="*/ 3243943 h 4283529"/>
                <a:gd name="connsiteX5" fmla="*/ 321129 w 2177715"/>
                <a:gd name="connsiteY5" fmla="*/ 2264229 h 4283529"/>
                <a:gd name="connsiteX6" fmla="*/ 5443 w 2177715"/>
                <a:gd name="connsiteY6" fmla="*/ 1099457 h 4283529"/>
                <a:gd name="connsiteX7" fmla="*/ 288472 w 2177715"/>
                <a:gd name="connsiteY7" fmla="*/ 751114 h 4283529"/>
                <a:gd name="connsiteX8" fmla="*/ 255815 w 2177715"/>
                <a:gd name="connsiteY8" fmla="*/ 413657 h 4283529"/>
                <a:gd name="connsiteX9" fmla="*/ 1213757 w 2177715"/>
                <a:gd name="connsiteY9" fmla="*/ 21771 h 4283529"/>
                <a:gd name="connsiteX10" fmla="*/ 1986643 w 2177715"/>
                <a:gd name="connsiteY10" fmla="*/ 544286 h 4283529"/>
                <a:gd name="connsiteX11" fmla="*/ 2128157 w 2177715"/>
                <a:gd name="connsiteY11" fmla="*/ 1240971 h 4283529"/>
                <a:gd name="connsiteX12" fmla="*/ 1689297 w 2177715"/>
                <a:gd name="connsiteY12" fmla="*/ 2035629 h 4283529"/>
                <a:gd name="connsiteX13" fmla="*/ 1311729 w 2177715"/>
                <a:gd name="connsiteY13" fmla="*/ 2536371 h 4283529"/>
                <a:gd name="connsiteX0" fmla="*/ 1311729 w 2201533"/>
                <a:gd name="connsiteY0" fmla="*/ 2536371 h 4283529"/>
                <a:gd name="connsiteX1" fmla="*/ 1660072 w 2201533"/>
                <a:gd name="connsiteY1" fmla="*/ 3548743 h 4283529"/>
                <a:gd name="connsiteX2" fmla="*/ 1104900 w 2201533"/>
                <a:gd name="connsiteY2" fmla="*/ 4245429 h 4283529"/>
                <a:gd name="connsiteX3" fmla="*/ 462643 w 2201533"/>
                <a:gd name="connsiteY3" fmla="*/ 3777343 h 4283529"/>
                <a:gd name="connsiteX4" fmla="*/ 310243 w 2201533"/>
                <a:gd name="connsiteY4" fmla="*/ 3243943 h 4283529"/>
                <a:gd name="connsiteX5" fmla="*/ 321129 w 2201533"/>
                <a:gd name="connsiteY5" fmla="*/ 2264229 h 4283529"/>
                <a:gd name="connsiteX6" fmla="*/ 5443 w 2201533"/>
                <a:gd name="connsiteY6" fmla="*/ 1099457 h 4283529"/>
                <a:gd name="connsiteX7" fmla="*/ 288472 w 2201533"/>
                <a:gd name="connsiteY7" fmla="*/ 751114 h 4283529"/>
                <a:gd name="connsiteX8" fmla="*/ 255815 w 2201533"/>
                <a:gd name="connsiteY8" fmla="*/ 413657 h 4283529"/>
                <a:gd name="connsiteX9" fmla="*/ 1213757 w 2201533"/>
                <a:gd name="connsiteY9" fmla="*/ 21771 h 4283529"/>
                <a:gd name="connsiteX10" fmla="*/ 1986643 w 2201533"/>
                <a:gd name="connsiteY10" fmla="*/ 544286 h 4283529"/>
                <a:gd name="connsiteX11" fmla="*/ 2128157 w 2201533"/>
                <a:gd name="connsiteY11" fmla="*/ 1240971 h 4283529"/>
                <a:gd name="connsiteX12" fmla="*/ 1546389 w 2201533"/>
                <a:gd name="connsiteY12" fmla="*/ 2035629 h 4283529"/>
                <a:gd name="connsiteX13" fmla="*/ 1311729 w 2201533"/>
                <a:gd name="connsiteY13" fmla="*/ 2536371 h 4283529"/>
                <a:gd name="connsiteX0" fmla="*/ 1311729 w 2201533"/>
                <a:gd name="connsiteY0" fmla="*/ 2536371 h 4283529"/>
                <a:gd name="connsiteX1" fmla="*/ 1660072 w 2201533"/>
                <a:gd name="connsiteY1" fmla="*/ 3548743 h 4283529"/>
                <a:gd name="connsiteX2" fmla="*/ 1104900 w 2201533"/>
                <a:gd name="connsiteY2" fmla="*/ 4245429 h 4283529"/>
                <a:gd name="connsiteX3" fmla="*/ 462643 w 2201533"/>
                <a:gd name="connsiteY3" fmla="*/ 3777343 h 4283529"/>
                <a:gd name="connsiteX4" fmla="*/ 310243 w 2201533"/>
                <a:gd name="connsiteY4" fmla="*/ 3243943 h 4283529"/>
                <a:gd name="connsiteX5" fmla="*/ 321129 w 2201533"/>
                <a:gd name="connsiteY5" fmla="*/ 2264229 h 4283529"/>
                <a:gd name="connsiteX6" fmla="*/ 5443 w 2201533"/>
                <a:gd name="connsiteY6" fmla="*/ 1099457 h 4283529"/>
                <a:gd name="connsiteX7" fmla="*/ 288472 w 2201533"/>
                <a:gd name="connsiteY7" fmla="*/ 751114 h 4283529"/>
                <a:gd name="connsiteX8" fmla="*/ 255815 w 2201533"/>
                <a:gd name="connsiteY8" fmla="*/ 413657 h 4283529"/>
                <a:gd name="connsiteX9" fmla="*/ 1213757 w 2201533"/>
                <a:gd name="connsiteY9" fmla="*/ 21771 h 4283529"/>
                <a:gd name="connsiteX10" fmla="*/ 1986643 w 2201533"/>
                <a:gd name="connsiteY10" fmla="*/ 544286 h 4283529"/>
                <a:gd name="connsiteX11" fmla="*/ 2128157 w 2201533"/>
                <a:gd name="connsiteY11" fmla="*/ 1240971 h 4283529"/>
                <a:gd name="connsiteX12" fmla="*/ 1546389 w 2201533"/>
                <a:gd name="connsiteY12" fmla="*/ 2035629 h 4283529"/>
                <a:gd name="connsiteX13" fmla="*/ 1311729 w 2201533"/>
                <a:gd name="connsiteY13" fmla="*/ 2536371 h 4283529"/>
                <a:gd name="connsiteX0" fmla="*/ 1311729 w 2201533"/>
                <a:gd name="connsiteY0" fmla="*/ 2536371 h 4259720"/>
                <a:gd name="connsiteX1" fmla="*/ 1660072 w 2201533"/>
                <a:gd name="connsiteY1" fmla="*/ 3691595 h 4259720"/>
                <a:gd name="connsiteX2" fmla="*/ 1104900 w 2201533"/>
                <a:gd name="connsiteY2" fmla="*/ 4245429 h 4259720"/>
                <a:gd name="connsiteX3" fmla="*/ 462643 w 2201533"/>
                <a:gd name="connsiteY3" fmla="*/ 3777343 h 4259720"/>
                <a:gd name="connsiteX4" fmla="*/ 310243 w 2201533"/>
                <a:gd name="connsiteY4" fmla="*/ 3243943 h 4259720"/>
                <a:gd name="connsiteX5" fmla="*/ 321129 w 2201533"/>
                <a:gd name="connsiteY5" fmla="*/ 2264229 h 4259720"/>
                <a:gd name="connsiteX6" fmla="*/ 5443 w 2201533"/>
                <a:gd name="connsiteY6" fmla="*/ 1099457 h 4259720"/>
                <a:gd name="connsiteX7" fmla="*/ 288472 w 2201533"/>
                <a:gd name="connsiteY7" fmla="*/ 751114 h 4259720"/>
                <a:gd name="connsiteX8" fmla="*/ 255815 w 2201533"/>
                <a:gd name="connsiteY8" fmla="*/ 413657 h 4259720"/>
                <a:gd name="connsiteX9" fmla="*/ 1213757 w 2201533"/>
                <a:gd name="connsiteY9" fmla="*/ 21771 h 4259720"/>
                <a:gd name="connsiteX10" fmla="*/ 1986643 w 2201533"/>
                <a:gd name="connsiteY10" fmla="*/ 544286 h 4259720"/>
                <a:gd name="connsiteX11" fmla="*/ 2128157 w 2201533"/>
                <a:gd name="connsiteY11" fmla="*/ 1240971 h 4259720"/>
                <a:gd name="connsiteX12" fmla="*/ 1546389 w 2201533"/>
                <a:gd name="connsiteY12" fmla="*/ 2035629 h 4259720"/>
                <a:gd name="connsiteX13" fmla="*/ 1311729 w 2201533"/>
                <a:gd name="connsiteY13" fmla="*/ 2536371 h 4259720"/>
                <a:gd name="connsiteX0" fmla="*/ 1311729 w 2201533"/>
                <a:gd name="connsiteY0" fmla="*/ 2536371 h 4259720"/>
                <a:gd name="connsiteX1" fmla="*/ 1660072 w 2201533"/>
                <a:gd name="connsiteY1" fmla="*/ 3691595 h 4259720"/>
                <a:gd name="connsiteX2" fmla="*/ 1104900 w 2201533"/>
                <a:gd name="connsiteY2" fmla="*/ 4245429 h 4259720"/>
                <a:gd name="connsiteX3" fmla="*/ 462643 w 2201533"/>
                <a:gd name="connsiteY3" fmla="*/ 3777343 h 4259720"/>
                <a:gd name="connsiteX4" fmla="*/ 310243 w 2201533"/>
                <a:gd name="connsiteY4" fmla="*/ 3243943 h 4259720"/>
                <a:gd name="connsiteX5" fmla="*/ 321129 w 2201533"/>
                <a:gd name="connsiteY5" fmla="*/ 2264229 h 4259720"/>
                <a:gd name="connsiteX6" fmla="*/ 5443 w 2201533"/>
                <a:gd name="connsiteY6" fmla="*/ 1099457 h 4259720"/>
                <a:gd name="connsiteX7" fmla="*/ 288472 w 2201533"/>
                <a:gd name="connsiteY7" fmla="*/ 751114 h 4259720"/>
                <a:gd name="connsiteX8" fmla="*/ 255815 w 2201533"/>
                <a:gd name="connsiteY8" fmla="*/ 413657 h 4259720"/>
                <a:gd name="connsiteX9" fmla="*/ 1213757 w 2201533"/>
                <a:gd name="connsiteY9" fmla="*/ 21771 h 4259720"/>
                <a:gd name="connsiteX10" fmla="*/ 1986643 w 2201533"/>
                <a:gd name="connsiteY10" fmla="*/ 544286 h 4259720"/>
                <a:gd name="connsiteX11" fmla="*/ 2128157 w 2201533"/>
                <a:gd name="connsiteY11" fmla="*/ 1240971 h 4259720"/>
                <a:gd name="connsiteX12" fmla="*/ 1546389 w 2201533"/>
                <a:gd name="connsiteY12" fmla="*/ 2035629 h 4259720"/>
                <a:gd name="connsiteX13" fmla="*/ 1311729 w 2201533"/>
                <a:gd name="connsiteY13" fmla="*/ 2536371 h 4259720"/>
                <a:gd name="connsiteX0" fmla="*/ 1311729 w 2201533"/>
                <a:gd name="connsiteY0" fmla="*/ 2536371 h 3821652"/>
                <a:gd name="connsiteX1" fmla="*/ 1660072 w 2201533"/>
                <a:gd name="connsiteY1" fmla="*/ 3691595 h 3821652"/>
                <a:gd name="connsiteX2" fmla="*/ 890554 w 2201533"/>
                <a:gd name="connsiteY2" fmla="*/ 3316711 h 3821652"/>
                <a:gd name="connsiteX3" fmla="*/ 462643 w 2201533"/>
                <a:gd name="connsiteY3" fmla="*/ 3777343 h 3821652"/>
                <a:gd name="connsiteX4" fmla="*/ 310243 w 2201533"/>
                <a:gd name="connsiteY4" fmla="*/ 3243943 h 3821652"/>
                <a:gd name="connsiteX5" fmla="*/ 321129 w 2201533"/>
                <a:gd name="connsiteY5" fmla="*/ 2264229 h 3821652"/>
                <a:gd name="connsiteX6" fmla="*/ 5443 w 2201533"/>
                <a:gd name="connsiteY6" fmla="*/ 1099457 h 3821652"/>
                <a:gd name="connsiteX7" fmla="*/ 288472 w 2201533"/>
                <a:gd name="connsiteY7" fmla="*/ 751114 h 3821652"/>
                <a:gd name="connsiteX8" fmla="*/ 255815 w 2201533"/>
                <a:gd name="connsiteY8" fmla="*/ 413657 h 3821652"/>
                <a:gd name="connsiteX9" fmla="*/ 1213757 w 2201533"/>
                <a:gd name="connsiteY9" fmla="*/ 21771 h 3821652"/>
                <a:gd name="connsiteX10" fmla="*/ 1986643 w 2201533"/>
                <a:gd name="connsiteY10" fmla="*/ 544286 h 3821652"/>
                <a:gd name="connsiteX11" fmla="*/ 2128157 w 2201533"/>
                <a:gd name="connsiteY11" fmla="*/ 1240971 h 3821652"/>
                <a:gd name="connsiteX12" fmla="*/ 1546389 w 2201533"/>
                <a:gd name="connsiteY12" fmla="*/ 2035629 h 3821652"/>
                <a:gd name="connsiteX13" fmla="*/ 1311729 w 2201533"/>
                <a:gd name="connsiteY13" fmla="*/ 2536371 h 3821652"/>
                <a:gd name="connsiteX0" fmla="*/ 1311729 w 2201533"/>
                <a:gd name="connsiteY0" fmla="*/ 2536371 h 4188234"/>
                <a:gd name="connsiteX1" fmla="*/ 1660072 w 2201533"/>
                <a:gd name="connsiteY1" fmla="*/ 3691595 h 4188234"/>
                <a:gd name="connsiteX2" fmla="*/ 1104836 w 2201533"/>
                <a:gd name="connsiteY2" fmla="*/ 4173943 h 4188234"/>
                <a:gd name="connsiteX3" fmla="*/ 462643 w 2201533"/>
                <a:gd name="connsiteY3" fmla="*/ 3777343 h 4188234"/>
                <a:gd name="connsiteX4" fmla="*/ 310243 w 2201533"/>
                <a:gd name="connsiteY4" fmla="*/ 3243943 h 4188234"/>
                <a:gd name="connsiteX5" fmla="*/ 321129 w 2201533"/>
                <a:gd name="connsiteY5" fmla="*/ 2264229 h 4188234"/>
                <a:gd name="connsiteX6" fmla="*/ 5443 w 2201533"/>
                <a:gd name="connsiteY6" fmla="*/ 1099457 h 4188234"/>
                <a:gd name="connsiteX7" fmla="*/ 288472 w 2201533"/>
                <a:gd name="connsiteY7" fmla="*/ 751114 h 4188234"/>
                <a:gd name="connsiteX8" fmla="*/ 255815 w 2201533"/>
                <a:gd name="connsiteY8" fmla="*/ 413657 h 4188234"/>
                <a:gd name="connsiteX9" fmla="*/ 1213757 w 2201533"/>
                <a:gd name="connsiteY9" fmla="*/ 21771 h 4188234"/>
                <a:gd name="connsiteX10" fmla="*/ 1986643 w 2201533"/>
                <a:gd name="connsiteY10" fmla="*/ 544286 h 4188234"/>
                <a:gd name="connsiteX11" fmla="*/ 2128157 w 2201533"/>
                <a:gd name="connsiteY11" fmla="*/ 1240971 h 4188234"/>
                <a:gd name="connsiteX12" fmla="*/ 1546389 w 2201533"/>
                <a:gd name="connsiteY12" fmla="*/ 2035629 h 4188234"/>
                <a:gd name="connsiteX13" fmla="*/ 1311729 w 2201533"/>
                <a:gd name="connsiteY13" fmla="*/ 2536371 h 4188234"/>
                <a:gd name="connsiteX0" fmla="*/ 1624492 w 2514296"/>
                <a:gd name="connsiteY0" fmla="*/ 2536371 h 4235856"/>
                <a:gd name="connsiteX1" fmla="*/ 1972835 w 2514296"/>
                <a:gd name="connsiteY1" fmla="*/ 3691595 h 4235856"/>
                <a:gd name="connsiteX2" fmla="*/ 1417599 w 2514296"/>
                <a:gd name="connsiteY2" fmla="*/ 4173943 h 4235856"/>
                <a:gd name="connsiteX3" fmla="*/ 132432 w 2514296"/>
                <a:gd name="connsiteY3" fmla="*/ 4063071 h 4235856"/>
                <a:gd name="connsiteX4" fmla="*/ 623006 w 2514296"/>
                <a:gd name="connsiteY4" fmla="*/ 3243943 h 4235856"/>
                <a:gd name="connsiteX5" fmla="*/ 633892 w 2514296"/>
                <a:gd name="connsiteY5" fmla="*/ 2264229 h 4235856"/>
                <a:gd name="connsiteX6" fmla="*/ 318206 w 2514296"/>
                <a:gd name="connsiteY6" fmla="*/ 1099457 h 4235856"/>
                <a:gd name="connsiteX7" fmla="*/ 601235 w 2514296"/>
                <a:gd name="connsiteY7" fmla="*/ 751114 h 4235856"/>
                <a:gd name="connsiteX8" fmla="*/ 568578 w 2514296"/>
                <a:gd name="connsiteY8" fmla="*/ 413657 h 4235856"/>
                <a:gd name="connsiteX9" fmla="*/ 1526520 w 2514296"/>
                <a:gd name="connsiteY9" fmla="*/ 21771 h 4235856"/>
                <a:gd name="connsiteX10" fmla="*/ 2299406 w 2514296"/>
                <a:gd name="connsiteY10" fmla="*/ 544286 h 4235856"/>
                <a:gd name="connsiteX11" fmla="*/ 2440920 w 2514296"/>
                <a:gd name="connsiteY11" fmla="*/ 1240971 h 4235856"/>
                <a:gd name="connsiteX12" fmla="*/ 1859152 w 2514296"/>
                <a:gd name="connsiteY12" fmla="*/ 2035629 h 4235856"/>
                <a:gd name="connsiteX13" fmla="*/ 1624492 w 2514296"/>
                <a:gd name="connsiteY13" fmla="*/ 2536371 h 4235856"/>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668887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668887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210064 w 2099932"/>
                <a:gd name="connsiteY0" fmla="*/ 2536371 h 4200133"/>
                <a:gd name="connsiteX1" fmla="*/ 1558471 w 2099932"/>
                <a:gd name="connsiteY1" fmla="*/ 3691595 h 4200133"/>
                <a:gd name="connsiteX2" fmla="*/ 1003235 w 2099932"/>
                <a:gd name="connsiteY2" fmla="*/ 4173943 h 4200133"/>
                <a:gd name="connsiteX3" fmla="*/ 432416 w 2099932"/>
                <a:gd name="connsiteY3" fmla="*/ 3848733 h 4200133"/>
                <a:gd name="connsiteX4" fmla="*/ 208642 w 2099932"/>
                <a:gd name="connsiteY4" fmla="*/ 3243943 h 4200133"/>
                <a:gd name="connsiteX5" fmla="*/ 219528 w 2099932"/>
                <a:gd name="connsiteY5" fmla="*/ 2264229 h 4200133"/>
                <a:gd name="connsiteX6" fmla="*/ 46686 w 2099932"/>
                <a:gd name="connsiteY6" fmla="*/ 1099457 h 4200133"/>
                <a:gd name="connsiteX7" fmla="*/ 186871 w 2099932"/>
                <a:gd name="connsiteY7" fmla="*/ 751114 h 4200133"/>
                <a:gd name="connsiteX8" fmla="*/ 154214 w 2099932"/>
                <a:gd name="connsiteY8" fmla="*/ 413657 h 4200133"/>
                <a:gd name="connsiteX9" fmla="*/ 1112156 w 2099932"/>
                <a:gd name="connsiteY9" fmla="*/ 21771 h 4200133"/>
                <a:gd name="connsiteX10" fmla="*/ 1885042 w 2099932"/>
                <a:gd name="connsiteY10" fmla="*/ 544286 h 4200133"/>
                <a:gd name="connsiteX11" fmla="*/ 2026556 w 2099932"/>
                <a:gd name="connsiteY11" fmla="*/ 1240971 h 4200133"/>
                <a:gd name="connsiteX12" fmla="*/ 1444788 w 2099932"/>
                <a:gd name="connsiteY12" fmla="*/ 2035629 h 4200133"/>
                <a:gd name="connsiteX13" fmla="*/ 1210064 w 2099932"/>
                <a:gd name="connsiteY13" fmla="*/ 2536371 h 4200133"/>
                <a:gd name="connsiteX0" fmla="*/ 1210064 w 2099932"/>
                <a:gd name="connsiteY0" fmla="*/ 2536371 h 4200133"/>
                <a:gd name="connsiteX1" fmla="*/ 1558471 w 2099932"/>
                <a:gd name="connsiteY1" fmla="*/ 3691595 h 4200133"/>
                <a:gd name="connsiteX2" fmla="*/ 1003235 w 2099932"/>
                <a:gd name="connsiteY2" fmla="*/ 4173943 h 4200133"/>
                <a:gd name="connsiteX3" fmla="*/ 432416 w 2099932"/>
                <a:gd name="connsiteY3" fmla="*/ 3848733 h 4200133"/>
                <a:gd name="connsiteX4" fmla="*/ 208642 w 2099932"/>
                <a:gd name="connsiteY4" fmla="*/ 3243943 h 4200133"/>
                <a:gd name="connsiteX5" fmla="*/ 219528 w 2099932"/>
                <a:gd name="connsiteY5" fmla="*/ 2264229 h 4200133"/>
                <a:gd name="connsiteX6" fmla="*/ 46686 w 2099932"/>
                <a:gd name="connsiteY6" fmla="*/ 1099457 h 4200133"/>
                <a:gd name="connsiteX7" fmla="*/ 186871 w 2099932"/>
                <a:gd name="connsiteY7" fmla="*/ 751114 h 4200133"/>
                <a:gd name="connsiteX8" fmla="*/ 154214 w 2099932"/>
                <a:gd name="connsiteY8" fmla="*/ 413657 h 4200133"/>
                <a:gd name="connsiteX9" fmla="*/ 1112156 w 2099932"/>
                <a:gd name="connsiteY9" fmla="*/ 21771 h 4200133"/>
                <a:gd name="connsiteX10" fmla="*/ 1885042 w 2099932"/>
                <a:gd name="connsiteY10" fmla="*/ 544286 h 4200133"/>
                <a:gd name="connsiteX11" fmla="*/ 2026556 w 2099932"/>
                <a:gd name="connsiteY11" fmla="*/ 1240971 h 4200133"/>
                <a:gd name="connsiteX12" fmla="*/ 1444788 w 2099932"/>
                <a:gd name="connsiteY12" fmla="*/ 2035629 h 4200133"/>
                <a:gd name="connsiteX13" fmla="*/ 1210064 w 2099932"/>
                <a:gd name="connsiteY13" fmla="*/ 2536371 h 4200133"/>
                <a:gd name="connsiteX0" fmla="*/ 1374751 w 2264619"/>
                <a:gd name="connsiteY0" fmla="*/ 2536371 h 4200133"/>
                <a:gd name="connsiteX1" fmla="*/ 1723158 w 2264619"/>
                <a:gd name="connsiteY1" fmla="*/ 3691595 h 4200133"/>
                <a:gd name="connsiteX2" fmla="*/ 1167922 w 2264619"/>
                <a:gd name="connsiteY2" fmla="*/ 4173943 h 4200133"/>
                <a:gd name="connsiteX3" fmla="*/ 597103 w 2264619"/>
                <a:gd name="connsiteY3" fmla="*/ 3848733 h 4200133"/>
                <a:gd name="connsiteX4" fmla="*/ 373329 w 2264619"/>
                <a:gd name="connsiteY4" fmla="*/ 3243943 h 4200133"/>
                <a:gd name="connsiteX5" fmla="*/ 26993 w 2264619"/>
                <a:gd name="connsiteY5" fmla="*/ 2264229 h 4200133"/>
                <a:gd name="connsiteX6" fmla="*/ 211373 w 2264619"/>
                <a:gd name="connsiteY6" fmla="*/ 1099457 h 4200133"/>
                <a:gd name="connsiteX7" fmla="*/ 351558 w 2264619"/>
                <a:gd name="connsiteY7" fmla="*/ 751114 h 4200133"/>
                <a:gd name="connsiteX8" fmla="*/ 318901 w 2264619"/>
                <a:gd name="connsiteY8" fmla="*/ 413657 h 4200133"/>
                <a:gd name="connsiteX9" fmla="*/ 1276843 w 2264619"/>
                <a:gd name="connsiteY9" fmla="*/ 21771 h 4200133"/>
                <a:gd name="connsiteX10" fmla="*/ 2049729 w 2264619"/>
                <a:gd name="connsiteY10" fmla="*/ 544286 h 4200133"/>
                <a:gd name="connsiteX11" fmla="*/ 2191243 w 2264619"/>
                <a:gd name="connsiteY11" fmla="*/ 1240971 h 4200133"/>
                <a:gd name="connsiteX12" fmla="*/ 1609475 w 2264619"/>
                <a:gd name="connsiteY12" fmla="*/ 2035629 h 4200133"/>
                <a:gd name="connsiteX13" fmla="*/ 1374751 w 2264619"/>
                <a:gd name="connsiteY13" fmla="*/ 2536371 h 4200133"/>
                <a:gd name="connsiteX0" fmla="*/ 1210064 w 2099932"/>
                <a:gd name="connsiteY0" fmla="*/ 2536371 h 4200133"/>
                <a:gd name="connsiteX1" fmla="*/ 1558471 w 2099932"/>
                <a:gd name="connsiteY1" fmla="*/ 3691595 h 4200133"/>
                <a:gd name="connsiteX2" fmla="*/ 1003235 w 2099932"/>
                <a:gd name="connsiteY2" fmla="*/ 4173943 h 4200133"/>
                <a:gd name="connsiteX3" fmla="*/ 432416 w 2099932"/>
                <a:gd name="connsiteY3" fmla="*/ 3848733 h 4200133"/>
                <a:gd name="connsiteX4" fmla="*/ 208642 w 2099932"/>
                <a:gd name="connsiteY4" fmla="*/ 3243943 h 4200133"/>
                <a:gd name="connsiteX5" fmla="*/ 219464 w 2099932"/>
                <a:gd name="connsiteY5" fmla="*/ 2264229 h 4200133"/>
                <a:gd name="connsiteX6" fmla="*/ 46686 w 2099932"/>
                <a:gd name="connsiteY6" fmla="*/ 1099457 h 4200133"/>
                <a:gd name="connsiteX7" fmla="*/ 186871 w 2099932"/>
                <a:gd name="connsiteY7" fmla="*/ 751114 h 4200133"/>
                <a:gd name="connsiteX8" fmla="*/ 154214 w 2099932"/>
                <a:gd name="connsiteY8" fmla="*/ 413657 h 4200133"/>
                <a:gd name="connsiteX9" fmla="*/ 1112156 w 2099932"/>
                <a:gd name="connsiteY9" fmla="*/ 21771 h 4200133"/>
                <a:gd name="connsiteX10" fmla="*/ 1885042 w 2099932"/>
                <a:gd name="connsiteY10" fmla="*/ 544286 h 4200133"/>
                <a:gd name="connsiteX11" fmla="*/ 2026556 w 2099932"/>
                <a:gd name="connsiteY11" fmla="*/ 1240971 h 4200133"/>
                <a:gd name="connsiteX12" fmla="*/ 1444788 w 2099932"/>
                <a:gd name="connsiteY12" fmla="*/ 2035629 h 4200133"/>
                <a:gd name="connsiteX13" fmla="*/ 1210064 w 2099932"/>
                <a:gd name="connsiteY13" fmla="*/ 2536371 h 4200133"/>
                <a:gd name="connsiteX0" fmla="*/ 1210064 w 2099932"/>
                <a:gd name="connsiteY0" fmla="*/ 2536371 h 4200133"/>
                <a:gd name="connsiteX1" fmla="*/ 1558471 w 2099932"/>
                <a:gd name="connsiteY1" fmla="*/ 3691595 h 4200133"/>
                <a:gd name="connsiteX2" fmla="*/ 1003235 w 2099932"/>
                <a:gd name="connsiteY2" fmla="*/ 4173943 h 4200133"/>
                <a:gd name="connsiteX3" fmla="*/ 432416 w 2099932"/>
                <a:gd name="connsiteY3" fmla="*/ 3848733 h 4200133"/>
                <a:gd name="connsiteX4" fmla="*/ 208642 w 2099932"/>
                <a:gd name="connsiteY4" fmla="*/ 3243943 h 4200133"/>
                <a:gd name="connsiteX5" fmla="*/ 219464 w 2099932"/>
                <a:gd name="connsiteY5" fmla="*/ 2264229 h 4200133"/>
                <a:gd name="connsiteX6" fmla="*/ 46686 w 2099932"/>
                <a:gd name="connsiteY6" fmla="*/ 1099457 h 4200133"/>
                <a:gd name="connsiteX7" fmla="*/ 186871 w 2099932"/>
                <a:gd name="connsiteY7" fmla="*/ 751114 h 4200133"/>
                <a:gd name="connsiteX8" fmla="*/ 154214 w 2099932"/>
                <a:gd name="connsiteY8" fmla="*/ 413657 h 4200133"/>
                <a:gd name="connsiteX9" fmla="*/ 1112156 w 2099932"/>
                <a:gd name="connsiteY9" fmla="*/ 21771 h 4200133"/>
                <a:gd name="connsiteX10" fmla="*/ 1885042 w 2099932"/>
                <a:gd name="connsiteY10" fmla="*/ 544286 h 4200133"/>
                <a:gd name="connsiteX11" fmla="*/ 2026556 w 2099932"/>
                <a:gd name="connsiteY11" fmla="*/ 1240971 h 4200133"/>
                <a:gd name="connsiteX12" fmla="*/ 1444788 w 2099932"/>
                <a:gd name="connsiteY12" fmla="*/ 2035629 h 4200133"/>
                <a:gd name="connsiteX13" fmla="*/ 1210064 w 2099932"/>
                <a:gd name="connsiteY13" fmla="*/ 2536371 h 4200133"/>
                <a:gd name="connsiteX0" fmla="*/ 1311729 w 2201597"/>
                <a:gd name="connsiteY0" fmla="*/ 2536371 h 4200133"/>
                <a:gd name="connsiteX1" fmla="*/ 1660136 w 2201597"/>
                <a:gd name="connsiteY1" fmla="*/ 3691595 h 4200133"/>
                <a:gd name="connsiteX2" fmla="*/ 1104900 w 2201597"/>
                <a:gd name="connsiteY2" fmla="*/ 4173943 h 4200133"/>
                <a:gd name="connsiteX3" fmla="*/ 534081 w 2201597"/>
                <a:gd name="connsiteY3" fmla="*/ 3848733 h 4200133"/>
                <a:gd name="connsiteX4" fmla="*/ 310307 w 2201597"/>
                <a:gd name="connsiteY4" fmla="*/ 3243943 h 4200133"/>
                <a:gd name="connsiteX5" fmla="*/ 321129 w 2201597"/>
                <a:gd name="connsiteY5" fmla="*/ 2264229 h 4200133"/>
                <a:gd name="connsiteX6" fmla="*/ 5443 w 2201597"/>
                <a:gd name="connsiteY6" fmla="*/ 1242309 h 4200133"/>
                <a:gd name="connsiteX7" fmla="*/ 288536 w 2201597"/>
                <a:gd name="connsiteY7" fmla="*/ 751114 h 4200133"/>
                <a:gd name="connsiteX8" fmla="*/ 255879 w 2201597"/>
                <a:gd name="connsiteY8" fmla="*/ 413657 h 4200133"/>
                <a:gd name="connsiteX9" fmla="*/ 1213821 w 2201597"/>
                <a:gd name="connsiteY9" fmla="*/ 21771 h 4200133"/>
                <a:gd name="connsiteX10" fmla="*/ 1986707 w 2201597"/>
                <a:gd name="connsiteY10" fmla="*/ 544286 h 4200133"/>
                <a:gd name="connsiteX11" fmla="*/ 2128221 w 2201597"/>
                <a:gd name="connsiteY11" fmla="*/ 1240971 h 4200133"/>
                <a:gd name="connsiteX12" fmla="*/ 1546453 w 2201597"/>
                <a:gd name="connsiteY12" fmla="*/ 2035629 h 4200133"/>
                <a:gd name="connsiteX13" fmla="*/ 1311729 w 2201597"/>
                <a:gd name="connsiteY13" fmla="*/ 2536371 h 4200133"/>
                <a:gd name="connsiteX0" fmla="*/ 1699739 w 2589607"/>
                <a:gd name="connsiteY0" fmla="*/ 2536371 h 4200133"/>
                <a:gd name="connsiteX1" fmla="*/ 2048146 w 2589607"/>
                <a:gd name="connsiteY1" fmla="*/ 3691595 h 4200133"/>
                <a:gd name="connsiteX2" fmla="*/ 1492910 w 2589607"/>
                <a:gd name="connsiteY2" fmla="*/ 4173943 h 4200133"/>
                <a:gd name="connsiteX3" fmla="*/ 922091 w 2589607"/>
                <a:gd name="connsiteY3" fmla="*/ 3848733 h 4200133"/>
                <a:gd name="connsiteX4" fmla="*/ 698317 w 2589607"/>
                <a:gd name="connsiteY4" fmla="*/ 3243943 h 4200133"/>
                <a:gd name="connsiteX5" fmla="*/ 709139 w 2589607"/>
                <a:gd name="connsiteY5" fmla="*/ 2264229 h 4200133"/>
                <a:gd name="connsiteX6" fmla="*/ 393453 w 2589607"/>
                <a:gd name="connsiteY6" fmla="*/ 1242309 h 4200133"/>
                <a:gd name="connsiteX7" fmla="*/ 47182 w 2589607"/>
                <a:gd name="connsiteY7" fmla="*/ 1219201 h 4200133"/>
                <a:gd name="connsiteX8" fmla="*/ 676546 w 2589607"/>
                <a:gd name="connsiteY8" fmla="*/ 751114 h 4200133"/>
                <a:gd name="connsiteX9" fmla="*/ 643889 w 2589607"/>
                <a:gd name="connsiteY9" fmla="*/ 413657 h 4200133"/>
                <a:gd name="connsiteX10" fmla="*/ 1601831 w 2589607"/>
                <a:gd name="connsiteY10" fmla="*/ 21771 h 4200133"/>
                <a:gd name="connsiteX11" fmla="*/ 2374717 w 2589607"/>
                <a:gd name="connsiteY11" fmla="*/ 544286 h 4200133"/>
                <a:gd name="connsiteX12" fmla="*/ 2516231 w 2589607"/>
                <a:gd name="connsiteY12" fmla="*/ 1240971 h 4200133"/>
                <a:gd name="connsiteX13" fmla="*/ 1934463 w 2589607"/>
                <a:gd name="connsiteY13" fmla="*/ 2035629 h 4200133"/>
                <a:gd name="connsiteX14" fmla="*/ 1699739 w 2589607"/>
                <a:gd name="connsiteY14" fmla="*/ 2536371 h 4200133"/>
                <a:gd name="connsiteX0" fmla="*/ 1311718 w 2201586"/>
                <a:gd name="connsiteY0" fmla="*/ 2536371 h 4200133"/>
                <a:gd name="connsiteX1" fmla="*/ 1660125 w 2201586"/>
                <a:gd name="connsiteY1" fmla="*/ 3691595 h 4200133"/>
                <a:gd name="connsiteX2" fmla="*/ 1104889 w 2201586"/>
                <a:gd name="connsiteY2" fmla="*/ 4173943 h 4200133"/>
                <a:gd name="connsiteX3" fmla="*/ 534070 w 2201586"/>
                <a:gd name="connsiteY3" fmla="*/ 3848733 h 4200133"/>
                <a:gd name="connsiteX4" fmla="*/ 310296 w 2201586"/>
                <a:gd name="connsiteY4" fmla="*/ 3243943 h 4200133"/>
                <a:gd name="connsiteX5" fmla="*/ 321118 w 2201586"/>
                <a:gd name="connsiteY5" fmla="*/ 2264229 h 4200133"/>
                <a:gd name="connsiteX6" fmla="*/ 5432 w 2201586"/>
                <a:gd name="connsiteY6" fmla="*/ 1242309 h 4200133"/>
                <a:gd name="connsiteX7" fmla="*/ 288525 w 2201586"/>
                <a:gd name="connsiteY7" fmla="*/ 751114 h 4200133"/>
                <a:gd name="connsiteX8" fmla="*/ 255868 w 2201586"/>
                <a:gd name="connsiteY8" fmla="*/ 413657 h 4200133"/>
                <a:gd name="connsiteX9" fmla="*/ 1213810 w 2201586"/>
                <a:gd name="connsiteY9" fmla="*/ 21771 h 4200133"/>
                <a:gd name="connsiteX10" fmla="*/ 1986696 w 2201586"/>
                <a:gd name="connsiteY10" fmla="*/ 544286 h 4200133"/>
                <a:gd name="connsiteX11" fmla="*/ 2128210 w 2201586"/>
                <a:gd name="connsiteY11" fmla="*/ 1240971 h 4200133"/>
                <a:gd name="connsiteX12" fmla="*/ 1546442 w 2201586"/>
                <a:gd name="connsiteY12" fmla="*/ 2035629 h 4200133"/>
                <a:gd name="connsiteX13" fmla="*/ 1311718 w 2201586"/>
                <a:gd name="connsiteY13" fmla="*/ 2536371 h 4200133"/>
                <a:gd name="connsiteX0" fmla="*/ 1740378 w 2630246"/>
                <a:gd name="connsiteY0" fmla="*/ 2536371 h 4200133"/>
                <a:gd name="connsiteX1" fmla="*/ 2088785 w 2630246"/>
                <a:gd name="connsiteY1" fmla="*/ 3691595 h 4200133"/>
                <a:gd name="connsiteX2" fmla="*/ 1533549 w 2630246"/>
                <a:gd name="connsiteY2" fmla="*/ 4173943 h 4200133"/>
                <a:gd name="connsiteX3" fmla="*/ 962730 w 2630246"/>
                <a:gd name="connsiteY3" fmla="*/ 3848733 h 4200133"/>
                <a:gd name="connsiteX4" fmla="*/ 738956 w 2630246"/>
                <a:gd name="connsiteY4" fmla="*/ 3243943 h 4200133"/>
                <a:gd name="connsiteX5" fmla="*/ 749778 w 2630246"/>
                <a:gd name="connsiteY5" fmla="*/ 2264229 h 4200133"/>
                <a:gd name="connsiteX6" fmla="*/ 5432 w 2630246"/>
                <a:gd name="connsiteY6" fmla="*/ 1385161 h 4200133"/>
                <a:gd name="connsiteX7" fmla="*/ 717185 w 2630246"/>
                <a:gd name="connsiteY7" fmla="*/ 751114 h 4200133"/>
                <a:gd name="connsiteX8" fmla="*/ 684528 w 2630246"/>
                <a:gd name="connsiteY8" fmla="*/ 413657 h 4200133"/>
                <a:gd name="connsiteX9" fmla="*/ 1642470 w 2630246"/>
                <a:gd name="connsiteY9" fmla="*/ 21771 h 4200133"/>
                <a:gd name="connsiteX10" fmla="*/ 2415356 w 2630246"/>
                <a:gd name="connsiteY10" fmla="*/ 544286 h 4200133"/>
                <a:gd name="connsiteX11" fmla="*/ 2556870 w 2630246"/>
                <a:gd name="connsiteY11" fmla="*/ 1240971 h 4200133"/>
                <a:gd name="connsiteX12" fmla="*/ 1975102 w 2630246"/>
                <a:gd name="connsiteY12" fmla="*/ 2035629 h 4200133"/>
                <a:gd name="connsiteX13" fmla="*/ 1740378 w 2630246"/>
                <a:gd name="connsiteY13" fmla="*/ 2536371 h 4200133"/>
                <a:gd name="connsiteX0" fmla="*/ 1240344 w 2130212"/>
                <a:gd name="connsiteY0" fmla="*/ 2536371 h 4200133"/>
                <a:gd name="connsiteX1" fmla="*/ 1588751 w 2130212"/>
                <a:gd name="connsiteY1" fmla="*/ 3691595 h 4200133"/>
                <a:gd name="connsiteX2" fmla="*/ 1033515 w 2130212"/>
                <a:gd name="connsiteY2" fmla="*/ 4173943 h 4200133"/>
                <a:gd name="connsiteX3" fmla="*/ 462696 w 2130212"/>
                <a:gd name="connsiteY3" fmla="*/ 3848733 h 4200133"/>
                <a:gd name="connsiteX4" fmla="*/ 238922 w 2130212"/>
                <a:gd name="connsiteY4" fmla="*/ 3243943 h 4200133"/>
                <a:gd name="connsiteX5" fmla="*/ 249744 w 2130212"/>
                <a:gd name="connsiteY5" fmla="*/ 2264229 h 4200133"/>
                <a:gd name="connsiteX6" fmla="*/ 5432 w 2130212"/>
                <a:gd name="connsiteY6" fmla="*/ 1242261 h 4200133"/>
                <a:gd name="connsiteX7" fmla="*/ 217151 w 2130212"/>
                <a:gd name="connsiteY7" fmla="*/ 751114 h 4200133"/>
                <a:gd name="connsiteX8" fmla="*/ 184494 w 2130212"/>
                <a:gd name="connsiteY8" fmla="*/ 413657 h 4200133"/>
                <a:gd name="connsiteX9" fmla="*/ 1142436 w 2130212"/>
                <a:gd name="connsiteY9" fmla="*/ 21771 h 4200133"/>
                <a:gd name="connsiteX10" fmla="*/ 1915322 w 2130212"/>
                <a:gd name="connsiteY10" fmla="*/ 544286 h 4200133"/>
                <a:gd name="connsiteX11" fmla="*/ 2056836 w 2130212"/>
                <a:gd name="connsiteY11" fmla="*/ 1240971 h 4200133"/>
                <a:gd name="connsiteX12" fmla="*/ 1475068 w 2130212"/>
                <a:gd name="connsiteY12" fmla="*/ 2035629 h 4200133"/>
                <a:gd name="connsiteX13" fmla="*/ 1240344 w 2130212"/>
                <a:gd name="connsiteY13" fmla="*/ 2536371 h 4200133"/>
                <a:gd name="connsiteX0" fmla="*/ 1240344 w 2130212"/>
                <a:gd name="connsiteY0" fmla="*/ 2536371 h 4200133"/>
                <a:gd name="connsiteX1" fmla="*/ 1588751 w 2130212"/>
                <a:gd name="connsiteY1" fmla="*/ 3691595 h 4200133"/>
                <a:gd name="connsiteX2" fmla="*/ 1033515 w 2130212"/>
                <a:gd name="connsiteY2" fmla="*/ 4173943 h 4200133"/>
                <a:gd name="connsiteX3" fmla="*/ 462696 w 2130212"/>
                <a:gd name="connsiteY3" fmla="*/ 3848733 h 4200133"/>
                <a:gd name="connsiteX4" fmla="*/ 238922 w 2130212"/>
                <a:gd name="connsiteY4" fmla="*/ 3243943 h 4200133"/>
                <a:gd name="connsiteX5" fmla="*/ 249744 w 2130212"/>
                <a:gd name="connsiteY5" fmla="*/ 2264229 h 4200133"/>
                <a:gd name="connsiteX6" fmla="*/ 5432 w 2130212"/>
                <a:gd name="connsiteY6" fmla="*/ 1242261 h 4200133"/>
                <a:gd name="connsiteX7" fmla="*/ 217151 w 2130212"/>
                <a:gd name="connsiteY7" fmla="*/ 751114 h 4200133"/>
                <a:gd name="connsiteX8" fmla="*/ 327338 w 2130212"/>
                <a:gd name="connsiteY8" fmla="*/ 413657 h 4200133"/>
                <a:gd name="connsiteX9" fmla="*/ 1142436 w 2130212"/>
                <a:gd name="connsiteY9" fmla="*/ 21771 h 4200133"/>
                <a:gd name="connsiteX10" fmla="*/ 1915322 w 2130212"/>
                <a:gd name="connsiteY10" fmla="*/ 544286 h 4200133"/>
                <a:gd name="connsiteX11" fmla="*/ 2056836 w 2130212"/>
                <a:gd name="connsiteY11" fmla="*/ 1240971 h 4200133"/>
                <a:gd name="connsiteX12" fmla="*/ 1475068 w 2130212"/>
                <a:gd name="connsiteY12" fmla="*/ 2035629 h 4200133"/>
                <a:gd name="connsiteX13" fmla="*/ 1240344 w 2130212"/>
                <a:gd name="connsiteY13" fmla="*/ 2536371 h 4200133"/>
                <a:gd name="connsiteX0" fmla="*/ 1862694 w 2752562"/>
                <a:gd name="connsiteY0" fmla="*/ 2536371 h 4200133"/>
                <a:gd name="connsiteX1" fmla="*/ 2211101 w 2752562"/>
                <a:gd name="connsiteY1" fmla="*/ 3691595 h 4200133"/>
                <a:gd name="connsiteX2" fmla="*/ 1655865 w 2752562"/>
                <a:gd name="connsiteY2" fmla="*/ 4173943 h 4200133"/>
                <a:gd name="connsiteX3" fmla="*/ 1085046 w 2752562"/>
                <a:gd name="connsiteY3" fmla="*/ 3848733 h 4200133"/>
                <a:gd name="connsiteX4" fmla="*/ 861272 w 2752562"/>
                <a:gd name="connsiteY4" fmla="*/ 3243943 h 4200133"/>
                <a:gd name="connsiteX5" fmla="*/ 872094 w 2752562"/>
                <a:gd name="connsiteY5" fmla="*/ 2264229 h 4200133"/>
                <a:gd name="connsiteX6" fmla="*/ 627782 w 2752562"/>
                <a:gd name="connsiteY6" fmla="*/ 1242261 h 4200133"/>
                <a:gd name="connsiteX7" fmla="*/ 53651 w 2752562"/>
                <a:gd name="connsiteY7" fmla="*/ 322462 h 4200133"/>
                <a:gd name="connsiteX8" fmla="*/ 949688 w 2752562"/>
                <a:gd name="connsiteY8" fmla="*/ 413657 h 4200133"/>
                <a:gd name="connsiteX9" fmla="*/ 1764786 w 2752562"/>
                <a:gd name="connsiteY9" fmla="*/ 21771 h 4200133"/>
                <a:gd name="connsiteX10" fmla="*/ 2537672 w 2752562"/>
                <a:gd name="connsiteY10" fmla="*/ 544286 h 4200133"/>
                <a:gd name="connsiteX11" fmla="*/ 2679186 w 2752562"/>
                <a:gd name="connsiteY11" fmla="*/ 1240971 h 4200133"/>
                <a:gd name="connsiteX12" fmla="*/ 2097418 w 2752562"/>
                <a:gd name="connsiteY12" fmla="*/ 2035629 h 4200133"/>
                <a:gd name="connsiteX13" fmla="*/ 1862694 w 2752562"/>
                <a:gd name="connsiteY13" fmla="*/ 2536371 h 4200133"/>
                <a:gd name="connsiteX0" fmla="*/ 1240344 w 2130212"/>
                <a:gd name="connsiteY0" fmla="*/ 2536371 h 4200133"/>
                <a:gd name="connsiteX1" fmla="*/ 1588751 w 2130212"/>
                <a:gd name="connsiteY1" fmla="*/ 3691595 h 4200133"/>
                <a:gd name="connsiteX2" fmla="*/ 1033515 w 2130212"/>
                <a:gd name="connsiteY2" fmla="*/ 4173943 h 4200133"/>
                <a:gd name="connsiteX3" fmla="*/ 462696 w 2130212"/>
                <a:gd name="connsiteY3" fmla="*/ 3848733 h 4200133"/>
                <a:gd name="connsiteX4" fmla="*/ 238922 w 2130212"/>
                <a:gd name="connsiteY4" fmla="*/ 3243943 h 4200133"/>
                <a:gd name="connsiteX5" fmla="*/ 249744 w 2130212"/>
                <a:gd name="connsiteY5" fmla="*/ 2264229 h 4200133"/>
                <a:gd name="connsiteX6" fmla="*/ 5432 w 2130212"/>
                <a:gd name="connsiteY6" fmla="*/ 1242261 h 4200133"/>
                <a:gd name="connsiteX7" fmla="*/ 145649 w 2130212"/>
                <a:gd name="connsiteY7" fmla="*/ 751066 h 4200133"/>
                <a:gd name="connsiteX8" fmla="*/ 327338 w 2130212"/>
                <a:gd name="connsiteY8" fmla="*/ 413657 h 4200133"/>
                <a:gd name="connsiteX9" fmla="*/ 1142436 w 2130212"/>
                <a:gd name="connsiteY9" fmla="*/ 21771 h 4200133"/>
                <a:gd name="connsiteX10" fmla="*/ 1915322 w 2130212"/>
                <a:gd name="connsiteY10" fmla="*/ 544286 h 4200133"/>
                <a:gd name="connsiteX11" fmla="*/ 2056836 w 2130212"/>
                <a:gd name="connsiteY11" fmla="*/ 1240971 h 4200133"/>
                <a:gd name="connsiteX12" fmla="*/ 1475068 w 2130212"/>
                <a:gd name="connsiteY12" fmla="*/ 2035629 h 4200133"/>
                <a:gd name="connsiteX13" fmla="*/ 1240344 w 2130212"/>
                <a:gd name="connsiteY13" fmla="*/ 2536371 h 4200133"/>
                <a:gd name="connsiteX0" fmla="*/ 1240344 w 2130212"/>
                <a:gd name="connsiteY0" fmla="*/ 2536371 h 4200133"/>
                <a:gd name="connsiteX1" fmla="*/ 1588751 w 2130212"/>
                <a:gd name="connsiteY1" fmla="*/ 3691595 h 4200133"/>
                <a:gd name="connsiteX2" fmla="*/ 1033515 w 2130212"/>
                <a:gd name="connsiteY2" fmla="*/ 4173943 h 4200133"/>
                <a:gd name="connsiteX3" fmla="*/ 462696 w 2130212"/>
                <a:gd name="connsiteY3" fmla="*/ 3848733 h 4200133"/>
                <a:gd name="connsiteX4" fmla="*/ 238922 w 2130212"/>
                <a:gd name="connsiteY4" fmla="*/ 3243943 h 4200133"/>
                <a:gd name="connsiteX5" fmla="*/ 249744 w 2130212"/>
                <a:gd name="connsiteY5" fmla="*/ 2264229 h 4200133"/>
                <a:gd name="connsiteX6" fmla="*/ 5432 w 2130212"/>
                <a:gd name="connsiteY6" fmla="*/ 1242261 h 4200133"/>
                <a:gd name="connsiteX7" fmla="*/ 145649 w 2130212"/>
                <a:gd name="connsiteY7" fmla="*/ 751066 h 4200133"/>
                <a:gd name="connsiteX8" fmla="*/ 327338 w 2130212"/>
                <a:gd name="connsiteY8" fmla="*/ 413657 h 4200133"/>
                <a:gd name="connsiteX9" fmla="*/ 1142436 w 2130212"/>
                <a:gd name="connsiteY9" fmla="*/ 21771 h 4200133"/>
                <a:gd name="connsiteX10" fmla="*/ 1915322 w 2130212"/>
                <a:gd name="connsiteY10" fmla="*/ 544286 h 4200133"/>
                <a:gd name="connsiteX11" fmla="*/ 2056836 w 2130212"/>
                <a:gd name="connsiteY11" fmla="*/ 1240971 h 4200133"/>
                <a:gd name="connsiteX12" fmla="*/ 1475068 w 2130212"/>
                <a:gd name="connsiteY12" fmla="*/ 2035629 h 4200133"/>
                <a:gd name="connsiteX13" fmla="*/ 1240344 w 2130212"/>
                <a:gd name="connsiteY13" fmla="*/ 2536371 h 4200133"/>
                <a:gd name="connsiteX0" fmla="*/ 1240344 w 2130212"/>
                <a:gd name="connsiteY0" fmla="*/ 2393519 h 4057281"/>
                <a:gd name="connsiteX1" fmla="*/ 1588751 w 2130212"/>
                <a:gd name="connsiteY1" fmla="*/ 3548743 h 4057281"/>
                <a:gd name="connsiteX2" fmla="*/ 1033515 w 2130212"/>
                <a:gd name="connsiteY2" fmla="*/ 4031091 h 4057281"/>
                <a:gd name="connsiteX3" fmla="*/ 462696 w 2130212"/>
                <a:gd name="connsiteY3" fmla="*/ 3705881 h 4057281"/>
                <a:gd name="connsiteX4" fmla="*/ 238922 w 2130212"/>
                <a:gd name="connsiteY4" fmla="*/ 3101091 h 4057281"/>
                <a:gd name="connsiteX5" fmla="*/ 249744 w 2130212"/>
                <a:gd name="connsiteY5" fmla="*/ 2121377 h 4057281"/>
                <a:gd name="connsiteX6" fmla="*/ 5432 w 2130212"/>
                <a:gd name="connsiteY6" fmla="*/ 1099409 h 4057281"/>
                <a:gd name="connsiteX7" fmla="*/ 145649 w 2130212"/>
                <a:gd name="connsiteY7" fmla="*/ 608214 h 4057281"/>
                <a:gd name="connsiteX8" fmla="*/ 327338 w 2130212"/>
                <a:gd name="connsiteY8" fmla="*/ 270805 h 4057281"/>
                <a:gd name="connsiteX9" fmla="*/ 1142436 w 2130212"/>
                <a:gd name="connsiteY9" fmla="*/ 21771 h 4057281"/>
                <a:gd name="connsiteX10" fmla="*/ 1915322 w 2130212"/>
                <a:gd name="connsiteY10" fmla="*/ 401434 h 4057281"/>
                <a:gd name="connsiteX11" fmla="*/ 2056836 w 2130212"/>
                <a:gd name="connsiteY11" fmla="*/ 1098119 h 4057281"/>
                <a:gd name="connsiteX12" fmla="*/ 1475068 w 2130212"/>
                <a:gd name="connsiteY12" fmla="*/ 1892777 h 4057281"/>
                <a:gd name="connsiteX13" fmla="*/ 1240344 w 2130212"/>
                <a:gd name="connsiteY13" fmla="*/ 2393519 h 4057281"/>
                <a:gd name="connsiteX0" fmla="*/ 1240344 w 2130212"/>
                <a:gd name="connsiteY0" fmla="*/ 2393519 h 4057281"/>
                <a:gd name="connsiteX1" fmla="*/ 1588751 w 2130212"/>
                <a:gd name="connsiteY1" fmla="*/ 3548743 h 4057281"/>
                <a:gd name="connsiteX2" fmla="*/ 1033515 w 2130212"/>
                <a:gd name="connsiteY2" fmla="*/ 4031091 h 4057281"/>
                <a:gd name="connsiteX3" fmla="*/ 462696 w 2130212"/>
                <a:gd name="connsiteY3" fmla="*/ 3705881 h 4057281"/>
                <a:gd name="connsiteX4" fmla="*/ 238922 w 2130212"/>
                <a:gd name="connsiteY4" fmla="*/ 3101091 h 4057281"/>
                <a:gd name="connsiteX5" fmla="*/ 249744 w 2130212"/>
                <a:gd name="connsiteY5" fmla="*/ 2121377 h 4057281"/>
                <a:gd name="connsiteX6" fmla="*/ 5432 w 2130212"/>
                <a:gd name="connsiteY6" fmla="*/ 1099409 h 4057281"/>
                <a:gd name="connsiteX7" fmla="*/ 145649 w 2130212"/>
                <a:gd name="connsiteY7" fmla="*/ 608214 h 4057281"/>
                <a:gd name="connsiteX8" fmla="*/ 327338 w 2130212"/>
                <a:gd name="connsiteY8" fmla="*/ 270805 h 4057281"/>
                <a:gd name="connsiteX9" fmla="*/ 1142436 w 2130212"/>
                <a:gd name="connsiteY9" fmla="*/ 21771 h 4057281"/>
                <a:gd name="connsiteX10" fmla="*/ 1915322 w 2130212"/>
                <a:gd name="connsiteY10" fmla="*/ 401434 h 4057281"/>
                <a:gd name="connsiteX11" fmla="*/ 2056836 w 2130212"/>
                <a:gd name="connsiteY11" fmla="*/ 1098119 h 4057281"/>
                <a:gd name="connsiteX12" fmla="*/ 1475068 w 2130212"/>
                <a:gd name="connsiteY12" fmla="*/ 1892777 h 4057281"/>
                <a:gd name="connsiteX13" fmla="*/ 1240344 w 2130212"/>
                <a:gd name="connsiteY13" fmla="*/ 2393519 h 4057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30212" h="4057281">
                  <a:moveTo>
                    <a:pt x="1240344" y="2393519"/>
                  </a:moveTo>
                  <a:cubicBezTo>
                    <a:pt x="1286509" y="2898097"/>
                    <a:pt x="1638881" y="3124083"/>
                    <a:pt x="1588751" y="3548743"/>
                  </a:cubicBezTo>
                  <a:cubicBezTo>
                    <a:pt x="1554269" y="3821672"/>
                    <a:pt x="1221191" y="4004901"/>
                    <a:pt x="1033515" y="4031091"/>
                  </a:cubicBezTo>
                  <a:cubicBezTo>
                    <a:pt x="845839" y="4057281"/>
                    <a:pt x="678145" y="3985354"/>
                    <a:pt x="462696" y="3705881"/>
                  </a:cubicBezTo>
                  <a:cubicBezTo>
                    <a:pt x="330264" y="3550881"/>
                    <a:pt x="274414" y="3365175"/>
                    <a:pt x="238922" y="3101091"/>
                  </a:cubicBezTo>
                  <a:cubicBezTo>
                    <a:pt x="203430" y="2837007"/>
                    <a:pt x="316203" y="2851621"/>
                    <a:pt x="249744" y="2121377"/>
                  </a:cubicBezTo>
                  <a:cubicBezTo>
                    <a:pt x="154044" y="1751716"/>
                    <a:pt x="19730" y="1497194"/>
                    <a:pt x="5432" y="1099409"/>
                  </a:cubicBezTo>
                  <a:cubicBezTo>
                    <a:pt x="0" y="847223"/>
                    <a:pt x="91998" y="746315"/>
                    <a:pt x="145649" y="608214"/>
                  </a:cubicBezTo>
                  <a:cubicBezTo>
                    <a:pt x="199300" y="470113"/>
                    <a:pt x="161207" y="368545"/>
                    <a:pt x="327338" y="270805"/>
                  </a:cubicBezTo>
                  <a:cubicBezTo>
                    <a:pt x="493469" y="173065"/>
                    <a:pt x="877772" y="0"/>
                    <a:pt x="1142436" y="21771"/>
                  </a:cubicBezTo>
                  <a:cubicBezTo>
                    <a:pt x="1407100" y="43542"/>
                    <a:pt x="1762922" y="222043"/>
                    <a:pt x="1915322" y="401434"/>
                  </a:cubicBezTo>
                  <a:cubicBezTo>
                    <a:pt x="2067722" y="580825"/>
                    <a:pt x="2130212" y="849562"/>
                    <a:pt x="2056836" y="1098119"/>
                  </a:cubicBezTo>
                  <a:cubicBezTo>
                    <a:pt x="1983460" y="1346676"/>
                    <a:pt x="1611139" y="1676877"/>
                    <a:pt x="1475068" y="1892777"/>
                  </a:cubicBezTo>
                  <a:cubicBezTo>
                    <a:pt x="1255997" y="2228412"/>
                    <a:pt x="1281272" y="2201202"/>
                    <a:pt x="1240344" y="23935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Freeform 8"/>
            <p:cNvSpPr/>
            <p:nvPr/>
          </p:nvSpPr>
          <p:spPr>
            <a:xfrm>
              <a:off x="3016260" y="1404699"/>
              <a:ext cx="716740" cy="772188"/>
            </a:xfrm>
            <a:custGeom>
              <a:avLst/>
              <a:gdLst>
                <a:gd name="connsiteX0" fmla="*/ 635001 w 763814"/>
                <a:gd name="connsiteY0" fmla="*/ 192314 h 776514"/>
                <a:gd name="connsiteX1" fmla="*/ 330201 w 763814"/>
                <a:gd name="connsiteY1" fmla="*/ 29028 h 776514"/>
                <a:gd name="connsiteX2" fmla="*/ 36286 w 763814"/>
                <a:gd name="connsiteY2" fmla="*/ 366485 h 776514"/>
                <a:gd name="connsiteX3" fmla="*/ 547915 w 763814"/>
                <a:gd name="connsiteY3" fmla="*/ 529771 h 776514"/>
                <a:gd name="connsiteX4" fmla="*/ 112486 w 763814"/>
                <a:gd name="connsiteY4" fmla="*/ 562428 h 776514"/>
                <a:gd name="connsiteX5" fmla="*/ 428172 w 763814"/>
                <a:gd name="connsiteY5" fmla="*/ 747485 h 776514"/>
                <a:gd name="connsiteX6" fmla="*/ 722086 w 763814"/>
                <a:gd name="connsiteY6" fmla="*/ 388256 h 776514"/>
                <a:gd name="connsiteX7" fmla="*/ 177801 w 763814"/>
                <a:gd name="connsiteY7" fmla="*/ 268514 h 776514"/>
                <a:gd name="connsiteX8" fmla="*/ 635001 w 763814"/>
                <a:gd name="connsiteY8" fmla="*/ 192314 h 776514"/>
                <a:gd name="connsiteX0" fmla="*/ 635001 w 763814"/>
                <a:gd name="connsiteY0" fmla="*/ 251826 h 764612"/>
                <a:gd name="connsiteX1" fmla="*/ 330201 w 763814"/>
                <a:gd name="connsiteY1" fmla="*/ 17126 h 764612"/>
                <a:gd name="connsiteX2" fmla="*/ 36286 w 763814"/>
                <a:gd name="connsiteY2" fmla="*/ 354583 h 764612"/>
                <a:gd name="connsiteX3" fmla="*/ 547915 w 763814"/>
                <a:gd name="connsiteY3" fmla="*/ 517869 h 764612"/>
                <a:gd name="connsiteX4" fmla="*/ 112486 w 763814"/>
                <a:gd name="connsiteY4" fmla="*/ 550526 h 764612"/>
                <a:gd name="connsiteX5" fmla="*/ 428172 w 763814"/>
                <a:gd name="connsiteY5" fmla="*/ 735583 h 764612"/>
                <a:gd name="connsiteX6" fmla="*/ 722086 w 763814"/>
                <a:gd name="connsiteY6" fmla="*/ 376354 h 764612"/>
                <a:gd name="connsiteX7" fmla="*/ 177801 w 763814"/>
                <a:gd name="connsiteY7" fmla="*/ 256612 h 764612"/>
                <a:gd name="connsiteX8" fmla="*/ 635001 w 763814"/>
                <a:gd name="connsiteY8" fmla="*/ 251826 h 764612"/>
                <a:gd name="connsiteX0" fmla="*/ 635001 w 763814"/>
                <a:gd name="connsiteY0" fmla="*/ 245144 h 757930"/>
                <a:gd name="connsiteX1" fmla="*/ 330201 w 763814"/>
                <a:gd name="connsiteY1" fmla="*/ 10444 h 757930"/>
                <a:gd name="connsiteX2" fmla="*/ 36286 w 763814"/>
                <a:gd name="connsiteY2" fmla="*/ 347901 h 757930"/>
                <a:gd name="connsiteX3" fmla="*/ 547915 w 763814"/>
                <a:gd name="connsiteY3" fmla="*/ 511187 h 757930"/>
                <a:gd name="connsiteX4" fmla="*/ 112486 w 763814"/>
                <a:gd name="connsiteY4" fmla="*/ 543844 h 757930"/>
                <a:gd name="connsiteX5" fmla="*/ 428172 w 763814"/>
                <a:gd name="connsiteY5" fmla="*/ 728901 h 757930"/>
                <a:gd name="connsiteX6" fmla="*/ 722086 w 763814"/>
                <a:gd name="connsiteY6" fmla="*/ 369672 h 757930"/>
                <a:gd name="connsiteX7" fmla="*/ 177801 w 763814"/>
                <a:gd name="connsiteY7" fmla="*/ 249930 h 757930"/>
                <a:gd name="connsiteX8" fmla="*/ 635001 w 763814"/>
                <a:gd name="connsiteY8" fmla="*/ 245144 h 757930"/>
                <a:gd name="connsiteX0" fmla="*/ 563595 w 692408"/>
                <a:gd name="connsiteY0" fmla="*/ 245144 h 757930"/>
                <a:gd name="connsiteX1" fmla="*/ 258795 w 692408"/>
                <a:gd name="connsiteY1" fmla="*/ 10444 h 757930"/>
                <a:gd name="connsiteX2" fmla="*/ 36286 w 692408"/>
                <a:gd name="connsiteY2" fmla="*/ 347901 h 757930"/>
                <a:gd name="connsiteX3" fmla="*/ 476509 w 692408"/>
                <a:gd name="connsiteY3" fmla="*/ 511187 h 757930"/>
                <a:gd name="connsiteX4" fmla="*/ 41080 w 692408"/>
                <a:gd name="connsiteY4" fmla="*/ 543844 h 757930"/>
                <a:gd name="connsiteX5" fmla="*/ 356766 w 692408"/>
                <a:gd name="connsiteY5" fmla="*/ 728901 h 757930"/>
                <a:gd name="connsiteX6" fmla="*/ 650680 w 692408"/>
                <a:gd name="connsiteY6" fmla="*/ 369672 h 757930"/>
                <a:gd name="connsiteX7" fmla="*/ 106395 w 692408"/>
                <a:gd name="connsiteY7" fmla="*/ 249930 h 757930"/>
                <a:gd name="connsiteX8" fmla="*/ 563595 w 692408"/>
                <a:gd name="connsiteY8" fmla="*/ 245144 h 757930"/>
                <a:gd name="connsiteX0" fmla="*/ 576026 w 704839"/>
                <a:gd name="connsiteY0" fmla="*/ 245144 h 757930"/>
                <a:gd name="connsiteX1" fmla="*/ 271226 w 704839"/>
                <a:gd name="connsiteY1" fmla="*/ 10444 h 757930"/>
                <a:gd name="connsiteX2" fmla="*/ 48717 w 704839"/>
                <a:gd name="connsiteY2" fmla="*/ 347901 h 757930"/>
                <a:gd name="connsiteX3" fmla="*/ 488940 w 704839"/>
                <a:gd name="connsiteY3" fmla="*/ 511187 h 757930"/>
                <a:gd name="connsiteX4" fmla="*/ 53511 w 704839"/>
                <a:gd name="connsiteY4" fmla="*/ 543844 h 757930"/>
                <a:gd name="connsiteX5" fmla="*/ 369197 w 704839"/>
                <a:gd name="connsiteY5" fmla="*/ 728901 h 757930"/>
                <a:gd name="connsiteX6" fmla="*/ 663111 w 704839"/>
                <a:gd name="connsiteY6" fmla="*/ 369672 h 757930"/>
                <a:gd name="connsiteX7" fmla="*/ 118826 w 704839"/>
                <a:gd name="connsiteY7" fmla="*/ 249930 h 757930"/>
                <a:gd name="connsiteX8" fmla="*/ 576026 w 704839"/>
                <a:gd name="connsiteY8" fmla="*/ 245144 h 757930"/>
                <a:gd name="connsiteX0" fmla="*/ 576026 w 704839"/>
                <a:gd name="connsiteY0" fmla="*/ 245144 h 757930"/>
                <a:gd name="connsiteX1" fmla="*/ 271226 w 704839"/>
                <a:gd name="connsiteY1" fmla="*/ 10444 h 757930"/>
                <a:gd name="connsiteX2" fmla="*/ 48717 w 704839"/>
                <a:gd name="connsiteY2" fmla="*/ 347901 h 757930"/>
                <a:gd name="connsiteX3" fmla="*/ 488940 w 704839"/>
                <a:gd name="connsiteY3" fmla="*/ 511187 h 757930"/>
                <a:gd name="connsiteX4" fmla="*/ 53511 w 704839"/>
                <a:gd name="connsiteY4" fmla="*/ 543844 h 757930"/>
                <a:gd name="connsiteX5" fmla="*/ 369197 w 704839"/>
                <a:gd name="connsiteY5" fmla="*/ 728901 h 757930"/>
                <a:gd name="connsiteX6" fmla="*/ 663111 w 704839"/>
                <a:gd name="connsiteY6" fmla="*/ 369672 h 757930"/>
                <a:gd name="connsiteX7" fmla="*/ 118826 w 704839"/>
                <a:gd name="connsiteY7" fmla="*/ 249930 h 757930"/>
                <a:gd name="connsiteX8" fmla="*/ 576026 w 704839"/>
                <a:gd name="connsiteY8" fmla="*/ 245144 h 757930"/>
                <a:gd name="connsiteX0" fmla="*/ 576026 w 704839"/>
                <a:gd name="connsiteY0" fmla="*/ 245144 h 757930"/>
                <a:gd name="connsiteX1" fmla="*/ 271226 w 704839"/>
                <a:gd name="connsiteY1" fmla="*/ 10444 h 757930"/>
                <a:gd name="connsiteX2" fmla="*/ 48717 w 704839"/>
                <a:gd name="connsiteY2" fmla="*/ 347901 h 757930"/>
                <a:gd name="connsiteX3" fmla="*/ 488940 w 704839"/>
                <a:gd name="connsiteY3" fmla="*/ 511187 h 757930"/>
                <a:gd name="connsiteX4" fmla="*/ 53511 w 704839"/>
                <a:gd name="connsiteY4" fmla="*/ 543844 h 757930"/>
                <a:gd name="connsiteX5" fmla="*/ 369197 w 704839"/>
                <a:gd name="connsiteY5" fmla="*/ 728901 h 757930"/>
                <a:gd name="connsiteX6" fmla="*/ 663111 w 704839"/>
                <a:gd name="connsiteY6" fmla="*/ 369672 h 757930"/>
                <a:gd name="connsiteX7" fmla="*/ 118826 w 704839"/>
                <a:gd name="connsiteY7" fmla="*/ 249930 h 757930"/>
                <a:gd name="connsiteX8" fmla="*/ 576026 w 704839"/>
                <a:gd name="connsiteY8" fmla="*/ 245144 h 757930"/>
                <a:gd name="connsiteX0" fmla="*/ 576026 w 716740"/>
                <a:gd name="connsiteY0" fmla="*/ 245144 h 615030"/>
                <a:gd name="connsiteX1" fmla="*/ 271226 w 716740"/>
                <a:gd name="connsiteY1" fmla="*/ 10444 h 615030"/>
                <a:gd name="connsiteX2" fmla="*/ 48717 w 716740"/>
                <a:gd name="connsiteY2" fmla="*/ 347901 h 615030"/>
                <a:gd name="connsiteX3" fmla="*/ 488940 w 716740"/>
                <a:gd name="connsiteY3" fmla="*/ 511187 h 615030"/>
                <a:gd name="connsiteX4" fmla="*/ 53511 w 716740"/>
                <a:gd name="connsiteY4" fmla="*/ 543844 h 615030"/>
                <a:gd name="connsiteX5" fmla="*/ 440603 w 716740"/>
                <a:gd name="connsiteY5" fmla="*/ 586001 h 615030"/>
                <a:gd name="connsiteX6" fmla="*/ 663111 w 716740"/>
                <a:gd name="connsiteY6" fmla="*/ 369672 h 615030"/>
                <a:gd name="connsiteX7" fmla="*/ 118826 w 716740"/>
                <a:gd name="connsiteY7" fmla="*/ 249930 h 615030"/>
                <a:gd name="connsiteX8" fmla="*/ 576026 w 716740"/>
                <a:gd name="connsiteY8" fmla="*/ 245144 h 615030"/>
                <a:gd name="connsiteX0" fmla="*/ 576026 w 716740"/>
                <a:gd name="connsiteY0" fmla="*/ 245144 h 615030"/>
                <a:gd name="connsiteX1" fmla="*/ 271226 w 716740"/>
                <a:gd name="connsiteY1" fmla="*/ 10444 h 615030"/>
                <a:gd name="connsiteX2" fmla="*/ 48717 w 716740"/>
                <a:gd name="connsiteY2" fmla="*/ 347901 h 615030"/>
                <a:gd name="connsiteX3" fmla="*/ 488940 w 716740"/>
                <a:gd name="connsiteY3" fmla="*/ 511187 h 615030"/>
                <a:gd name="connsiteX4" fmla="*/ 53511 w 716740"/>
                <a:gd name="connsiteY4" fmla="*/ 543844 h 615030"/>
                <a:gd name="connsiteX5" fmla="*/ 440603 w 716740"/>
                <a:gd name="connsiteY5" fmla="*/ 586001 h 615030"/>
                <a:gd name="connsiteX6" fmla="*/ 663111 w 716740"/>
                <a:gd name="connsiteY6" fmla="*/ 369672 h 615030"/>
                <a:gd name="connsiteX7" fmla="*/ 118826 w 716740"/>
                <a:gd name="connsiteY7" fmla="*/ 249930 h 615030"/>
                <a:gd name="connsiteX8" fmla="*/ 576026 w 716740"/>
                <a:gd name="connsiteY8" fmla="*/ 245144 h 615030"/>
                <a:gd name="connsiteX0" fmla="*/ 576026 w 716740"/>
                <a:gd name="connsiteY0" fmla="*/ 245144 h 664570"/>
                <a:gd name="connsiteX1" fmla="*/ 271226 w 716740"/>
                <a:gd name="connsiteY1" fmla="*/ 10444 h 664570"/>
                <a:gd name="connsiteX2" fmla="*/ 48717 w 716740"/>
                <a:gd name="connsiteY2" fmla="*/ 347901 h 664570"/>
                <a:gd name="connsiteX3" fmla="*/ 488940 w 716740"/>
                <a:gd name="connsiteY3" fmla="*/ 511187 h 664570"/>
                <a:gd name="connsiteX4" fmla="*/ 53511 w 716740"/>
                <a:gd name="connsiteY4" fmla="*/ 543844 h 664570"/>
                <a:gd name="connsiteX5" fmla="*/ 440603 w 716740"/>
                <a:gd name="connsiteY5" fmla="*/ 586001 h 664570"/>
                <a:gd name="connsiteX6" fmla="*/ 663111 w 716740"/>
                <a:gd name="connsiteY6" fmla="*/ 369672 h 664570"/>
                <a:gd name="connsiteX7" fmla="*/ 118826 w 716740"/>
                <a:gd name="connsiteY7" fmla="*/ 249930 h 664570"/>
                <a:gd name="connsiteX8" fmla="*/ 576026 w 716740"/>
                <a:gd name="connsiteY8" fmla="*/ 245144 h 664570"/>
                <a:gd name="connsiteX0" fmla="*/ 576026 w 716740"/>
                <a:gd name="connsiteY0" fmla="*/ 245144 h 735984"/>
                <a:gd name="connsiteX1" fmla="*/ 271226 w 716740"/>
                <a:gd name="connsiteY1" fmla="*/ 10444 h 735984"/>
                <a:gd name="connsiteX2" fmla="*/ 48717 w 716740"/>
                <a:gd name="connsiteY2" fmla="*/ 347901 h 735984"/>
                <a:gd name="connsiteX3" fmla="*/ 488940 w 716740"/>
                <a:gd name="connsiteY3" fmla="*/ 511187 h 735984"/>
                <a:gd name="connsiteX4" fmla="*/ 53511 w 716740"/>
                <a:gd name="connsiteY4" fmla="*/ 543844 h 735984"/>
                <a:gd name="connsiteX5" fmla="*/ 440603 w 716740"/>
                <a:gd name="connsiteY5" fmla="*/ 657415 h 735984"/>
                <a:gd name="connsiteX6" fmla="*/ 663111 w 716740"/>
                <a:gd name="connsiteY6" fmla="*/ 369672 h 735984"/>
                <a:gd name="connsiteX7" fmla="*/ 118826 w 716740"/>
                <a:gd name="connsiteY7" fmla="*/ 249930 h 735984"/>
                <a:gd name="connsiteX8" fmla="*/ 576026 w 716740"/>
                <a:gd name="connsiteY8" fmla="*/ 245144 h 735984"/>
                <a:gd name="connsiteX0" fmla="*/ 576026 w 716740"/>
                <a:gd name="connsiteY0" fmla="*/ 245144 h 735984"/>
                <a:gd name="connsiteX1" fmla="*/ 271226 w 716740"/>
                <a:gd name="connsiteY1" fmla="*/ 10444 h 735984"/>
                <a:gd name="connsiteX2" fmla="*/ 48717 w 716740"/>
                <a:gd name="connsiteY2" fmla="*/ 347901 h 735984"/>
                <a:gd name="connsiteX3" fmla="*/ 488940 w 716740"/>
                <a:gd name="connsiteY3" fmla="*/ 511187 h 735984"/>
                <a:gd name="connsiteX4" fmla="*/ 53511 w 716740"/>
                <a:gd name="connsiteY4" fmla="*/ 543844 h 735984"/>
                <a:gd name="connsiteX5" fmla="*/ 440603 w 716740"/>
                <a:gd name="connsiteY5" fmla="*/ 657415 h 735984"/>
                <a:gd name="connsiteX6" fmla="*/ 663111 w 716740"/>
                <a:gd name="connsiteY6" fmla="*/ 369672 h 735984"/>
                <a:gd name="connsiteX7" fmla="*/ 118826 w 716740"/>
                <a:gd name="connsiteY7" fmla="*/ 249930 h 735984"/>
                <a:gd name="connsiteX8" fmla="*/ 576026 w 716740"/>
                <a:gd name="connsiteY8" fmla="*/ 245144 h 735984"/>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543844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6740" h="772188">
                  <a:moveTo>
                    <a:pt x="576026" y="245144"/>
                  </a:moveTo>
                  <a:cubicBezTo>
                    <a:pt x="601426" y="205230"/>
                    <a:pt x="470080" y="0"/>
                    <a:pt x="271226" y="10444"/>
                  </a:cubicBezTo>
                  <a:cubicBezTo>
                    <a:pt x="0" y="31394"/>
                    <a:pt x="12431" y="264444"/>
                    <a:pt x="48717" y="347901"/>
                  </a:cubicBezTo>
                  <a:cubicBezTo>
                    <a:pt x="85003" y="431358"/>
                    <a:pt x="485291" y="454256"/>
                    <a:pt x="488940" y="511187"/>
                  </a:cubicBezTo>
                  <a:cubicBezTo>
                    <a:pt x="494509" y="614812"/>
                    <a:pt x="159685" y="358487"/>
                    <a:pt x="53511" y="472382"/>
                  </a:cubicBezTo>
                  <a:cubicBezTo>
                    <a:pt x="45455" y="496753"/>
                    <a:pt x="202813" y="772188"/>
                    <a:pt x="440603" y="657415"/>
                  </a:cubicBezTo>
                  <a:cubicBezTo>
                    <a:pt x="649849" y="552206"/>
                    <a:pt x="716740" y="437586"/>
                    <a:pt x="663111" y="369672"/>
                  </a:cubicBezTo>
                  <a:cubicBezTo>
                    <a:pt x="609482" y="301758"/>
                    <a:pt x="133340" y="270685"/>
                    <a:pt x="118826" y="249930"/>
                  </a:cubicBezTo>
                  <a:cubicBezTo>
                    <a:pt x="179570" y="155845"/>
                    <a:pt x="514438" y="307930"/>
                    <a:pt x="576026" y="24514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Freeform 9"/>
            <p:cNvSpPr/>
            <p:nvPr/>
          </p:nvSpPr>
          <p:spPr>
            <a:xfrm>
              <a:off x="3714744" y="1289019"/>
              <a:ext cx="453571" cy="570623"/>
            </a:xfrm>
            <a:custGeom>
              <a:avLst/>
              <a:gdLst>
                <a:gd name="connsiteX0" fmla="*/ 179614 w 453571"/>
                <a:gd name="connsiteY0" fmla="*/ 522514 h 531585"/>
                <a:gd name="connsiteX1" fmla="*/ 5443 w 453571"/>
                <a:gd name="connsiteY1" fmla="*/ 250372 h 531585"/>
                <a:gd name="connsiteX2" fmla="*/ 146957 w 453571"/>
                <a:gd name="connsiteY2" fmla="*/ 21772 h 531585"/>
                <a:gd name="connsiteX3" fmla="*/ 223157 w 453571"/>
                <a:gd name="connsiteY3" fmla="*/ 239486 h 531585"/>
                <a:gd name="connsiteX4" fmla="*/ 277586 w 453571"/>
                <a:gd name="connsiteY4" fmla="*/ 10886 h 531585"/>
                <a:gd name="connsiteX5" fmla="*/ 451757 w 453571"/>
                <a:gd name="connsiteY5" fmla="*/ 304800 h 531585"/>
                <a:gd name="connsiteX6" fmla="*/ 288471 w 453571"/>
                <a:gd name="connsiteY6" fmla="*/ 500743 h 531585"/>
                <a:gd name="connsiteX7" fmla="*/ 321129 w 453571"/>
                <a:gd name="connsiteY7" fmla="*/ 174172 h 531585"/>
                <a:gd name="connsiteX8" fmla="*/ 244929 w 453571"/>
                <a:gd name="connsiteY8" fmla="*/ 391886 h 531585"/>
                <a:gd name="connsiteX9" fmla="*/ 114300 w 453571"/>
                <a:gd name="connsiteY9" fmla="*/ 195943 h 531585"/>
                <a:gd name="connsiteX10" fmla="*/ 179614 w 453571"/>
                <a:gd name="connsiteY10" fmla="*/ 522514 h 531585"/>
                <a:gd name="connsiteX0" fmla="*/ 179614 w 453571"/>
                <a:gd name="connsiteY0" fmla="*/ 541594 h 550665"/>
                <a:gd name="connsiteX1" fmla="*/ 5443 w 453571"/>
                <a:gd name="connsiteY1" fmla="*/ 269452 h 550665"/>
                <a:gd name="connsiteX2" fmla="*/ 146957 w 453571"/>
                <a:gd name="connsiteY2" fmla="*/ 40852 h 550665"/>
                <a:gd name="connsiteX3" fmla="*/ 223157 w 453571"/>
                <a:gd name="connsiteY3" fmla="*/ 258566 h 550665"/>
                <a:gd name="connsiteX4" fmla="*/ 277586 w 453571"/>
                <a:gd name="connsiteY4" fmla="*/ 29966 h 550665"/>
                <a:gd name="connsiteX5" fmla="*/ 451757 w 453571"/>
                <a:gd name="connsiteY5" fmla="*/ 323880 h 550665"/>
                <a:gd name="connsiteX6" fmla="*/ 288471 w 453571"/>
                <a:gd name="connsiteY6" fmla="*/ 519823 h 550665"/>
                <a:gd name="connsiteX7" fmla="*/ 321129 w 453571"/>
                <a:gd name="connsiteY7" fmla="*/ 193252 h 550665"/>
                <a:gd name="connsiteX8" fmla="*/ 244929 w 453571"/>
                <a:gd name="connsiteY8" fmla="*/ 410966 h 550665"/>
                <a:gd name="connsiteX9" fmla="*/ 114300 w 453571"/>
                <a:gd name="connsiteY9" fmla="*/ 215023 h 550665"/>
                <a:gd name="connsiteX10" fmla="*/ 179614 w 453571"/>
                <a:gd name="connsiteY10" fmla="*/ 541594 h 550665"/>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3571" h="570623">
                  <a:moveTo>
                    <a:pt x="179614" y="561552"/>
                  </a:moveTo>
                  <a:cubicBezTo>
                    <a:pt x="161471" y="570623"/>
                    <a:pt x="10886" y="372867"/>
                    <a:pt x="5443" y="289410"/>
                  </a:cubicBezTo>
                  <a:cubicBezTo>
                    <a:pt x="0" y="205953"/>
                    <a:pt x="110671" y="62624"/>
                    <a:pt x="146957" y="60810"/>
                  </a:cubicBezTo>
                  <a:cubicBezTo>
                    <a:pt x="239445" y="19958"/>
                    <a:pt x="201386" y="280338"/>
                    <a:pt x="223157" y="278524"/>
                  </a:cubicBezTo>
                  <a:cubicBezTo>
                    <a:pt x="244928" y="276710"/>
                    <a:pt x="193770" y="0"/>
                    <a:pt x="277586" y="49924"/>
                  </a:cubicBezTo>
                  <a:cubicBezTo>
                    <a:pt x="315686" y="60810"/>
                    <a:pt x="449943" y="262195"/>
                    <a:pt x="451757" y="343838"/>
                  </a:cubicBezTo>
                  <a:cubicBezTo>
                    <a:pt x="453571" y="425481"/>
                    <a:pt x="310242" y="561552"/>
                    <a:pt x="288471" y="539781"/>
                  </a:cubicBezTo>
                  <a:cubicBezTo>
                    <a:pt x="259084" y="499924"/>
                    <a:pt x="328386" y="231353"/>
                    <a:pt x="321129" y="213210"/>
                  </a:cubicBezTo>
                  <a:cubicBezTo>
                    <a:pt x="313872" y="195067"/>
                    <a:pt x="291786" y="427308"/>
                    <a:pt x="244929" y="430924"/>
                  </a:cubicBezTo>
                  <a:cubicBezTo>
                    <a:pt x="144744" y="449816"/>
                    <a:pt x="123371" y="216838"/>
                    <a:pt x="114300" y="234981"/>
                  </a:cubicBezTo>
                  <a:cubicBezTo>
                    <a:pt x="105229" y="253124"/>
                    <a:pt x="228241" y="493437"/>
                    <a:pt x="179614" y="561552"/>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Freeform 10"/>
            <p:cNvSpPr/>
            <p:nvPr/>
          </p:nvSpPr>
          <p:spPr>
            <a:xfrm>
              <a:off x="4258127" y="1464462"/>
              <a:ext cx="313873" cy="392902"/>
            </a:xfrm>
            <a:custGeom>
              <a:avLst/>
              <a:gdLst>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214813 w 313873"/>
                <a:gd name="connsiteY6" fmla="*/ 209564 h 395514"/>
                <a:gd name="connsiteX7" fmla="*/ 92529 w 313873"/>
                <a:gd name="connsiteY7" fmla="*/ 224971 h 395514"/>
                <a:gd name="connsiteX8" fmla="*/ 81644 w 313873"/>
                <a:gd name="connsiteY8"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214813 w 313873"/>
                <a:gd name="connsiteY6" fmla="*/ 209564 h 395514"/>
                <a:gd name="connsiteX7" fmla="*/ 92529 w 313873"/>
                <a:gd name="connsiteY7" fmla="*/ 224971 h 395514"/>
                <a:gd name="connsiteX8" fmla="*/ 81644 w 313873"/>
                <a:gd name="connsiteY8"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143343 w 313873"/>
                <a:gd name="connsiteY6" fmla="*/ 138102 h 395514"/>
                <a:gd name="connsiteX7" fmla="*/ 92529 w 313873"/>
                <a:gd name="connsiteY7" fmla="*/ 224971 h 395514"/>
                <a:gd name="connsiteX8" fmla="*/ 81644 w 313873"/>
                <a:gd name="connsiteY8"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143343 w 313873"/>
                <a:gd name="connsiteY6" fmla="*/ 138102 h 395514"/>
                <a:gd name="connsiteX7" fmla="*/ 70953 w 313873"/>
                <a:gd name="connsiteY7" fmla="*/ 139714 h 395514"/>
                <a:gd name="connsiteX8" fmla="*/ 92529 w 313873"/>
                <a:gd name="connsiteY8" fmla="*/ 224971 h 395514"/>
                <a:gd name="connsiteX9" fmla="*/ 81644 w 313873"/>
                <a:gd name="connsiteY9"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143343 w 313873"/>
                <a:gd name="connsiteY6" fmla="*/ 138102 h 395514"/>
                <a:gd name="connsiteX7" fmla="*/ 92529 w 313873"/>
                <a:gd name="connsiteY7" fmla="*/ 224971 h 395514"/>
                <a:gd name="connsiteX8" fmla="*/ 81644 w 313873"/>
                <a:gd name="connsiteY8"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2902"/>
                <a:gd name="connsiteX1" fmla="*/ 16329 w 313873"/>
                <a:gd name="connsiteY1" fmla="*/ 148771 h 392902"/>
                <a:gd name="connsiteX2" fmla="*/ 179615 w 313873"/>
                <a:gd name="connsiteY2" fmla="*/ 18143 h 392902"/>
                <a:gd name="connsiteX3" fmla="*/ 310244 w 313873"/>
                <a:gd name="connsiteY3" fmla="*/ 257629 h 392902"/>
                <a:gd name="connsiteX4" fmla="*/ 201387 w 313873"/>
                <a:gd name="connsiteY4" fmla="*/ 388257 h 392902"/>
                <a:gd name="connsiteX5" fmla="*/ 212272 w 313873"/>
                <a:gd name="connsiteY5" fmla="*/ 285500 h 392902"/>
                <a:gd name="connsiteX6" fmla="*/ 92529 w 313873"/>
                <a:gd name="connsiteY6" fmla="*/ 224971 h 392902"/>
                <a:gd name="connsiteX7" fmla="*/ 81644 w 313873"/>
                <a:gd name="connsiteY7" fmla="*/ 344714 h 39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873" h="392902">
                  <a:moveTo>
                    <a:pt x="81644" y="344714"/>
                  </a:moveTo>
                  <a:cubicBezTo>
                    <a:pt x="68944" y="332014"/>
                    <a:pt x="0" y="203200"/>
                    <a:pt x="16329" y="148771"/>
                  </a:cubicBezTo>
                  <a:cubicBezTo>
                    <a:pt x="32658" y="94342"/>
                    <a:pt x="130629" y="0"/>
                    <a:pt x="179615" y="18143"/>
                  </a:cubicBezTo>
                  <a:cubicBezTo>
                    <a:pt x="228601" y="36286"/>
                    <a:pt x="306615" y="195943"/>
                    <a:pt x="310244" y="257629"/>
                  </a:cubicBezTo>
                  <a:cubicBezTo>
                    <a:pt x="313873" y="319315"/>
                    <a:pt x="217716" y="383612"/>
                    <a:pt x="201387" y="388257"/>
                  </a:cubicBezTo>
                  <a:cubicBezTo>
                    <a:pt x="185058" y="392902"/>
                    <a:pt x="230415" y="312714"/>
                    <a:pt x="212272" y="285500"/>
                  </a:cubicBezTo>
                  <a:cubicBezTo>
                    <a:pt x="194129" y="258286"/>
                    <a:pt x="114300" y="215102"/>
                    <a:pt x="92529" y="224971"/>
                  </a:cubicBezTo>
                  <a:cubicBezTo>
                    <a:pt x="70758" y="234840"/>
                    <a:pt x="94344" y="357414"/>
                    <a:pt x="81644" y="344714"/>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Freeform 11"/>
            <p:cNvSpPr/>
            <p:nvPr/>
          </p:nvSpPr>
          <p:spPr>
            <a:xfrm>
              <a:off x="4635501" y="1651000"/>
              <a:ext cx="247650" cy="325224"/>
            </a:xfrm>
            <a:custGeom>
              <a:avLst/>
              <a:gdLst>
                <a:gd name="connsiteX0" fmla="*/ 99786 w 306615"/>
                <a:gd name="connsiteY0" fmla="*/ 373743 h 406400"/>
                <a:gd name="connsiteX1" fmla="*/ 12700 w 306615"/>
                <a:gd name="connsiteY1" fmla="*/ 210457 h 406400"/>
                <a:gd name="connsiteX2" fmla="*/ 175986 w 306615"/>
                <a:gd name="connsiteY2" fmla="*/ 3628 h 406400"/>
                <a:gd name="connsiteX3" fmla="*/ 295729 w 306615"/>
                <a:gd name="connsiteY3" fmla="*/ 232228 h 406400"/>
                <a:gd name="connsiteX4" fmla="*/ 110672 w 306615"/>
                <a:gd name="connsiteY4" fmla="*/ 243114 h 406400"/>
                <a:gd name="connsiteX5" fmla="*/ 230415 w 306615"/>
                <a:gd name="connsiteY5" fmla="*/ 297543 h 406400"/>
                <a:gd name="connsiteX6" fmla="*/ 219529 w 306615"/>
                <a:gd name="connsiteY6" fmla="*/ 395514 h 406400"/>
                <a:gd name="connsiteX7" fmla="*/ 88900 w 306615"/>
                <a:gd name="connsiteY7" fmla="*/ 232228 h 406400"/>
                <a:gd name="connsiteX8" fmla="*/ 99786 w 306615"/>
                <a:gd name="connsiteY8" fmla="*/ 373743 h 406400"/>
                <a:gd name="connsiteX0" fmla="*/ 99786 w 319964"/>
                <a:gd name="connsiteY0" fmla="*/ 373743 h 418302"/>
                <a:gd name="connsiteX1" fmla="*/ 12700 w 319964"/>
                <a:gd name="connsiteY1" fmla="*/ 210457 h 418302"/>
                <a:gd name="connsiteX2" fmla="*/ 175986 w 319964"/>
                <a:gd name="connsiteY2" fmla="*/ 3628 h 418302"/>
                <a:gd name="connsiteX3" fmla="*/ 295729 w 319964"/>
                <a:gd name="connsiteY3" fmla="*/ 232228 h 418302"/>
                <a:gd name="connsiteX4" fmla="*/ 110672 w 319964"/>
                <a:gd name="connsiteY4" fmla="*/ 243114 h 418302"/>
                <a:gd name="connsiteX5" fmla="*/ 301821 w 319964"/>
                <a:gd name="connsiteY5" fmla="*/ 368957 h 418302"/>
                <a:gd name="connsiteX6" fmla="*/ 219529 w 319964"/>
                <a:gd name="connsiteY6" fmla="*/ 395514 h 418302"/>
                <a:gd name="connsiteX7" fmla="*/ 88900 w 319964"/>
                <a:gd name="connsiteY7" fmla="*/ 232228 h 418302"/>
                <a:gd name="connsiteX8" fmla="*/ 99786 w 319964"/>
                <a:gd name="connsiteY8" fmla="*/ 373743 h 418302"/>
                <a:gd name="connsiteX0" fmla="*/ 99786 w 308063"/>
                <a:gd name="connsiteY0" fmla="*/ 373743 h 418302"/>
                <a:gd name="connsiteX1" fmla="*/ 12700 w 308063"/>
                <a:gd name="connsiteY1" fmla="*/ 210457 h 418302"/>
                <a:gd name="connsiteX2" fmla="*/ 175986 w 308063"/>
                <a:gd name="connsiteY2" fmla="*/ 3628 h 418302"/>
                <a:gd name="connsiteX3" fmla="*/ 295729 w 308063"/>
                <a:gd name="connsiteY3" fmla="*/ 232228 h 418302"/>
                <a:gd name="connsiteX4" fmla="*/ 182078 w 308063"/>
                <a:gd name="connsiteY4" fmla="*/ 243114 h 418302"/>
                <a:gd name="connsiteX5" fmla="*/ 301821 w 308063"/>
                <a:gd name="connsiteY5" fmla="*/ 368957 h 418302"/>
                <a:gd name="connsiteX6" fmla="*/ 219529 w 308063"/>
                <a:gd name="connsiteY6" fmla="*/ 395514 h 418302"/>
                <a:gd name="connsiteX7" fmla="*/ 88900 w 308063"/>
                <a:gd name="connsiteY7" fmla="*/ 232228 h 418302"/>
                <a:gd name="connsiteX8" fmla="*/ 99786 w 308063"/>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524" h="418302">
                  <a:moveTo>
                    <a:pt x="99786" y="373743"/>
                  </a:moveTo>
                  <a:cubicBezTo>
                    <a:pt x="10885" y="332025"/>
                    <a:pt x="0" y="272143"/>
                    <a:pt x="12700" y="210457"/>
                  </a:cubicBezTo>
                  <a:cubicBezTo>
                    <a:pt x="25400" y="148771"/>
                    <a:pt x="128815" y="0"/>
                    <a:pt x="175986" y="3628"/>
                  </a:cubicBezTo>
                  <a:cubicBezTo>
                    <a:pt x="223157" y="7256"/>
                    <a:pt x="318524" y="117713"/>
                    <a:pt x="295729" y="232228"/>
                  </a:cubicBezTo>
                  <a:cubicBezTo>
                    <a:pt x="247529" y="253103"/>
                    <a:pt x="181063" y="220326"/>
                    <a:pt x="182078" y="243114"/>
                  </a:cubicBezTo>
                  <a:cubicBezTo>
                    <a:pt x="183093" y="265902"/>
                    <a:pt x="295579" y="343557"/>
                    <a:pt x="301821" y="368957"/>
                  </a:cubicBezTo>
                  <a:cubicBezTo>
                    <a:pt x="308063" y="394357"/>
                    <a:pt x="255016" y="418302"/>
                    <a:pt x="219529" y="395514"/>
                  </a:cubicBezTo>
                  <a:cubicBezTo>
                    <a:pt x="184042" y="372726"/>
                    <a:pt x="108857" y="235856"/>
                    <a:pt x="88900" y="232228"/>
                  </a:cubicBezTo>
                  <a:cubicBezTo>
                    <a:pt x="68943" y="228600"/>
                    <a:pt x="112486" y="377372"/>
                    <a:pt x="99786" y="37374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Freeform 12"/>
            <p:cNvSpPr/>
            <p:nvPr/>
          </p:nvSpPr>
          <p:spPr>
            <a:xfrm>
              <a:off x="4968874" y="1796294"/>
              <a:ext cx="187325" cy="305556"/>
            </a:xfrm>
            <a:custGeom>
              <a:avLst/>
              <a:gdLst>
                <a:gd name="connsiteX0" fmla="*/ 7257 w 228600"/>
                <a:gd name="connsiteY0" fmla="*/ 145142 h 293914"/>
                <a:gd name="connsiteX1" fmla="*/ 116114 w 228600"/>
                <a:gd name="connsiteY1" fmla="*/ 3628 h 293914"/>
                <a:gd name="connsiteX2" fmla="*/ 224971 w 228600"/>
                <a:gd name="connsiteY2" fmla="*/ 166913 h 293914"/>
                <a:gd name="connsiteX3" fmla="*/ 94342 w 228600"/>
                <a:gd name="connsiteY3" fmla="*/ 188685 h 293914"/>
                <a:gd name="connsiteX4" fmla="*/ 159657 w 228600"/>
                <a:gd name="connsiteY4" fmla="*/ 275771 h 293914"/>
                <a:gd name="connsiteX5" fmla="*/ 39914 w 228600"/>
                <a:gd name="connsiteY5" fmla="*/ 275771 h 293914"/>
                <a:gd name="connsiteX6" fmla="*/ 72571 w 228600"/>
                <a:gd name="connsiteY6" fmla="*/ 166913 h 293914"/>
                <a:gd name="connsiteX7" fmla="*/ 7257 w 228600"/>
                <a:gd name="connsiteY7" fmla="*/ 145142 h 293914"/>
                <a:gd name="connsiteX0" fmla="*/ 7257 w 227692"/>
                <a:gd name="connsiteY0" fmla="*/ 145142 h 293914"/>
                <a:gd name="connsiteX1" fmla="*/ 116114 w 227692"/>
                <a:gd name="connsiteY1" fmla="*/ 3628 h 293914"/>
                <a:gd name="connsiteX2" fmla="*/ 224971 w 227692"/>
                <a:gd name="connsiteY2" fmla="*/ 166913 h 293914"/>
                <a:gd name="connsiteX3" fmla="*/ 132442 w 227692"/>
                <a:gd name="connsiteY3" fmla="*/ 188685 h 293914"/>
                <a:gd name="connsiteX4" fmla="*/ 159657 w 227692"/>
                <a:gd name="connsiteY4" fmla="*/ 275771 h 293914"/>
                <a:gd name="connsiteX5" fmla="*/ 39914 w 227692"/>
                <a:gd name="connsiteY5" fmla="*/ 275771 h 293914"/>
                <a:gd name="connsiteX6" fmla="*/ 72571 w 227692"/>
                <a:gd name="connsiteY6" fmla="*/ 166913 h 293914"/>
                <a:gd name="connsiteX7" fmla="*/ 7257 w 227692"/>
                <a:gd name="connsiteY7" fmla="*/ 145142 h 293914"/>
                <a:gd name="connsiteX0" fmla="*/ 7257 w 227692"/>
                <a:gd name="connsiteY0" fmla="*/ 145142 h 300264"/>
                <a:gd name="connsiteX1" fmla="*/ 116114 w 227692"/>
                <a:gd name="connsiteY1" fmla="*/ 3628 h 300264"/>
                <a:gd name="connsiteX2" fmla="*/ 224971 w 227692"/>
                <a:gd name="connsiteY2" fmla="*/ 166913 h 300264"/>
                <a:gd name="connsiteX3" fmla="*/ 132442 w 227692"/>
                <a:gd name="connsiteY3" fmla="*/ 188685 h 300264"/>
                <a:gd name="connsiteX4" fmla="*/ 159657 w 227692"/>
                <a:gd name="connsiteY4" fmla="*/ 275771 h 300264"/>
                <a:gd name="connsiteX5" fmla="*/ 39914 w 227692"/>
                <a:gd name="connsiteY5" fmla="*/ 275771 h 300264"/>
                <a:gd name="connsiteX6" fmla="*/ 72571 w 227692"/>
                <a:gd name="connsiteY6" fmla="*/ 128813 h 300264"/>
                <a:gd name="connsiteX7" fmla="*/ 7257 w 227692"/>
                <a:gd name="connsiteY7" fmla="*/ 145142 h 300264"/>
                <a:gd name="connsiteX0" fmla="*/ 7257 w 227692"/>
                <a:gd name="connsiteY0" fmla="*/ 145142 h 300264"/>
                <a:gd name="connsiteX1" fmla="*/ 116114 w 227692"/>
                <a:gd name="connsiteY1" fmla="*/ 3628 h 300264"/>
                <a:gd name="connsiteX2" fmla="*/ 224971 w 227692"/>
                <a:gd name="connsiteY2" fmla="*/ 166913 h 300264"/>
                <a:gd name="connsiteX3" fmla="*/ 132442 w 227692"/>
                <a:gd name="connsiteY3" fmla="*/ 150585 h 300264"/>
                <a:gd name="connsiteX4" fmla="*/ 159657 w 227692"/>
                <a:gd name="connsiteY4" fmla="*/ 275771 h 300264"/>
                <a:gd name="connsiteX5" fmla="*/ 39914 w 227692"/>
                <a:gd name="connsiteY5" fmla="*/ 275771 h 300264"/>
                <a:gd name="connsiteX6" fmla="*/ 72571 w 227692"/>
                <a:gd name="connsiteY6" fmla="*/ 128813 h 300264"/>
                <a:gd name="connsiteX7" fmla="*/ 7257 w 227692"/>
                <a:gd name="connsiteY7" fmla="*/ 145142 h 300264"/>
                <a:gd name="connsiteX0" fmla="*/ 7257 w 227692"/>
                <a:gd name="connsiteY0" fmla="*/ 153609 h 308731"/>
                <a:gd name="connsiteX1" fmla="*/ 116114 w 227692"/>
                <a:gd name="connsiteY1" fmla="*/ 12095 h 308731"/>
                <a:gd name="connsiteX2" fmla="*/ 224971 w 227692"/>
                <a:gd name="connsiteY2" fmla="*/ 226180 h 308731"/>
                <a:gd name="connsiteX3" fmla="*/ 132442 w 227692"/>
                <a:gd name="connsiteY3" fmla="*/ 159052 h 308731"/>
                <a:gd name="connsiteX4" fmla="*/ 159657 w 227692"/>
                <a:gd name="connsiteY4" fmla="*/ 284238 h 308731"/>
                <a:gd name="connsiteX5" fmla="*/ 39914 w 227692"/>
                <a:gd name="connsiteY5" fmla="*/ 284238 h 308731"/>
                <a:gd name="connsiteX6" fmla="*/ 72571 w 227692"/>
                <a:gd name="connsiteY6" fmla="*/ 137280 h 308731"/>
                <a:gd name="connsiteX7" fmla="*/ 7257 w 227692"/>
                <a:gd name="connsiteY7" fmla="*/ 153609 h 308731"/>
                <a:gd name="connsiteX0" fmla="*/ 7257 w 224971"/>
                <a:gd name="connsiteY0" fmla="*/ 153609 h 308731"/>
                <a:gd name="connsiteX1" fmla="*/ 116114 w 224971"/>
                <a:gd name="connsiteY1" fmla="*/ 12095 h 308731"/>
                <a:gd name="connsiteX2" fmla="*/ 224971 w 224971"/>
                <a:gd name="connsiteY2" fmla="*/ 226180 h 308731"/>
                <a:gd name="connsiteX3" fmla="*/ 132442 w 224971"/>
                <a:gd name="connsiteY3" fmla="*/ 159052 h 308731"/>
                <a:gd name="connsiteX4" fmla="*/ 159657 w 224971"/>
                <a:gd name="connsiteY4" fmla="*/ 284238 h 308731"/>
                <a:gd name="connsiteX5" fmla="*/ 39914 w 224971"/>
                <a:gd name="connsiteY5" fmla="*/ 284238 h 308731"/>
                <a:gd name="connsiteX6" fmla="*/ 72571 w 224971"/>
                <a:gd name="connsiteY6" fmla="*/ 137280 h 308731"/>
                <a:gd name="connsiteX7" fmla="*/ 7257 w 224971"/>
                <a:gd name="connsiteY7" fmla="*/ 153609 h 308731"/>
                <a:gd name="connsiteX0" fmla="*/ 4082 w 221796"/>
                <a:gd name="connsiteY0" fmla="*/ 153609 h 308731"/>
                <a:gd name="connsiteX1" fmla="*/ 112939 w 221796"/>
                <a:gd name="connsiteY1" fmla="*/ 12095 h 308731"/>
                <a:gd name="connsiteX2" fmla="*/ 221796 w 221796"/>
                <a:gd name="connsiteY2" fmla="*/ 226180 h 308731"/>
                <a:gd name="connsiteX3" fmla="*/ 129267 w 221796"/>
                <a:gd name="connsiteY3" fmla="*/ 159052 h 308731"/>
                <a:gd name="connsiteX4" fmla="*/ 156482 w 221796"/>
                <a:gd name="connsiteY4" fmla="*/ 284238 h 308731"/>
                <a:gd name="connsiteX5" fmla="*/ 36739 w 221796"/>
                <a:gd name="connsiteY5" fmla="*/ 284238 h 308731"/>
                <a:gd name="connsiteX6" fmla="*/ 69396 w 221796"/>
                <a:gd name="connsiteY6" fmla="*/ 137280 h 308731"/>
                <a:gd name="connsiteX7" fmla="*/ 4082 w 221796"/>
                <a:gd name="connsiteY7" fmla="*/ 153609 h 308731"/>
                <a:gd name="connsiteX0" fmla="*/ 4082 w 221796"/>
                <a:gd name="connsiteY0" fmla="*/ 150434 h 305556"/>
                <a:gd name="connsiteX1" fmla="*/ 112939 w 221796"/>
                <a:gd name="connsiteY1" fmla="*/ 8920 h 305556"/>
                <a:gd name="connsiteX2" fmla="*/ 221796 w 221796"/>
                <a:gd name="connsiteY2" fmla="*/ 223005 h 305556"/>
                <a:gd name="connsiteX3" fmla="*/ 129267 w 221796"/>
                <a:gd name="connsiteY3" fmla="*/ 155877 h 305556"/>
                <a:gd name="connsiteX4" fmla="*/ 156482 w 221796"/>
                <a:gd name="connsiteY4" fmla="*/ 281063 h 305556"/>
                <a:gd name="connsiteX5" fmla="*/ 36739 w 221796"/>
                <a:gd name="connsiteY5" fmla="*/ 281063 h 305556"/>
                <a:gd name="connsiteX6" fmla="*/ 69396 w 221796"/>
                <a:gd name="connsiteY6" fmla="*/ 134105 h 305556"/>
                <a:gd name="connsiteX7" fmla="*/ 4082 w 221796"/>
                <a:gd name="connsiteY7" fmla="*/ 150434 h 305556"/>
                <a:gd name="connsiteX0" fmla="*/ 4082 w 221796"/>
                <a:gd name="connsiteY0" fmla="*/ 150434 h 305556"/>
                <a:gd name="connsiteX1" fmla="*/ 112939 w 221796"/>
                <a:gd name="connsiteY1" fmla="*/ 8920 h 305556"/>
                <a:gd name="connsiteX2" fmla="*/ 221796 w 221796"/>
                <a:gd name="connsiteY2" fmla="*/ 223005 h 305556"/>
                <a:gd name="connsiteX3" fmla="*/ 129267 w 221796"/>
                <a:gd name="connsiteY3" fmla="*/ 155877 h 305556"/>
                <a:gd name="connsiteX4" fmla="*/ 156482 w 221796"/>
                <a:gd name="connsiteY4" fmla="*/ 281063 h 305556"/>
                <a:gd name="connsiteX5" fmla="*/ 36739 w 221796"/>
                <a:gd name="connsiteY5" fmla="*/ 281063 h 305556"/>
                <a:gd name="connsiteX6" fmla="*/ 69396 w 221796"/>
                <a:gd name="connsiteY6" fmla="*/ 134105 h 305556"/>
                <a:gd name="connsiteX7" fmla="*/ 4082 w 221796"/>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325" h="305556">
                  <a:moveTo>
                    <a:pt x="4082" y="150434"/>
                  </a:moveTo>
                  <a:cubicBezTo>
                    <a:pt x="8164" y="107345"/>
                    <a:pt x="13153" y="0"/>
                    <a:pt x="112939" y="8920"/>
                  </a:cubicBezTo>
                  <a:cubicBezTo>
                    <a:pt x="187325" y="11490"/>
                    <a:pt x="168275" y="160412"/>
                    <a:pt x="170996" y="184905"/>
                  </a:cubicBezTo>
                  <a:cubicBezTo>
                    <a:pt x="135617" y="209398"/>
                    <a:pt x="131686" y="139851"/>
                    <a:pt x="129267" y="155877"/>
                  </a:cubicBezTo>
                  <a:cubicBezTo>
                    <a:pt x="107798" y="203653"/>
                    <a:pt x="171903" y="260199"/>
                    <a:pt x="156482" y="281063"/>
                  </a:cubicBezTo>
                  <a:cubicBezTo>
                    <a:pt x="141061" y="301927"/>
                    <a:pt x="51253" y="305556"/>
                    <a:pt x="36739" y="281063"/>
                  </a:cubicBezTo>
                  <a:cubicBezTo>
                    <a:pt x="22225" y="256570"/>
                    <a:pt x="74839" y="152248"/>
                    <a:pt x="69396" y="134105"/>
                  </a:cubicBezTo>
                  <a:cubicBezTo>
                    <a:pt x="63953" y="115962"/>
                    <a:pt x="0" y="222098"/>
                    <a:pt x="4082" y="150434"/>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4" name="Group 13"/>
          <p:cNvGrpSpPr/>
          <p:nvPr userDrawn="1"/>
        </p:nvGrpSpPr>
        <p:grpSpPr>
          <a:xfrm rot="21400939">
            <a:off x="7127676" y="-1345749"/>
            <a:ext cx="4213710" cy="8563930"/>
            <a:chOff x="3016260" y="1289019"/>
            <a:chExt cx="2257192" cy="4587513"/>
          </a:xfrm>
          <a:gradFill>
            <a:gsLst>
              <a:gs pos="100000">
                <a:schemeClr val="accent1">
                  <a:tint val="66000"/>
                  <a:satMod val="160000"/>
                  <a:alpha val="41000"/>
                </a:schemeClr>
              </a:gs>
              <a:gs pos="100000">
                <a:schemeClr val="accent1">
                  <a:tint val="23500"/>
                  <a:satMod val="160000"/>
                </a:schemeClr>
              </a:gs>
            </a:gsLst>
            <a:lin ang="5400000" scaled="0"/>
          </a:gradFill>
        </p:grpSpPr>
        <p:sp>
          <p:nvSpPr>
            <p:cNvPr id="15" name="Freeform 14"/>
            <p:cNvSpPr/>
            <p:nvPr/>
          </p:nvSpPr>
          <p:spPr>
            <a:xfrm flipH="1">
              <a:off x="3143240" y="1819251"/>
              <a:ext cx="2130212" cy="4057281"/>
            </a:xfrm>
            <a:custGeom>
              <a:avLst/>
              <a:gdLst>
                <a:gd name="connsiteX0" fmla="*/ 1311729 w 2213428"/>
                <a:gd name="connsiteY0" fmla="*/ 2536371 h 4283529"/>
                <a:gd name="connsiteX1" fmla="*/ 1660072 w 2213428"/>
                <a:gd name="connsiteY1" fmla="*/ 3548743 h 4283529"/>
                <a:gd name="connsiteX2" fmla="*/ 1104900 w 2213428"/>
                <a:gd name="connsiteY2" fmla="*/ 4245429 h 4283529"/>
                <a:gd name="connsiteX3" fmla="*/ 462643 w 2213428"/>
                <a:gd name="connsiteY3" fmla="*/ 3777343 h 4283529"/>
                <a:gd name="connsiteX4" fmla="*/ 310243 w 2213428"/>
                <a:gd name="connsiteY4" fmla="*/ 3243943 h 4283529"/>
                <a:gd name="connsiteX5" fmla="*/ 321129 w 2213428"/>
                <a:gd name="connsiteY5" fmla="*/ 2264229 h 4283529"/>
                <a:gd name="connsiteX6" fmla="*/ 5443 w 2213428"/>
                <a:gd name="connsiteY6" fmla="*/ 1099457 h 4283529"/>
                <a:gd name="connsiteX7" fmla="*/ 288472 w 2213428"/>
                <a:gd name="connsiteY7" fmla="*/ 751114 h 4283529"/>
                <a:gd name="connsiteX8" fmla="*/ 255815 w 2213428"/>
                <a:gd name="connsiteY8" fmla="*/ 413657 h 4283529"/>
                <a:gd name="connsiteX9" fmla="*/ 1213757 w 2213428"/>
                <a:gd name="connsiteY9" fmla="*/ 21771 h 4283529"/>
                <a:gd name="connsiteX10" fmla="*/ 1986643 w 2213428"/>
                <a:gd name="connsiteY10" fmla="*/ 544286 h 4283529"/>
                <a:gd name="connsiteX11" fmla="*/ 2128157 w 2213428"/>
                <a:gd name="connsiteY11" fmla="*/ 1240971 h 4283529"/>
                <a:gd name="connsiteX12" fmla="*/ 1475015 w 2213428"/>
                <a:gd name="connsiteY12" fmla="*/ 2035629 h 4283529"/>
                <a:gd name="connsiteX13" fmla="*/ 1311729 w 2213428"/>
                <a:gd name="connsiteY13" fmla="*/ 2536371 h 4283529"/>
                <a:gd name="connsiteX0" fmla="*/ 1311729 w 2177715"/>
                <a:gd name="connsiteY0" fmla="*/ 2536371 h 4283529"/>
                <a:gd name="connsiteX1" fmla="*/ 1660072 w 2177715"/>
                <a:gd name="connsiteY1" fmla="*/ 3548743 h 4283529"/>
                <a:gd name="connsiteX2" fmla="*/ 1104900 w 2177715"/>
                <a:gd name="connsiteY2" fmla="*/ 4245429 h 4283529"/>
                <a:gd name="connsiteX3" fmla="*/ 462643 w 2177715"/>
                <a:gd name="connsiteY3" fmla="*/ 3777343 h 4283529"/>
                <a:gd name="connsiteX4" fmla="*/ 310243 w 2177715"/>
                <a:gd name="connsiteY4" fmla="*/ 3243943 h 4283529"/>
                <a:gd name="connsiteX5" fmla="*/ 321129 w 2177715"/>
                <a:gd name="connsiteY5" fmla="*/ 2264229 h 4283529"/>
                <a:gd name="connsiteX6" fmla="*/ 5443 w 2177715"/>
                <a:gd name="connsiteY6" fmla="*/ 1099457 h 4283529"/>
                <a:gd name="connsiteX7" fmla="*/ 288472 w 2177715"/>
                <a:gd name="connsiteY7" fmla="*/ 751114 h 4283529"/>
                <a:gd name="connsiteX8" fmla="*/ 255815 w 2177715"/>
                <a:gd name="connsiteY8" fmla="*/ 413657 h 4283529"/>
                <a:gd name="connsiteX9" fmla="*/ 1213757 w 2177715"/>
                <a:gd name="connsiteY9" fmla="*/ 21771 h 4283529"/>
                <a:gd name="connsiteX10" fmla="*/ 1986643 w 2177715"/>
                <a:gd name="connsiteY10" fmla="*/ 544286 h 4283529"/>
                <a:gd name="connsiteX11" fmla="*/ 2128157 w 2177715"/>
                <a:gd name="connsiteY11" fmla="*/ 1240971 h 4283529"/>
                <a:gd name="connsiteX12" fmla="*/ 1689297 w 2177715"/>
                <a:gd name="connsiteY12" fmla="*/ 2035629 h 4283529"/>
                <a:gd name="connsiteX13" fmla="*/ 1311729 w 2177715"/>
                <a:gd name="connsiteY13" fmla="*/ 2536371 h 4283529"/>
                <a:gd name="connsiteX0" fmla="*/ 1311729 w 2201533"/>
                <a:gd name="connsiteY0" fmla="*/ 2536371 h 4283529"/>
                <a:gd name="connsiteX1" fmla="*/ 1660072 w 2201533"/>
                <a:gd name="connsiteY1" fmla="*/ 3548743 h 4283529"/>
                <a:gd name="connsiteX2" fmla="*/ 1104900 w 2201533"/>
                <a:gd name="connsiteY2" fmla="*/ 4245429 h 4283529"/>
                <a:gd name="connsiteX3" fmla="*/ 462643 w 2201533"/>
                <a:gd name="connsiteY3" fmla="*/ 3777343 h 4283529"/>
                <a:gd name="connsiteX4" fmla="*/ 310243 w 2201533"/>
                <a:gd name="connsiteY4" fmla="*/ 3243943 h 4283529"/>
                <a:gd name="connsiteX5" fmla="*/ 321129 w 2201533"/>
                <a:gd name="connsiteY5" fmla="*/ 2264229 h 4283529"/>
                <a:gd name="connsiteX6" fmla="*/ 5443 w 2201533"/>
                <a:gd name="connsiteY6" fmla="*/ 1099457 h 4283529"/>
                <a:gd name="connsiteX7" fmla="*/ 288472 w 2201533"/>
                <a:gd name="connsiteY7" fmla="*/ 751114 h 4283529"/>
                <a:gd name="connsiteX8" fmla="*/ 255815 w 2201533"/>
                <a:gd name="connsiteY8" fmla="*/ 413657 h 4283529"/>
                <a:gd name="connsiteX9" fmla="*/ 1213757 w 2201533"/>
                <a:gd name="connsiteY9" fmla="*/ 21771 h 4283529"/>
                <a:gd name="connsiteX10" fmla="*/ 1986643 w 2201533"/>
                <a:gd name="connsiteY10" fmla="*/ 544286 h 4283529"/>
                <a:gd name="connsiteX11" fmla="*/ 2128157 w 2201533"/>
                <a:gd name="connsiteY11" fmla="*/ 1240971 h 4283529"/>
                <a:gd name="connsiteX12" fmla="*/ 1546389 w 2201533"/>
                <a:gd name="connsiteY12" fmla="*/ 2035629 h 4283529"/>
                <a:gd name="connsiteX13" fmla="*/ 1311729 w 2201533"/>
                <a:gd name="connsiteY13" fmla="*/ 2536371 h 4283529"/>
                <a:gd name="connsiteX0" fmla="*/ 1311729 w 2201533"/>
                <a:gd name="connsiteY0" fmla="*/ 2536371 h 4283529"/>
                <a:gd name="connsiteX1" fmla="*/ 1660072 w 2201533"/>
                <a:gd name="connsiteY1" fmla="*/ 3548743 h 4283529"/>
                <a:gd name="connsiteX2" fmla="*/ 1104900 w 2201533"/>
                <a:gd name="connsiteY2" fmla="*/ 4245429 h 4283529"/>
                <a:gd name="connsiteX3" fmla="*/ 462643 w 2201533"/>
                <a:gd name="connsiteY3" fmla="*/ 3777343 h 4283529"/>
                <a:gd name="connsiteX4" fmla="*/ 310243 w 2201533"/>
                <a:gd name="connsiteY4" fmla="*/ 3243943 h 4283529"/>
                <a:gd name="connsiteX5" fmla="*/ 321129 w 2201533"/>
                <a:gd name="connsiteY5" fmla="*/ 2264229 h 4283529"/>
                <a:gd name="connsiteX6" fmla="*/ 5443 w 2201533"/>
                <a:gd name="connsiteY6" fmla="*/ 1099457 h 4283529"/>
                <a:gd name="connsiteX7" fmla="*/ 288472 w 2201533"/>
                <a:gd name="connsiteY7" fmla="*/ 751114 h 4283529"/>
                <a:gd name="connsiteX8" fmla="*/ 255815 w 2201533"/>
                <a:gd name="connsiteY8" fmla="*/ 413657 h 4283529"/>
                <a:gd name="connsiteX9" fmla="*/ 1213757 w 2201533"/>
                <a:gd name="connsiteY9" fmla="*/ 21771 h 4283529"/>
                <a:gd name="connsiteX10" fmla="*/ 1986643 w 2201533"/>
                <a:gd name="connsiteY10" fmla="*/ 544286 h 4283529"/>
                <a:gd name="connsiteX11" fmla="*/ 2128157 w 2201533"/>
                <a:gd name="connsiteY11" fmla="*/ 1240971 h 4283529"/>
                <a:gd name="connsiteX12" fmla="*/ 1546389 w 2201533"/>
                <a:gd name="connsiteY12" fmla="*/ 2035629 h 4283529"/>
                <a:gd name="connsiteX13" fmla="*/ 1311729 w 2201533"/>
                <a:gd name="connsiteY13" fmla="*/ 2536371 h 4283529"/>
                <a:gd name="connsiteX0" fmla="*/ 1311729 w 2201533"/>
                <a:gd name="connsiteY0" fmla="*/ 2536371 h 4259720"/>
                <a:gd name="connsiteX1" fmla="*/ 1660072 w 2201533"/>
                <a:gd name="connsiteY1" fmla="*/ 3691595 h 4259720"/>
                <a:gd name="connsiteX2" fmla="*/ 1104900 w 2201533"/>
                <a:gd name="connsiteY2" fmla="*/ 4245429 h 4259720"/>
                <a:gd name="connsiteX3" fmla="*/ 462643 w 2201533"/>
                <a:gd name="connsiteY3" fmla="*/ 3777343 h 4259720"/>
                <a:gd name="connsiteX4" fmla="*/ 310243 w 2201533"/>
                <a:gd name="connsiteY4" fmla="*/ 3243943 h 4259720"/>
                <a:gd name="connsiteX5" fmla="*/ 321129 w 2201533"/>
                <a:gd name="connsiteY5" fmla="*/ 2264229 h 4259720"/>
                <a:gd name="connsiteX6" fmla="*/ 5443 w 2201533"/>
                <a:gd name="connsiteY6" fmla="*/ 1099457 h 4259720"/>
                <a:gd name="connsiteX7" fmla="*/ 288472 w 2201533"/>
                <a:gd name="connsiteY7" fmla="*/ 751114 h 4259720"/>
                <a:gd name="connsiteX8" fmla="*/ 255815 w 2201533"/>
                <a:gd name="connsiteY8" fmla="*/ 413657 h 4259720"/>
                <a:gd name="connsiteX9" fmla="*/ 1213757 w 2201533"/>
                <a:gd name="connsiteY9" fmla="*/ 21771 h 4259720"/>
                <a:gd name="connsiteX10" fmla="*/ 1986643 w 2201533"/>
                <a:gd name="connsiteY10" fmla="*/ 544286 h 4259720"/>
                <a:gd name="connsiteX11" fmla="*/ 2128157 w 2201533"/>
                <a:gd name="connsiteY11" fmla="*/ 1240971 h 4259720"/>
                <a:gd name="connsiteX12" fmla="*/ 1546389 w 2201533"/>
                <a:gd name="connsiteY12" fmla="*/ 2035629 h 4259720"/>
                <a:gd name="connsiteX13" fmla="*/ 1311729 w 2201533"/>
                <a:gd name="connsiteY13" fmla="*/ 2536371 h 4259720"/>
                <a:gd name="connsiteX0" fmla="*/ 1311729 w 2201533"/>
                <a:gd name="connsiteY0" fmla="*/ 2536371 h 4259720"/>
                <a:gd name="connsiteX1" fmla="*/ 1660072 w 2201533"/>
                <a:gd name="connsiteY1" fmla="*/ 3691595 h 4259720"/>
                <a:gd name="connsiteX2" fmla="*/ 1104900 w 2201533"/>
                <a:gd name="connsiteY2" fmla="*/ 4245429 h 4259720"/>
                <a:gd name="connsiteX3" fmla="*/ 462643 w 2201533"/>
                <a:gd name="connsiteY3" fmla="*/ 3777343 h 4259720"/>
                <a:gd name="connsiteX4" fmla="*/ 310243 w 2201533"/>
                <a:gd name="connsiteY4" fmla="*/ 3243943 h 4259720"/>
                <a:gd name="connsiteX5" fmla="*/ 321129 w 2201533"/>
                <a:gd name="connsiteY5" fmla="*/ 2264229 h 4259720"/>
                <a:gd name="connsiteX6" fmla="*/ 5443 w 2201533"/>
                <a:gd name="connsiteY6" fmla="*/ 1099457 h 4259720"/>
                <a:gd name="connsiteX7" fmla="*/ 288472 w 2201533"/>
                <a:gd name="connsiteY7" fmla="*/ 751114 h 4259720"/>
                <a:gd name="connsiteX8" fmla="*/ 255815 w 2201533"/>
                <a:gd name="connsiteY8" fmla="*/ 413657 h 4259720"/>
                <a:gd name="connsiteX9" fmla="*/ 1213757 w 2201533"/>
                <a:gd name="connsiteY9" fmla="*/ 21771 h 4259720"/>
                <a:gd name="connsiteX10" fmla="*/ 1986643 w 2201533"/>
                <a:gd name="connsiteY10" fmla="*/ 544286 h 4259720"/>
                <a:gd name="connsiteX11" fmla="*/ 2128157 w 2201533"/>
                <a:gd name="connsiteY11" fmla="*/ 1240971 h 4259720"/>
                <a:gd name="connsiteX12" fmla="*/ 1546389 w 2201533"/>
                <a:gd name="connsiteY12" fmla="*/ 2035629 h 4259720"/>
                <a:gd name="connsiteX13" fmla="*/ 1311729 w 2201533"/>
                <a:gd name="connsiteY13" fmla="*/ 2536371 h 4259720"/>
                <a:gd name="connsiteX0" fmla="*/ 1311729 w 2201533"/>
                <a:gd name="connsiteY0" fmla="*/ 2536371 h 3821652"/>
                <a:gd name="connsiteX1" fmla="*/ 1660072 w 2201533"/>
                <a:gd name="connsiteY1" fmla="*/ 3691595 h 3821652"/>
                <a:gd name="connsiteX2" fmla="*/ 890554 w 2201533"/>
                <a:gd name="connsiteY2" fmla="*/ 3316711 h 3821652"/>
                <a:gd name="connsiteX3" fmla="*/ 462643 w 2201533"/>
                <a:gd name="connsiteY3" fmla="*/ 3777343 h 3821652"/>
                <a:gd name="connsiteX4" fmla="*/ 310243 w 2201533"/>
                <a:gd name="connsiteY4" fmla="*/ 3243943 h 3821652"/>
                <a:gd name="connsiteX5" fmla="*/ 321129 w 2201533"/>
                <a:gd name="connsiteY5" fmla="*/ 2264229 h 3821652"/>
                <a:gd name="connsiteX6" fmla="*/ 5443 w 2201533"/>
                <a:gd name="connsiteY6" fmla="*/ 1099457 h 3821652"/>
                <a:gd name="connsiteX7" fmla="*/ 288472 w 2201533"/>
                <a:gd name="connsiteY7" fmla="*/ 751114 h 3821652"/>
                <a:gd name="connsiteX8" fmla="*/ 255815 w 2201533"/>
                <a:gd name="connsiteY8" fmla="*/ 413657 h 3821652"/>
                <a:gd name="connsiteX9" fmla="*/ 1213757 w 2201533"/>
                <a:gd name="connsiteY9" fmla="*/ 21771 h 3821652"/>
                <a:gd name="connsiteX10" fmla="*/ 1986643 w 2201533"/>
                <a:gd name="connsiteY10" fmla="*/ 544286 h 3821652"/>
                <a:gd name="connsiteX11" fmla="*/ 2128157 w 2201533"/>
                <a:gd name="connsiteY11" fmla="*/ 1240971 h 3821652"/>
                <a:gd name="connsiteX12" fmla="*/ 1546389 w 2201533"/>
                <a:gd name="connsiteY12" fmla="*/ 2035629 h 3821652"/>
                <a:gd name="connsiteX13" fmla="*/ 1311729 w 2201533"/>
                <a:gd name="connsiteY13" fmla="*/ 2536371 h 3821652"/>
                <a:gd name="connsiteX0" fmla="*/ 1311729 w 2201533"/>
                <a:gd name="connsiteY0" fmla="*/ 2536371 h 4188234"/>
                <a:gd name="connsiteX1" fmla="*/ 1660072 w 2201533"/>
                <a:gd name="connsiteY1" fmla="*/ 3691595 h 4188234"/>
                <a:gd name="connsiteX2" fmla="*/ 1104836 w 2201533"/>
                <a:gd name="connsiteY2" fmla="*/ 4173943 h 4188234"/>
                <a:gd name="connsiteX3" fmla="*/ 462643 w 2201533"/>
                <a:gd name="connsiteY3" fmla="*/ 3777343 h 4188234"/>
                <a:gd name="connsiteX4" fmla="*/ 310243 w 2201533"/>
                <a:gd name="connsiteY4" fmla="*/ 3243943 h 4188234"/>
                <a:gd name="connsiteX5" fmla="*/ 321129 w 2201533"/>
                <a:gd name="connsiteY5" fmla="*/ 2264229 h 4188234"/>
                <a:gd name="connsiteX6" fmla="*/ 5443 w 2201533"/>
                <a:gd name="connsiteY6" fmla="*/ 1099457 h 4188234"/>
                <a:gd name="connsiteX7" fmla="*/ 288472 w 2201533"/>
                <a:gd name="connsiteY7" fmla="*/ 751114 h 4188234"/>
                <a:gd name="connsiteX8" fmla="*/ 255815 w 2201533"/>
                <a:gd name="connsiteY8" fmla="*/ 413657 h 4188234"/>
                <a:gd name="connsiteX9" fmla="*/ 1213757 w 2201533"/>
                <a:gd name="connsiteY9" fmla="*/ 21771 h 4188234"/>
                <a:gd name="connsiteX10" fmla="*/ 1986643 w 2201533"/>
                <a:gd name="connsiteY10" fmla="*/ 544286 h 4188234"/>
                <a:gd name="connsiteX11" fmla="*/ 2128157 w 2201533"/>
                <a:gd name="connsiteY11" fmla="*/ 1240971 h 4188234"/>
                <a:gd name="connsiteX12" fmla="*/ 1546389 w 2201533"/>
                <a:gd name="connsiteY12" fmla="*/ 2035629 h 4188234"/>
                <a:gd name="connsiteX13" fmla="*/ 1311729 w 2201533"/>
                <a:gd name="connsiteY13" fmla="*/ 2536371 h 4188234"/>
                <a:gd name="connsiteX0" fmla="*/ 1624492 w 2514296"/>
                <a:gd name="connsiteY0" fmla="*/ 2536371 h 4235856"/>
                <a:gd name="connsiteX1" fmla="*/ 1972835 w 2514296"/>
                <a:gd name="connsiteY1" fmla="*/ 3691595 h 4235856"/>
                <a:gd name="connsiteX2" fmla="*/ 1417599 w 2514296"/>
                <a:gd name="connsiteY2" fmla="*/ 4173943 h 4235856"/>
                <a:gd name="connsiteX3" fmla="*/ 132432 w 2514296"/>
                <a:gd name="connsiteY3" fmla="*/ 4063071 h 4235856"/>
                <a:gd name="connsiteX4" fmla="*/ 623006 w 2514296"/>
                <a:gd name="connsiteY4" fmla="*/ 3243943 h 4235856"/>
                <a:gd name="connsiteX5" fmla="*/ 633892 w 2514296"/>
                <a:gd name="connsiteY5" fmla="*/ 2264229 h 4235856"/>
                <a:gd name="connsiteX6" fmla="*/ 318206 w 2514296"/>
                <a:gd name="connsiteY6" fmla="*/ 1099457 h 4235856"/>
                <a:gd name="connsiteX7" fmla="*/ 601235 w 2514296"/>
                <a:gd name="connsiteY7" fmla="*/ 751114 h 4235856"/>
                <a:gd name="connsiteX8" fmla="*/ 568578 w 2514296"/>
                <a:gd name="connsiteY8" fmla="*/ 413657 h 4235856"/>
                <a:gd name="connsiteX9" fmla="*/ 1526520 w 2514296"/>
                <a:gd name="connsiteY9" fmla="*/ 21771 h 4235856"/>
                <a:gd name="connsiteX10" fmla="*/ 2299406 w 2514296"/>
                <a:gd name="connsiteY10" fmla="*/ 544286 h 4235856"/>
                <a:gd name="connsiteX11" fmla="*/ 2440920 w 2514296"/>
                <a:gd name="connsiteY11" fmla="*/ 1240971 h 4235856"/>
                <a:gd name="connsiteX12" fmla="*/ 1859152 w 2514296"/>
                <a:gd name="connsiteY12" fmla="*/ 2035629 h 4235856"/>
                <a:gd name="connsiteX13" fmla="*/ 1624492 w 2514296"/>
                <a:gd name="connsiteY13" fmla="*/ 2536371 h 4235856"/>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668887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668887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210064 w 2099932"/>
                <a:gd name="connsiteY0" fmla="*/ 2536371 h 4200133"/>
                <a:gd name="connsiteX1" fmla="*/ 1558471 w 2099932"/>
                <a:gd name="connsiteY1" fmla="*/ 3691595 h 4200133"/>
                <a:gd name="connsiteX2" fmla="*/ 1003235 w 2099932"/>
                <a:gd name="connsiteY2" fmla="*/ 4173943 h 4200133"/>
                <a:gd name="connsiteX3" fmla="*/ 432416 w 2099932"/>
                <a:gd name="connsiteY3" fmla="*/ 3848733 h 4200133"/>
                <a:gd name="connsiteX4" fmla="*/ 208642 w 2099932"/>
                <a:gd name="connsiteY4" fmla="*/ 3243943 h 4200133"/>
                <a:gd name="connsiteX5" fmla="*/ 219528 w 2099932"/>
                <a:gd name="connsiteY5" fmla="*/ 2264229 h 4200133"/>
                <a:gd name="connsiteX6" fmla="*/ 46686 w 2099932"/>
                <a:gd name="connsiteY6" fmla="*/ 1099457 h 4200133"/>
                <a:gd name="connsiteX7" fmla="*/ 186871 w 2099932"/>
                <a:gd name="connsiteY7" fmla="*/ 751114 h 4200133"/>
                <a:gd name="connsiteX8" fmla="*/ 154214 w 2099932"/>
                <a:gd name="connsiteY8" fmla="*/ 413657 h 4200133"/>
                <a:gd name="connsiteX9" fmla="*/ 1112156 w 2099932"/>
                <a:gd name="connsiteY9" fmla="*/ 21771 h 4200133"/>
                <a:gd name="connsiteX10" fmla="*/ 1885042 w 2099932"/>
                <a:gd name="connsiteY10" fmla="*/ 544286 h 4200133"/>
                <a:gd name="connsiteX11" fmla="*/ 2026556 w 2099932"/>
                <a:gd name="connsiteY11" fmla="*/ 1240971 h 4200133"/>
                <a:gd name="connsiteX12" fmla="*/ 1444788 w 2099932"/>
                <a:gd name="connsiteY12" fmla="*/ 2035629 h 4200133"/>
                <a:gd name="connsiteX13" fmla="*/ 1210064 w 2099932"/>
                <a:gd name="connsiteY13" fmla="*/ 2536371 h 4200133"/>
                <a:gd name="connsiteX0" fmla="*/ 1210064 w 2099932"/>
                <a:gd name="connsiteY0" fmla="*/ 2536371 h 4200133"/>
                <a:gd name="connsiteX1" fmla="*/ 1558471 w 2099932"/>
                <a:gd name="connsiteY1" fmla="*/ 3691595 h 4200133"/>
                <a:gd name="connsiteX2" fmla="*/ 1003235 w 2099932"/>
                <a:gd name="connsiteY2" fmla="*/ 4173943 h 4200133"/>
                <a:gd name="connsiteX3" fmla="*/ 432416 w 2099932"/>
                <a:gd name="connsiteY3" fmla="*/ 3848733 h 4200133"/>
                <a:gd name="connsiteX4" fmla="*/ 208642 w 2099932"/>
                <a:gd name="connsiteY4" fmla="*/ 3243943 h 4200133"/>
                <a:gd name="connsiteX5" fmla="*/ 219528 w 2099932"/>
                <a:gd name="connsiteY5" fmla="*/ 2264229 h 4200133"/>
                <a:gd name="connsiteX6" fmla="*/ 46686 w 2099932"/>
                <a:gd name="connsiteY6" fmla="*/ 1099457 h 4200133"/>
                <a:gd name="connsiteX7" fmla="*/ 186871 w 2099932"/>
                <a:gd name="connsiteY7" fmla="*/ 751114 h 4200133"/>
                <a:gd name="connsiteX8" fmla="*/ 154214 w 2099932"/>
                <a:gd name="connsiteY8" fmla="*/ 413657 h 4200133"/>
                <a:gd name="connsiteX9" fmla="*/ 1112156 w 2099932"/>
                <a:gd name="connsiteY9" fmla="*/ 21771 h 4200133"/>
                <a:gd name="connsiteX10" fmla="*/ 1885042 w 2099932"/>
                <a:gd name="connsiteY10" fmla="*/ 544286 h 4200133"/>
                <a:gd name="connsiteX11" fmla="*/ 2026556 w 2099932"/>
                <a:gd name="connsiteY11" fmla="*/ 1240971 h 4200133"/>
                <a:gd name="connsiteX12" fmla="*/ 1444788 w 2099932"/>
                <a:gd name="connsiteY12" fmla="*/ 2035629 h 4200133"/>
                <a:gd name="connsiteX13" fmla="*/ 1210064 w 2099932"/>
                <a:gd name="connsiteY13" fmla="*/ 2536371 h 4200133"/>
                <a:gd name="connsiteX0" fmla="*/ 1374751 w 2264619"/>
                <a:gd name="connsiteY0" fmla="*/ 2536371 h 4200133"/>
                <a:gd name="connsiteX1" fmla="*/ 1723158 w 2264619"/>
                <a:gd name="connsiteY1" fmla="*/ 3691595 h 4200133"/>
                <a:gd name="connsiteX2" fmla="*/ 1167922 w 2264619"/>
                <a:gd name="connsiteY2" fmla="*/ 4173943 h 4200133"/>
                <a:gd name="connsiteX3" fmla="*/ 597103 w 2264619"/>
                <a:gd name="connsiteY3" fmla="*/ 3848733 h 4200133"/>
                <a:gd name="connsiteX4" fmla="*/ 373329 w 2264619"/>
                <a:gd name="connsiteY4" fmla="*/ 3243943 h 4200133"/>
                <a:gd name="connsiteX5" fmla="*/ 26993 w 2264619"/>
                <a:gd name="connsiteY5" fmla="*/ 2264229 h 4200133"/>
                <a:gd name="connsiteX6" fmla="*/ 211373 w 2264619"/>
                <a:gd name="connsiteY6" fmla="*/ 1099457 h 4200133"/>
                <a:gd name="connsiteX7" fmla="*/ 351558 w 2264619"/>
                <a:gd name="connsiteY7" fmla="*/ 751114 h 4200133"/>
                <a:gd name="connsiteX8" fmla="*/ 318901 w 2264619"/>
                <a:gd name="connsiteY8" fmla="*/ 413657 h 4200133"/>
                <a:gd name="connsiteX9" fmla="*/ 1276843 w 2264619"/>
                <a:gd name="connsiteY9" fmla="*/ 21771 h 4200133"/>
                <a:gd name="connsiteX10" fmla="*/ 2049729 w 2264619"/>
                <a:gd name="connsiteY10" fmla="*/ 544286 h 4200133"/>
                <a:gd name="connsiteX11" fmla="*/ 2191243 w 2264619"/>
                <a:gd name="connsiteY11" fmla="*/ 1240971 h 4200133"/>
                <a:gd name="connsiteX12" fmla="*/ 1609475 w 2264619"/>
                <a:gd name="connsiteY12" fmla="*/ 2035629 h 4200133"/>
                <a:gd name="connsiteX13" fmla="*/ 1374751 w 2264619"/>
                <a:gd name="connsiteY13" fmla="*/ 2536371 h 4200133"/>
                <a:gd name="connsiteX0" fmla="*/ 1210064 w 2099932"/>
                <a:gd name="connsiteY0" fmla="*/ 2536371 h 4200133"/>
                <a:gd name="connsiteX1" fmla="*/ 1558471 w 2099932"/>
                <a:gd name="connsiteY1" fmla="*/ 3691595 h 4200133"/>
                <a:gd name="connsiteX2" fmla="*/ 1003235 w 2099932"/>
                <a:gd name="connsiteY2" fmla="*/ 4173943 h 4200133"/>
                <a:gd name="connsiteX3" fmla="*/ 432416 w 2099932"/>
                <a:gd name="connsiteY3" fmla="*/ 3848733 h 4200133"/>
                <a:gd name="connsiteX4" fmla="*/ 208642 w 2099932"/>
                <a:gd name="connsiteY4" fmla="*/ 3243943 h 4200133"/>
                <a:gd name="connsiteX5" fmla="*/ 219464 w 2099932"/>
                <a:gd name="connsiteY5" fmla="*/ 2264229 h 4200133"/>
                <a:gd name="connsiteX6" fmla="*/ 46686 w 2099932"/>
                <a:gd name="connsiteY6" fmla="*/ 1099457 h 4200133"/>
                <a:gd name="connsiteX7" fmla="*/ 186871 w 2099932"/>
                <a:gd name="connsiteY7" fmla="*/ 751114 h 4200133"/>
                <a:gd name="connsiteX8" fmla="*/ 154214 w 2099932"/>
                <a:gd name="connsiteY8" fmla="*/ 413657 h 4200133"/>
                <a:gd name="connsiteX9" fmla="*/ 1112156 w 2099932"/>
                <a:gd name="connsiteY9" fmla="*/ 21771 h 4200133"/>
                <a:gd name="connsiteX10" fmla="*/ 1885042 w 2099932"/>
                <a:gd name="connsiteY10" fmla="*/ 544286 h 4200133"/>
                <a:gd name="connsiteX11" fmla="*/ 2026556 w 2099932"/>
                <a:gd name="connsiteY11" fmla="*/ 1240971 h 4200133"/>
                <a:gd name="connsiteX12" fmla="*/ 1444788 w 2099932"/>
                <a:gd name="connsiteY12" fmla="*/ 2035629 h 4200133"/>
                <a:gd name="connsiteX13" fmla="*/ 1210064 w 2099932"/>
                <a:gd name="connsiteY13" fmla="*/ 2536371 h 4200133"/>
                <a:gd name="connsiteX0" fmla="*/ 1210064 w 2099932"/>
                <a:gd name="connsiteY0" fmla="*/ 2536371 h 4200133"/>
                <a:gd name="connsiteX1" fmla="*/ 1558471 w 2099932"/>
                <a:gd name="connsiteY1" fmla="*/ 3691595 h 4200133"/>
                <a:gd name="connsiteX2" fmla="*/ 1003235 w 2099932"/>
                <a:gd name="connsiteY2" fmla="*/ 4173943 h 4200133"/>
                <a:gd name="connsiteX3" fmla="*/ 432416 w 2099932"/>
                <a:gd name="connsiteY3" fmla="*/ 3848733 h 4200133"/>
                <a:gd name="connsiteX4" fmla="*/ 208642 w 2099932"/>
                <a:gd name="connsiteY4" fmla="*/ 3243943 h 4200133"/>
                <a:gd name="connsiteX5" fmla="*/ 219464 w 2099932"/>
                <a:gd name="connsiteY5" fmla="*/ 2264229 h 4200133"/>
                <a:gd name="connsiteX6" fmla="*/ 46686 w 2099932"/>
                <a:gd name="connsiteY6" fmla="*/ 1099457 h 4200133"/>
                <a:gd name="connsiteX7" fmla="*/ 186871 w 2099932"/>
                <a:gd name="connsiteY7" fmla="*/ 751114 h 4200133"/>
                <a:gd name="connsiteX8" fmla="*/ 154214 w 2099932"/>
                <a:gd name="connsiteY8" fmla="*/ 413657 h 4200133"/>
                <a:gd name="connsiteX9" fmla="*/ 1112156 w 2099932"/>
                <a:gd name="connsiteY9" fmla="*/ 21771 h 4200133"/>
                <a:gd name="connsiteX10" fmla="*/ 1885042 w 2099932"/>
                <a:gd name="connsiteY10" fmla="*/ 544286 h 4200133"/>
                <a:gd name="connsiteX11" fmla="*/ 2026556 w 2099932"/>
                <a:gd name="connsiteY11" fmla="*/ 1240971 h 4200133"/>
                <a:gd name="connsiteX12" fmla="*/ 1444788 w 2099932"/>
                <a:gd name="connsiteY12" fmla="*/ 2035629 h 4200133"/>
                <a:gd name="connsiteX13" fmla="*/ 1210064 w 2099932"/>
                <a:gd name="connsiteY13" fmla="*/ 2536371 h 4200133"/>
                <a:gd name="connsiteX0" fmla="*/ 1311729 w 2201597"/>
                <a:gd name="connsiteY0" fmla="*/ 2536371 h 4200133"/>
                <a:gd name="connsiteX1" fmla="*/ 1660136 w 2201597"/>
                <a:gd name="connsiteY1" fmla="*/ 3691595 h 4200133"/>
                <a:gd name="connsiteX2" fmla="*/ 1104900 w 2201597"/>
                <a:gd name="connsiteY2" fmla="*/ 4173943 h 4200133"/>
                <a:gd name="connsiteX3" fmla="*/ 534081 w 2201597"/>
                <a:gd name="connsiteY3" fmla="*/ 3848733 h 4200133"/>
                <a:gd name="connsiteX4" fmla="*/ 310307 w 2201597"/>
                <a:gd name="connsiteY4" fmla="*/ 3243943 h 4200133"/>
                <a:gd name="connsiteX5" fmla="*/ 321129 w 2201597"/>
                <a:gd name="connsiteY5" fmla="*/ 2264229 h 4200133"/>
                <a:gd name="connsiteX6" fmla="*/ 5443 w 2201597"/>
                <a:gd name="connsiteY6" fmla="*/ 1242309 h 4200133"/>
                <a:gd name="connsiteX7" fmla="*/ 288536 w 2201597"/>
                <a:gd name="connsiteY7" fmla="*/ 751114 h 4200133"/>
                <a:gd name="connsiteX8" fmla="*/ 255879 w 2201597"/>
                <a:gd name="connsiteY8" fmla="*/ 413657 h 4200133"/>
                <a:gd name="connsiteX9" fmla="*/ 1213821 w 2201597"/>
                <a:gd name="connsiteY9" fmla="*/ 21771 h 4200133"/>
                <a:gd name="connsiteX10" fmla="*/ 1986707 w 2201597"/>
                <a:gd name="connsiteY10" fmla="*/ 544286 h 4200133"/>
                <a:gd name="connsiteX11" fmla="*/ 2128221 w 2201597"/>
                <a:gd name="connsiteY11" fmla="*/ 1240971 h 4200133"/>
                <a:gd name="connsiteX12" fmla="*/ 1546453 w 2201597"/>
                <a:gd name="connsiteY12" fmla="*/ 2035629 h 4200133"/>
                <a:gd name="connsiteX13" fmla="*/ 1311729 w 2201597"/>
                <a:gd name="connsiteY13" fmla="*/ 2536371 h 4200133"/>
                <a:gd name="connsiteX0" fmla="*/ 1699739 w 2589607"/>
                <a:gd name="connsiteY0" fmla="*/ 2536371 h 4200133"/>
                <a:gd name="connsiteX1" fmla="*/ 2048146 w 2589607"/>
                <a:gd name="connsiteY1" fmla="*/ 3691595 h 4200133"/>
                <a:gd name="connsiteX2" fmla="*/ 1492910 w 2589607"/>
                <a:gd name="connsiteY2" fmla="*/ 4173943 h 4200133"/>
                <a:gd name="connsiteX3" fmla="*/ 922091 w 2589607"/>
                <a:gd name="connsiteY3" fmla="*/ 3848733 h 4200133"/>
                <a:gd name="connsiteX4" fmla="*/ 698317 w 2589607"/>
                <a:gd name="connsiteY4" fmla="*/ 3243943 h 4200133"/>
                <a:gd name="connsiteX5" fmla="*/ 709139 w 2589607"/>
                <a:gd name="connsiteY5" fmla="*/ 2264229 h 4200133"/>
                <a:gd name="connsiteX6" fmla="*/ 393453 w 2589607"/>
                <a:gd name="connsiteY6" fmla="*/ 1242309 h 4200133"/>
                <a:gd name="connsiteX7" fmla="*/ 47182 w 2589607"/>
                <a:gd name="connsiteY7" fmla="*/ 1219201 h 4200133"/>
                <a:gd name="connsiteX8" fmla="*/ 676546 w 2589607"/>
                <a:gd name="connsiteY8" fmla="*/ 751114 h 4200133"/>
                <a:gd name="connsiteX9" fmla="*/ 643889 w 2589607"/>
                <a:gd name="connsiteY9" fmla="*/ 413657 h 4200133"/>
                <a:gd name="connsiteX10" fmla="*/ 1601831 w 2589607"/>
                <a:gd name="connsiteY10" fmla="*/ 21771 h 4200133"/>
                <a:gd name="connsiteX11" fmla="*/ 2374717 w 2589607"/>
                <a:gd name="connsiteY11" fmla="*/ 544286 h 4200133"/>
                <a:gd name="connsiteX12" fmla="*/ 2516231 w 2589607"/>
                <a:gd name="connsiteY12" fmla="*/ 1240971 h 4200133"/>
                <a:gd name="connsiteX13" fmla="*/ 1934463 w 2589607"/>
                <a:gd name="connsiteY13" fmla="*/ 2035629 h 4200133"/>
                <a:gd name="connsiteX14" fmla="*/ 1699739 w 2589607"/>
                <a:gd name="connsiteY14" fmla="*/ 2536371 h 4200133"/>
                <a:gd name="connsiteX0" fmla="*/ 1311718 w 2201586"/>
                <a:gd name="connsiteY0" fmla="*/ 2536371 h 4200133"/>
                <a:gd name="connsiteX1" fmla="*/ 1660125 w 2201586"/>
                <a:gd name="connsiteY1" fmla="*/ 3691595 h 4200133"/>
                <a:gd name="connsiteX2" fmla="*/ 1104889 w 2201586"/>
                <a:gd name="connsiteY2" fmla="*/ 4173943 h 4200133"/>
                <a:gd name="connsiteX3" fmla="*/ 534070 w 2201586"/>
                <a:gd name="connsiteY3" fmla="*/ 3848733 h 4200133"/>
                <a:gd name="connsiteX4" fmla="*/ 310296 w 2201586"/>
                <a:gd name="connsiteY4" fmla="*/ 3243943 h 4200133"/>
                <a:gd name="connsiteX5" fmla="*/ 321118 w 2201586"/>
                <a:gd name="connsiteY5" fmla="*/ 2264229 h 4200133"/>
                <a:gd name="connsiteX6" fmla="*/ 5432 w 2201586"/>
                <a:gd name="connsiteY6" fmla="*/ 1242309 h 4200133"/>
                <a:gd name="connsiteX7" fmla="*/ 288525 w 2201586"/>
                <a:gd name="connsiteY7" fmla="*/ 751114 h 4200133"/>
                <a:gd name="connsiteX8" fmla="*/ 255868 w 2201586"/>
                <a:gd name="connsiteY8" fmla="*/ 413657 h 4200133"/>
                <a:gd name="connsiteX9" fmla="*/ 1213810 w 2201586"/>
                <a:gd name="connsiteY9" fmla="*/ 21771 h 4200133"/>
                <a:gd name="connsiteX10" fmla="*/ 1986696 w 2201586"/>
                <a:gd name="connsiteY10" fmla="*/ 544286 h 4200133"/>
                <a:gd name="connsiteX11" fmla="*/ 2128210 w 2201586"/>
                <a:gd name="connsiteY11" fmla="*/ 1240971 h 4200133"/>
                <a:gd name="connsiteX12" fmla="*/ 1546442 w 2201586"/>
                <a:gd name="connsiteY12" fmla="*/ 2035629 h 4200133"/>
                <a:gd name="connsiteX13" fmla="*/ 1311718 w 2201586"/>
                <a:gd name="connsiteY13" fmla="*/ 2536371 h 4200133"/>
                <a:gd name="connsiteX0" fmla="*/ 1740378 w 2630246"/>
                <a:gd name="connsiteY0" fmla="*/ 2536371 h 4200133"/>
                <a:gd name="connsiteX1" fmla="*/ 2088785 w 2630246"/>
                <a:gd name="connsiteY1" fmla="*/ 3691595 h 4200133"/>
                <a:gd name="connsiteX2" fmla="*/ 1533549 w 2630246"/>
                <a:gd name="connsiteY2" fmla="*/ 4173943 h 4200133"/>
                <a:gd name="connsiteX3" fmla="*/ 962730 w 2630246"/>
                <a:gd name="connsiteY3" fmla="*/ 3848733 h 4200133"/>
                <a:gd name="connsiteX4" fmla="*/ 738956 w 2630246"/>
                <a:gd name="connsiteY4" fmla="*/ 3243943 h 4200133"/>
                <a:gd name="connsiteX5" fmla="*/ 749778 w 2630246"/>
                <a:gd name="connsiteY5" fmla="*/ 2264229 h 4200133"/>
                <a:gd name="connsiteX6" fmla="*/ 5432 w 2630246"/>
                <a:gd name="connsiteY6" fmla="*/ 1385161 h 4200133"/>
                <a:gd name="connsiteX7" fmla="*/ 717185 w 2630246"/>
                <a:gd name="connsiteY7" fmla="*/ 751114 h 4200133"/>
                <a:gd name="connsiteX8" fmla="*/ 684528 w 2630246"/>
                <a:gd name="connsiteY8" fmla="*/ 413657 h 4200133"/>
                <a:gd name="connsiteX9" fmla="*/ 1642470 w 2630246"/>
                <a:gd name="connsiteY9" fmla="*/ 21771 h 4200133"/>
                <a:gd name="connsiteX10" fmla="*/ 2415356 w 2630246"/>
                <a:gd name="connsiteY10" fmla="*/ 544286 h 4200133"/>
                <a:gd name="connsiteX11" fmla="*/ 2556870 w 2630246"/>
                <a:gd name="connsiteY11" fmla="*/ 1240971 h 4200133"/>
                <a:gd name="connsiteX12" fmla="*/ 1975102 w 2630246"/>
                <a:gd name="connsiteY12" fmla="*/ 2035629 h 4200133"/>
                <a:gd name="connsiteX13" fmla="*/ 1740378 w 2630246"/>
                <a:gd name="connsiteY13" fmla="*/ 2536371 h 4200133"/>
                <a:gd name="connsiteX0" fmla="*/ 1240344 w 2130212"/>
                <a:gd name="connsiteY0" fmla="*/ 2536371 h 4200133"/>
                <a:gd name="connsiteX1" fmla="*/ 1588751 w 2130212"/>
                <a:gd name="connsiteY1" fmla="*/ 3691595 h 4200133"/>
                <a:gd name="connsiteX2" fmla="*/ 1033515 w 2130212"/>
                <a:gd name="connsiteY2" fmla="*/ 4173943 h 4200133"/>
                <a:gd name="connsiteX3" fmla="*/ 462696 w 2130212"/>
                <a:gd name="connsiteY3" fmla="*/ 3848733 h 4200133"/>
                <a:gd name="connsiteX4" fmla="*/ 238922 w 2130212"/>
                <a:gd name="connsiteY4" fmla="*/ 3243943 h 4200133"/>
                <a:gd name="connsiteX5" fmla="*/ 249744 w 2130212"/>
                <a:gd name="connsiteY5" fmla="*/ 2264229 h 4200133"/>
                <a:gd name="connsiteX6" fmla="*/ 5432 w 2130212"/>
                <a:gd name="connsiteY6" fmla="*/ 1242261 h 4200133"/>
                <a:gd name="connsiteX7" fmla="*/ 217151 w 2130212"/>
                <a:gd name="connsiteY7" fmla="*/ 751114 h 4200133"/>
                <a:gd name="connsiteX8" fmla="*/ 184494 w 2130212"/>
                <a:gd name="connsiteY8" fmla="*/ 413657 h 4200133"/>
                <a:gd name="connsiteX9" fmla="*/ 1142436 w 2130212"/>
                <a:gd name="connsiteY9" fmla="*/ 21771 h 4200133"/>
                <a:gd name="connsiteX10" fmla="*/ 1915322 w 2130212"/>
                <a:gd name="connsiteY10" fmla="*/ 544286 h 4200133"/>
                <a:gd name="connsiteX11" fmla="*/ 2056836 w 2130212"/>
                <a:gd name="connsiteY11" fmla="*/ 1240971 h 4200133"/>
                <a:gd name="connsiteX12" fmla="*/ 1475068 w 2130212"/>
                <a:gd name="connsiteY12" fmla="*/ 2035629 h 4200133"/>
                <a:gd name="connsiteX13" fmla="*/ 1240344 w 2130212"/>
                <a:gd name="connsiteY13" fmla="*/ 2536371 h 4200133"/>
                <a:gd name="connsiteX0" fmla="*/ 1240344 w 2130212"/>
                <a:gd name="connsiteY0" fmla="*/ 2536371 h 4200133"/>
                <a:gd name="connsiteX1" fmla="*/ 1588751 w 2130212"/>
                <a:gd name="connsiteY1" fmla="*/ 3691595 h 4200133"/>
                <a:gd name="connsiteX2" fmla="*/ 1033515 w 2130212"/>
                <a:gd name="connsiteY2" fmla="*/ 4173943 h 4200133"/>
                <a:gd name="connsiteX3" fmla="*/ 462696 w 2130212"/>
                <a:gd name="connsiteY3" fmla="*/ 3848733 h 4200133"/>
                <a:gd name="connsiteX4" fmla="*/ 238922 w 2130212"/>
                <a:gd name="connsiteY4" fmla="*/ 3243943 h 4200133"/>
                <a:gd name="connsiteX5" fmla="*/ 249744 w 2130212"/>
                <a:gd name="connsiteY5" fmla="*/ 2264229 h 4200133"/>
                <a:gd name="connsiteX6" fmla="*/ 5432 w 2130212"/>
                <a:gd name="connsiteY6" fmla="*/ 1242261 h 4200133"/>
                <a:gd name="connsiteX7" fmla="*/ 217151 w 2130212"/>
                <a:gd name="connsiteY7" fmla="*/ 751114 h 4200133"/>
                <a:gd name="connsiteX8" fmla="*/ 327338 w 2130212"/>
                <a:gd name="connsiteY8" fmla="*/ 413657 h 4200133"/>
                <a:gd name="connsiteX9" fmla="*/ 1142436 w 2130212"/>
                <a:gd name="connsiteY9" fmla="*/ 21771 h 4200133"/>
                <a:gd name="connsiteX10" fmla="*/ 1915322 w 2130212"/>
                <a:gd name="connsiteY10" fmla="*/ 544286 h 4200133"/>
                <a:gd name="connsiteX11" fmla="*/ 2056836 w 2130212"/>
                <a:gd name="connsiteY11" fmla="*/ 1240971 h 4200133"/>
                <a:gd name="connsiteX12" fmla="*/ 1475068 w 2130212"/>
                <a:gd name="connsiteY12" fmla="*/ 2035629 h 4200133"/>
                <a:gd name="connsiteX13" fmla="*/ 1240344 w 2130212"/>
                <a:gd name="connsiteY13" fmla="*/ 2536371 h 4200133"/>
                <a:gd name="connsiteX0" fmla="*/ 1862694 w 2752562"/>
                <a:gd name="connsiteY0" fmla="*/ 2536371 h 4200133"/>
                <a:gd name="connsiteX1" fmla="*/ 2211101 w 2752562"/>
                <a:gd name="connsiteY1" fmla="*/ 3691595 h 4200133"/>
                <a:gd name="connsiteX2" fmla="*/ 1655865 w 2752562"/>
                <a:gd name="connsiteY2" fmla="*/ 4173943 h 4200133"/>
                <a:gd name="connsiteX3" fmla="*/ 1085046 w 2752562"/>
                <a:gd name="connsiteY3" fmla="*/ 3848733 h 4200133"/>
                <a:gd name="connsiteX4" fmla="*/ 861272 w 2752562"/>
                <a:gd name="connsiteY4" fmla="*/ 3243943 h 4200133"/>
                <a:gd name="connsiteX5" fmla="*/ 872094 w 2752562"/>
                <a:gd name="connsiteY5" fmla="*/ 2264229 h 4200133"/>
                <a:gd name="connsiteX6" fmla="*/ 627782 w 2752562"/>
                <a:gd name="connsiteY6" fmla="*/ 1242261 h 4200133"/>
                <a:gd name="connsiteX7" fmla="*/ 53651 w 2752562"/>
                <a:gd name="connsiteY7" fmla="*/ 322462 h 4200133"/>
                <a:gd name="connsiteX8" fmla="*/ 949688 w 2752562"/>
                <a:gd name="connsiteY8" fmla="*/ 413657 h 4200133"/>
                <a:gd name="connsiteX9" fmla="*/ 1764786 w 2752562"/>
                <a:gd name="connsiteY9" fmla="*/ 21771 h 4200133"/>
                <a:gd name="connsiteX10" fmla="*/ 2537672 w 2752562"/>
                <a:gd name="connsiteY10" fmla="*/ 544286 h 4200133"/>
                <a:gd name="connsiteX11" fmla="*/ 2679186 w 2752562"/>
                <a:gd name="connsiteY11" fmla="*/ 1240971 h 4200133"/>
                <a:gd name="connsiteX12" fmla="*/ 2097418 w 2752562"/>
                <a:gd name="connsiteY12" fmla="*/ 2035629 h 4200133"/>
                <a:gd name="connsiteX13" fmla="*/ 1862694 w 2752562"/>
                <a:gd name="connsiteY13" fmla="*/ 2536371 h 4200133"/>
                <a:gd name="connsiteX0" fmla="*/ 1240344 w 2130212"/>
                <a:gd name="connsiteY0" fmla="*/ 2536371 h 4200133"/>
                <a:gd name="connsiteX1" fmla="*/ 1588751 w 2130212"/>
                <a:gd name="connsiteY1" fmla="*/ 3691595 h 4200133"/>
                <a:gd name="connsiteX2" fmla="*/ 1033515 w 2130212"/>
                <a:gd name="connsiteY2" fmla="*/ 4173943 h 4200133"/>
                <a:gd name="connsiteX3" fmla="*/ 462696 w 2130212"/>
                <a:gd name="connsiteY3" fmla="*/ 3848733 h 4200133"/>
                <a:gd name="connsiteX4" fmla="*/ 238922 w 2130212"/>
                <a:gd name="connsiteY4" fmla="*/ 3243943 h 4200133"/>
                <a:gd name="connsiteX5" fmla="*/ 249744 w 2130212"/>
                <a:gd name="connsiteY5" fmla="*/ 2264229 h 4200133"/>
                <a:gd name="connsiteX6" fmla="*/ 5432 w 2130212"/>
                <a:gd name="connsiteY6" fmla="*/ 1242261 h 4200133"/>
                <a:gd name="connsiteX7" fmla="*/ 145649 w 2130212"/>
                <a:gd name="connsiteY7" fmla="*/ 751066 h 4200133"/>
                <a:gd name="connsiteX8" fmla="*/ 327338 w 2130212"/>
                <a:gd name="connsiteY8" fmla="*/ 413657 h 4200133"/>
                <a:gd name="connsiteX9" fmla="*/ 1142436 w 2130212"/>
                <a:gd name="connsiteY9" fmla="*/ 21771 h 4200133"/>
                <a:gd name="connsiteX10" fmla="*/ 1915322 w 2130212"/>
                <a:gd name="connsiteY10" fmla="*/ 544286 h 4200133"/>
                <a:gd name="connsiteX11" fmla="*/ 2056836 w 2130212"/>
                <a:gd name="connsiteY11" fmla="*/ 1240971 h 4200133"/>
                <a:gd name="connsiteX12" fmla="*/ 1475068 w 2130212"/>
                <a:gd name="connsiteY12" fmla="*/ 2035629 h 4200133"/>
                <a:gd name="connsiteX13" fmla="*/ 1240344 w 2130212"/>
                <a:gd name="connsiteY13" fmla="*/ 2536371 h 4200133"/>
                <a:gd name="connsiteX0" fmla="*/ 1240344 w 2130212"/>
                <a:gd name="connsiteY0" fmla="*/ 2536371 h 4200133"/>
                <a:gd name="connsiteX1" fmla="*/ 1588751 w 2130212"/>
                <a:gd name="connsiteY1" fmla="*/ 3691595 h 4200133"/>
                <a:gd name="connsiteX2" fmla="*/ 1033515 w 2130212"/>
                <a:gd name="connsiteY2" fmla="*/ 4173943 h 4200133"/>
                <a:gd name="connsiteX3" fmla="*/ 462696 w 2130212"/>
                <a:gd name="connsiteY3" fmla="*/ 3848733 h 4200133"/>
                <a:gd name="connsiteX4" fmla="*/ 238922 w 2130212"/>
                <a:gd name="connsiteY4" fmla="*/ 3243943 h 4200133"/>
                <a:gd name="connsiteX5" fmla="*/ 249744 w 2130212"/>
                <a:gd name="connsiteY5" fmla="*/ 2264229 h 4200133"/>
                <a:gd name="connsiteX6" fmla="*/ 5432 w 2130212"/>
                <a:gd name="connsiteY6" fmla="*/ 1242261 h 4200133"/>
                <a:gd name="connsiteX7" fmla="*/ 145649 w 2130212"/>
                <a:gd name="connsiteY7" fmla="*/ 751066 h 4200133"/>
                <a:gd name="connsiteX8" fmla="*/ 327338 w 2130212"/>
                <a:gd name="connsiteY8" fmla="*/ 413657 h 4200133"/>
                <a:gd name="connsiteX9" fmla="*/ 1142436 w 2130212"/>
                <a:gd name="connsiteY9" fmla="*/ 21771 h 4200133"/>
                <a:gd name="connsiteX10" fmla="*/ 1915322 w 2130212"/>
                <a:gd name="connsiteY10" fmla="*/ 544286 h 4200133"/>
                <a:gd name="connsiteX11" fmla="*/ 2056836 w 2130212"/>
                <a:gd name="connsiteY11" fmla="*/ 1240971 h 4200133"/>
                <a:gd name="connsiteX12" fmla="*/ 1475068 w 2130212"/>
                <a:gd name="connsiteY12" fmla="*/ 2035629 h 4200133"/>
                <a:gd name="connsiteX13" fmla="*/ 1240344 w 2130212"/>
                <a:gd name="connsiteY13" fmla="*/ 2536371 h 4200133"/>
                <a:gd name="connsiteX0" fmla="*/ 1240344 w 2130212"/>
                <a:gd name="connsiteY0" fmla="*/ 2393519 h 4057281"/>
                <a:gd name="connsiteX1" fmla="*/ 1588751 w 2130212"/>
                <a:gd name="connsiteY1" fmla="*/ 3548743 h 4057281"/>
                <a:gd name="connsiteX2" fmla="*/ 1033515 w 2130212"/>
                <a:gd name="connsiteY2" fmla="*/ 4031091 h 4057281"/>
                <a:gd name="connsiteX3" fmla="*/ 462696 w 2130212"/>
                <a:gd name="connsiteY3" fmla="*/ 3705881 h 4057281"/>
                <a:gd name="connsiteX4" fmla="*/ 238922 w 2130212"/>
                <a:gd name="connsiteY4" fmla="*/ 3101091 h 4057281"/>
                <a:gd name="connsiteX5" fmla="*/ 249744 w 2130212"/>
                <a:gd name="connsiteY5" fmla="*/ 2121377 h 4057281"/>
                <a:gd name="connsiteX6" fmla="*/ 5432 w 2130212"/>
                <a:gd name="connsiteY6" fmla="*/ 1099409 h 4057281"/>
                <a:gd name="connsiteX7" fmla="*/ 145649 w 2130212"/>
                <a:gd name="connsiteY7" fmla="*/ 608214 h 4057281"/>
                <a:gd name="connsiteX8" fmla="*/ 327338 w 2130212"/>
                <a:gd name="connsiteY8" fmla="*/ 270805 h 4057281"/>
                <a:gd name="connsiteX9" fmla="*/ 1142436 w 2130212"/>
                <a:gd name="connsiteY9" fmla="*/ 21771 h 4057281"/>
                <a:gd name="connsiteX10" fmla="*/ 1915322 w 2130212"/>
                <a:gd name="connsiteY10" fmla="*/ 401434 h 4057281"/>
                <a:gd name="connsiteX11" fmla="*/ 2056836 w 2130212"/>
                <a:gd name="connsiteY11" fmla="*/ 1098119 h 4057281"/>
                <a:gd name="connsiteX12" fmla="*/ 1475068 w 2130212"/>
                <a:gd name="connsiteY12" fmla="*/ 1892777 h 4057281"/>
                <a:gd name="connsiteX13" fmla="*/ 1240344 w 2130212"/>
                <a:gd name="connsiteY13" fmla="*/ 2393519 h 4057281"/>
                <a:gd name="connsiteX0" fmla="*/ 1240344 w 2130212"/>
                <a:gd name="connsiteY0" fmla="*/ 2393519 h 4057281"/>
                <a:gd name="connsiteX1" fmla="*/ 1588751 w 2130212"/>
                <a:gd name="connsiteY1" fmla="*/ 3548743 h 4057281"/>
                <a:gd name="connsiteX2" fmla="*/ 1033515 w 2130212"/>
                <a:gd name="connsiteY2" fmla="*/ 4031091 h 4057281"/>
                <a:gd name="connsiteX3" fmla="*/ 462696 w 2130212"/>
                <a:gd name="connsiteY3" fmla="*/ 3705881 h 4057281"/>
                <a:gd name="connsiteX4" fmla="*/ 238922 w 2130212"/>
                <a:gd name="connsiteY4" fmla="*/ 3101091 h 4057281"/>
                <a:gd name="connsiteX5" fmla="*/ 249744 w 2130212"/>
                <a:gd name="connsiteY5" fmla="*/ 2121377 h 4057281"/>
                <a:gd name="connsiteX6" fmla="*/ 5432 w 2130212"/>
                <a:gd name="connsiteY6" fmla="*/ 1099409 h 4057281"/>
                <a:gd name="connsiteX7" fmla="*/ 145649 w 2130212"/>
                <a:gd name="connsiteY7" fmla="*/ 608214 h 4057281"/>
                <a:gd name="connsiteX8" fmla="*/ 327338 w 2130212"/>
                <a:gd name="connsiteY8" fmla="*/ 270805 h 4057281"/>
                <a:gd name="connsiteX9" fmla="*/ 1142436 w 2130212"/>
                <a:gd name="connsiteY9" fmla="*/ 21771 h 4057281"/>
                <a:gd name="connsiteX10" fmla="*/ 1915322 w 2130212"/>
                <a:gd name="connsiteY10" fmla="*/ 401434 h 4057281"/>
                <a:gd name="connsiteX11" fmla="*/ 2056836 w 2130212"/>
                <a:gd name="connsiteY11" fmla="*/ 1098119 h 4057281"/>
                <a:gd name="connsiteX12" fmla="*/ 1475068 w 2130212"/>
                <a:gd name="connsiteY12" fmla="*/ 1892777 h 4057281"/>
                <a:gd name="connsiteX13" fmla="*/ 1240344 w 2130212"/>
                <a:gd name="connsiteY13" fmla="*/ 2393519 h 4057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30212" h="4057281">
                  <a:moveTo>
                    <a:pt x="1240344" y="2393519"/>
                  </a:moveTo>
                  <a:cubicBezTo>
                    <a:pt x="1286509" y="2898097"/>
                    <a:pt x="1638881" y="3124083"/>
                    <a:pt x="1588751" y="3548743"/>
                  </a:cubicBezTo>
                  <a:cubicBezTo>
                    <a:pt x="1554269" y="3821672"/>
                    <a:pt x="1221191" y="4004901"/>
                    <a:pt x="1033515" y="4031091"/>
                  </a:cubicBezTo>
                  <a:cubicBezTo>
                    <a:pt x="845839" y="4057281"/>
                    <a:pt x="678145" y="3985354"/>
                    <a:pt x="462696" y="3705881"/>
                  </a:cubicBezTo>
                  <a:cubicBezTo>
                    <a:pt x="330264" y="3550881"/>
                    <a:pt x="274414" y="3365175"/>
                    <a:pt x="238922" y="3101091"/>
                  </a:cubicBezTo>
                  <a:cubicBezTo>
                    <a:pt x="203430" y="2837007"/>
                    <a:pt x="316203" y="2851621"/>
                    <a:pt x="249744" y="2121377"/>
                  </a:cubicBezTo>
                  <a:cubicBezTo>
                    <a:pt x="154044" y="1751716"/>
                    <a:pt x="19730" y="1497194"/>
                    <a:pt x="5432" y="1099409"/>
                  </a:cubicBezTo>
                  <a:cubicBezTo>
                    <a:pt x="0" y="847223"/>
                    <a:pt x="91998" y="746315"/>
                    <a:pt x="145649" y="608214"/>
                  </a:cubicBezTo>
                  <a:cubicBezTo>
                    <a:pt x="199300" y="470113"/>
                    <a:pt x="161207" y="368545"/>
                    <a:pt x="327338" y="270805"/>
                  </a:cubicBezTo>
                  <a:cubicBezTo>
                    <a:pt x="493469" y="173065"/>
                    <a:pt x="877772" y="0"/>
                    <a:pt x="1142436" y="21771"/>
                  </a:cubicBezTo>
                  <a:cubicBezTo>
                    <a:pt x="1407100" y="43542"/>
                    <a:pt x="1762922" y="222043"/>
                    <a:pt x="1915322" y="401434"/>
                  </a:cubicBezTo>
                  <a:cubicBezTo>
                    <a:pt x="2067722" y="580825"/>
                    <a:pt x="2130212" y="849562"/>
                    <a:pt x="2056836" y="1098119"/>
                  </a:cubicBezTo>
                  <a:cubicBezTo>
                    <a:pt x="1983460" y="1346676"/>
                    <a:pt x="1611139" y="1676877"/>
                    <a:pt x="1475068" y="1892777"/>
                  </a:cubicBezTo>
                  <a:cubicBezTo>
                    <a:pt x="1255997" y="2228412"/>
                    <a:pt x="1281272" y="2201202"/>
                    <a:pt x="1240344" y="23935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Freeform 15"/>
            <p:cNvSpPr/>
            <p:nvPr/>
          </p:nvSpPr>
          <p:spPr>
            <a:xfrm>
              <a:off x="3016260" y="1404699"/>
              <a:ext cx="716740" cy="772188"/>
            </a:xfrm>
            <a:custGeom>
              <a:avLst/>
              <a:gdLst>
                <a:gd name="connsiteX0" fmla="*/ 635001 w 763814"/>
                <a:gd name="connsiteY0" fmla="*/ 192314 h 776514"/>
                <a:gd name="connsiteX1" fmla="*/ 330201 w 763814"/>
                <a:gd name="connsiteY1" fmla="*/ 29028 h 776514"/>
                <a:gd name="connsiteX2" fmla="*/ 36286 w 763814"/>
                <a:gd name="connsiteY2" fmla="*/ 366485 h 776514"/>
                <a:gd name="connsiteX3" fmla="*/ 547915 w 763814"/>
                <a:gd name="connsiteY3" fmla="*/ 529771 h 776514"/>
                <a:gd name="connsiteX4" fmla="*/ 112486 w 763814"/>
                <a:gd name="connsiteY4" fmla="*/ 562428 h 776514"/>
                <a:gd name="connsiteX5" fmla="*/ 428172 w 763814"/>
                <a:gd name="connsiteY5" fmla="*/ 747485 h 776514"/>
                <a:gd name="connsiteX6" fmla="*/ 722086 w 763814"/>
                <a:gd name="connsiteY6" fmla="*/ 388256 h 776514"/>
                <a:gd name="connsiteX7" fmla="*/ 177801 w 763814"/>
                <a:gd name="connsiteY7" fmla="*/ 268514 h 776514"/>
                <a:gd name="connsiteX8" fmla="*/ 635001 w 763814"/>
                <a:gd name="connsiteY8" fmla="*/ 192314 h 776514"/>
                <a:gd name="connsiteX0" fmla="*/ 635001 w 763814"/>
                <a:gd name="connsiteY0" fmla="*/ 251826 h 764612"/>
                <a:gd name="connsiteX1" fmla="*/ 330201 w 763814"/>
                <a:gd name="connsiteY1" fmla="*/ 17126 h 764612"/>
                <a:gd name="connsiteX2" fmla="*/ 36286 w 763814"/>
                <a:gd name="connsiteY2" fmla="*/ 354583 h 764612"/>
                <a:gd name="connsiteX3" fmla="*/ 547915 w 763814"/>
                <a:gd name="connsiteY3" fmla="*/ 517869 h 764612"/>
                <a:gd name="connsiteX4" fmla="*/ 112486 w 763814"/>
                <a:gd name="connsiteY4" fmla="*/ 550526 h 764612"/>
                <a:gd name="connsiteX5" fmla="*/ 428172 w 763814"/>
                <a:gd name="connsiteY5" fmla="*/ 735583 h 764612"/>
                <a:gd name="connsiteX6" fmla="*/ 722086 w 763814"/>
                <a:gd name="connsiteY6" fmla="*/ 376354 h 764612"/>
                <a:gd name="connsiteX7" fmla="*/ 177801 w 763814"/>
                <a:gd name="connsiteY7" fmla="*/ 256612 h 764612"/>
                <a:gd name="connsiteX8" fmla="*/ 635001 w 763814"/>
                <a:gd name="connsiteY8" fmla="*/ 251826 h 764612"/>
                <a:gd name="connsiteX0" fmla="*/ 635001 w 763814"/>
                <a:gd name="connsiteY0" fmla="*/ 245144 h 757930"/>
                <a:gd name="connsiteX1" fmla="*/ 330201 w 763814"/>
                <a:gd name="connsiteY1" fmla="*/ 10444 h 757930"/>
                <a:gd name="connsiteX2" fmla="*/ 36286 w 763814"/>
                <a:gd name="connsiteY2" fmla="*/ 347901 h 757930"/>
                <a:gd name="connsiteX3" fmla="*/ 547915 w 763814"/>
                <a:gd name="connsiteY3" fmla="*/ 511187 h 757930"/>
                <a:gd name="connsiteX4" fmla="*/ 112486 w 763814"/>
                <a:gd name="connsiteY4" fmla="*/ 543844 h 757930"/>
                <a:gd name="connsiteX5" fmla="*/ 428172 w 763814"/>
                <a:gd name="connsiteY5" fmla="*/ 728901 h 757930"/>
                <a:gd name="connsiteX6" fmla="*/ 722086 w 763814"/>
                <a:gd name="connsiteY6" fmla="*/ 369672 h 757930"/>
                <a:gd name="connsiteX7" fmla="*/ 177801 w 763814"/>
                <a:gd name="connsiteY7" fmla="*/ 249930 h 757930"/>
                <a:gd name="connsiteX8" fmla="*/ 635001 w 763814"/>
                <a:gd name="connsiteY8" fmla="*/ 245144 h 757930"/>
                <a:gd name="connsiteX0" fmla="*/ 563595 w 692408"/>
                <a:gd name="connsiteY0" fmla="*/ 245144 h 757930"/>
                <a:gd name="connsiteX1" fmla="*/ 258795 w 692408"/>
                <a:gd name="connsiteY1" fmla="*/ 10444 h 757930"/>
                <a:gd name="connsiteX2" fmla="*/ 36286 w 692408"/>
                <a:gd name="connsiteY2" fmla="*/ 347901 h 757930"/>
                <a:gd name="connsiteX3" fmla="*/ 476509 w 692408"/>
                <a:gd name="connsiteY3" fmla="*/ 511187 h 757930"/>
                <a:gd name="connsiteX4" fmla="*/ 41080 w 692408"/>
                <a:gd name="connsiteY4" fmla="*/ 543844 h 757930"/>
                <a:gd name="connsiteX5" fmla="*/ 356766 w 692408"/>
                <a:gd name="connsiteY5" fmla="*/ 728901 h 757930"/>
                <a:gd name="connsiteX6" fmla="*/ 650680 w 692408"/>
                <a:gd name="connsiteY6" fmla="*/ 369672 h 757930"/>
                <a:gd name="connsiteX7" fmla="*/ 106395 w 692408"/>
                <a:gd name="connsiteY7" fmla="*/ 249930 h 757930"/>
                <a:gd name="connsiteX8" fmla="*/ 563595 w 692408"/>
                <a:gd name="connsiteY8" fmla="*/ 245144 h 757930"/>
                <a:gd name="connsiteX0" fmla="*/ 576026 w 704839"/>
                <a:gd name="connsiteY0" fmla="*/ 245144 h 757930"/>
                <a:gd name="connsiteX1" fmla="*/ 271226 w 704839"/>
                <a:gd name="connsiteY1" fmla="*/ 10444 h 757930"/>
                <a:gd name="connsiteX2" fmla="*/ 48717 w 704839"/>
                <a:gd name="connsiteY2" fmla="*/ 347901 h 757930"/>
                <a:gd name="connsiteX3" fmla="*/ 488940 w 704839"/>
                <a:gd name="connsiteY3" fmla="*/ 511187 h 757930"/>
                <a:gd name="connsiteX4" fmla="*/ 53511 w 704839"/>
                <a:gd name="connsiteY4" fmla="*/ 543844 h 757930"/>
                <a:gd name="connsiteX5" fmla="*/ 369197 w 704839"/>
                <a:gd name="connsiteY5" fmla="*/ 728901 h 757930"/>
                <a:gd name="connsiteX6" fmla="*/ 663111 w 704839"/>
                <a:gd name="connsiteY6" fmla="*/ 369672 h 757930"/>
                <a:gd name="connsiteX7" fmla="*/ 118826 w 704839"/>
                <a:gd name="connsiteY7" fmla="*/ 249930 h 757930"/>
                <a:gd name="connsiteX8" fmla="*/ 576026 w 704839"/>
                <a:gd name="connsiteY8" fmla="*/ 245144 h 757930"/>
                <a:gd name="connsiteX0" fmla="*/ 576026 w 704839"/>
                <a:gd name="connsiteY0" fmla="*/ 245144 h 757930"/>
                <a:gd name="connsiteX1" fmla="*/ 271226 w 704839"/>
                <a:gd name="connsiteY1" fmla="*/ 10444 h 757930"/>
                <a:gd name="connsiteX2" fmla="*/ 48717 w 704839"/>
                <a:gd name="connsiteY2" fmla="*/ 347901 h 757930"/>
                <a:gd name="connsiteX3" fmla="*/ 488940 w 704839"/>
                <a:gd name="connsiteY3" fmla="*/ 511187 h 757930"/>
                <a:gd name="connsiteX4" fmla="*/ 53511 w 704839"/>
                <a:gd name="connsiteY4" fmla="*/ 543844 h 757930"/>
                <a:gd name="connsiteX5" fmla="*/ 369197 w 704839"/>
                <a:gd name="connsiteY5" fmla="*/ 728901 h 757930"/>
                <a:gd name="connsiteX6" fmla="*/ 663111 w 704839"/>
                <a:gd name="connsiteY6" fmla="*/ 369672 h 757930"/>
                <a:gd name="connsiteX7" fmla="*/ 118826 w 704839"/>
                <a:gd name="connsiteY7" fmla="*/ 249930 h 757930"/>
                <a:gd name="connsiteX8" fmla="*/ 576026 w 704839"/>
                <a:gd name="connsiteY8" fmla="*/ 245144 h 757930"/>
                <a:gd name="connsiteX0" fmla="*/ 576026 w 704839"/>
                <a:gd name="connsiteY0" fmla="*/ 245144 h 757930"/>
                <a:gd name="connsiteX1" fmla="*/ 271226 w 704839"/>
                <a:gd name="connsiteY1" fmla="*/ 10444 h 757930"/>
                <a:gd name="connsiteX2" fmla="*/ 48717 w 704839"/>
                <a:gd name="connsiteY2" fmla="*/ 347901 h 757930"/>
                <a:gd name="connsiteX3" fmla="*/ 488940 w 704839"/>
                <a:gd name="connsiteY3" fmla="*/ 511187 h 757930"/>
                <a:gd name="connsiteX4" fmla="*/ 53511 w 704839"/>
                <a:gd name="connsiteY4" fmla="*/ 543844 h 757930"/>
                <a:gd name="connsiteX5" fmla="*/ 369197 w 704839"/>
                <a:gd name="connsiteY5" fmla="*/ 728901 h 757930"/>
                <a:gd name="connsiteX6" fmla="*/ 663111 w 704839"/>
                <a:gd name="connsiteY6" fmla="*/ 369672 h 757930"/>
                <a:gd name="connsiteX7" fmla="*/ 118826 w 704839"/>
                <a:gd name="connsiteY7" fmla="*/ 249930 h 757930"/>
                <a:gd name="connsiteX8" fmla="*/ 576026 w 704839"/>
                <a:gd name="connsiteY8" fmla="*/ 245144 h 757930"/>
                <a:gd name="connsiteX0" fmla="*/ 576026 w 716740"/>
                <a:gd name="connsiteY0" fmla="*/ 245144 h 615030"/>
                <a:gd name="connsiteX1" fmla="*/ 271226 w 716740"/>
                <a:gd name="connsiteY1" fmla="*/ 10444 h 615030"/>
                <a:gd name="connsiteX2" fmla="*/ 48717 w 716740"/>
                <a:gd name="connsiteY2" fmla="*/ 347901 h 615030"/>
                <a:gd name="connsiteX3" fmla="*/ 488940 w 716740"/>
                <a:gd name="connsiteY3" fmla="*/ 511187 h 615030"/>
                <a:gd name="connsiteX4" fmla="*/ 53511 w 716740"/>
                <a:gd name="connsiteY4" fmla="*/ 543844 h 615030"/>
                <a:gd name="connsiteX5" fmla="*/ 440603 w 716740"/>
                <a:gd name="connsiteY5" fmla="*/ 586001 h 615030"/>
                <a:gd name="connsiteX6" fmla="*/ 663111 w 716740"/>
                <a:gd name="connsiteY6" fmla="*/ 369672 h 615030"/>
                <a:gd name="connsiteX7" fmla="*/ 118826 w 716740"/>
                <a:gd name="connsiteY7" fmla="*/ 249930 h 615030"/>
                <a:gd name="connsiteX8" fmla="*/ 576026 w 716740"/>
                <a:gd name="connsiteY8" fmla="*/ 245144 h 615030"/>
                <a:gd name="connsiteX0" fmla="*/ 576026 w 716740"/>
                <a:gd name="connsiteY0" fmla="*/ 245144 h 615030"/>
                <a:gd name="connsiteX1" fmla="*/ 271226 w 716740"/>
                <a:gd name="connsiteY1" fmla="*/ 10444 h 615030"/>
                <a:gd name="connsiteX2" fmla="*/ 48717 w 716740"/>
                <a:gd name="connsiteY2" fmla="*/ 347901 h 615030"/>
                <a:gd name="connsiteX3" fmla="*/ 488940 w 716740"/>
                <a:gd name="connsiteY3" fmla="*/ 511187 h 615030"/>
                <a:gd name="connsiteX4" fmla="*/ 53511 w 716740"/>
                <a:gd name="connsiteY4" fmla="*/ 543844 h 615030"/>
                <a:gd name="connsiteX5" fmla="*/ 440603 w 716740"/>
                <a:gd name="connsiteY5" fmla="*/ 586001 h 615030"/>
                <a:gd name="connsiteX6" fmla="*/ 663111 w 716740"/>
                <a:gd name="connsiteY6" fmla="*/ 369672 h 615030"/>
                <a:gd name="connsiteX7" fmla="*/ 118826 w 716740"/>
                <a:gd name="connsiteY7" fmla="*/ 249930 h 615030"/>
                <a:gd name="connsiteX8" fmla="*/ 576026 w 716740"/>
                <a:gd name="connsiteY8" fmla="*/ 245144 h 615030"/>
                <a:gd name="connsiteX0" fmla="*/ 576026 w 716740"/>
                <a:gd name="connsiteY0" fmla="*/ 245144 h 664570"/>
                <a:gd name="connsiteX1" fmla="*/ 271226 w 716740"/>
                <a:gd name="connsiteY1" fmla="*/ 10444 h 664570"/>
                <a:gd name="connsiteX2" fmla="*/ 48717 w 716740"/>
                <a:gd name="connsiteY2" fmla="*/ 347901 h 664570"/>
                <a:gd name="connsiteX3" fmla="*/ 488940 w 716740"/>
                <a:gd name="connsiteY3" fmla="*/ 511187 h 664570"/>
                <a:gd name="connsiteX4" fmla="*/ 53511 w 716740"/>
                <a:gd name="connsiteY4" fmla="*/ 543844 h 664570"/>
                <a:gd name="connsiteX5" fmla="*/ 440603 w 716740"/>
                <a:gd name="connsiteY5" fmla="*/ 586001 h 664570"/>
                <a:gd name="connsiteX6" fmla="*/ 663111 w 716740"/>
                <a:gd name="connsiteY6" fmla="*/ 369672 h 664570"/>
                <a:gd name="connsiteX7" fmla="*/ 118826 w 716740"/>
                <a:gd name="connsiteY7" fmla="*/ 249930 h 664570"/>
                <a:gd name="connsiteX8" fmla="*/ 576026 w 716740"/>
                <a:gd name="connsiteY8" fmla="*/ 245144 h 664570"/>
                <a:gd name="connsiteX0" fmla="*/ 576026 w 716740"/>
                <a:gd name="connsiteY0" fmla="*/ 245144 h 735984"/>
                <a:gd name="connsiteX1" fmla="*/ 271226 w 716740"/>
                <a:gd name="connsiteY1" fmla="*/ 10444 h 735984"/>
                <a:gd name="connsiteX2" fmla="*/ 48717 w 716740"/>
                <a:gd name="connsiteY2" fmla="*/ 347901 h 735984"/>
                <a:gd name="connsiteX3" fmla="*/ 488940 w 716740"/>
                <a:gd name="connsiteY3" fmla="*/ 511187 h 735984"/>
                <a:gd name="connsiteX4" fmla="*/ 53511 w 716740"/>
                <a:gd name="connsiteY4" fmla="*/ 543844 h 735984"/>
                <a:gd name="connsiteX5" fmla="*/ 440603 w 716740"/>
                <a:gd name="connsiteY5" fmla="*/ 657415 h 735984"/>
                <a:gd name="connsiteX6" fmla="*/ 663111 w 716740"/>
                <a:gd name="connsiteY6" fmla="*/ 369672 h 735984"/>
                <a:gd name="connsiteX7" fmla="*/ 118826 w 716740"/>
                <a:gd name="connsiteY7" fmla="*/ 249930 h 735984"/>
                <a:gd name="connsiteX8" fmla="*/ 576026 w 716740"/>
                <a:gd name="connsiteY8" fmla="*/ 245144 h 735984"/>
                <a:gd name="connsiteX0" fmla="*/ 576026 w 716740"/>
                <a:gd name="connsiteY0" fmla="*/ 245144 h 735984"/>
                <a:gd name="connsiteX1" fmla="*/ 271226 w 716740"/>
                <a:gd name="connsiteY1" fmla="*/ 10444 h 735984"/>
                <a:gd name="connsiteX2" fmla="*/ 48717 w 716740"/>
                <a:gd name="connsiteY2" fmla="*/ 347901 h 735984"/>
                <a:gd name="connsiteX3" fmla="*/ 488940 w 716740"/>
                <a:gd name="connsiteY3" fmla="*/ 511187 h 735984"/>
                <a:gd name="connsiteX4" fmla="*/ 53511 w 716740"/>
                <a:gd name="connsiteY4" fmla="*/ 543844 h 735984"/>
                <a:gd name="connsiteX5" fmla="*/ 440603 w 716740"/>
                <a:gd name="connsiteY5" fmla="*/ 657415 h 735984"/>
                <a:gd name="connsiteX6" fmla="*/ 663111 w 716740"/>
                <a:gd name="connsiteY6" fmla="*/ 369672 h 735984"/>
                <a:gd name="connsiteX7" fmla="*/ 118826 w 716740"/>
                <a:gd name="connsiteY7" fmla="*/ 249930 h 735984"/>
                <a:gd name="connsiteX8" fmla="*/ 576026 w 716740"/>
                <a:gd name="connsiteY8" fmla="*/ 245144 h 735984"/>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543844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6740" h="772188">
                  <a:moveTo>
                    <a:pt x="576026" y="245144"/>
                  </a:moveTo>
                  <a:cubicBezTo>
                    <a:pt x="601426" y="205230"/>
                    <a:pt x="470080" y="0"/>
                    <a:pt x="271226" y="10444"/>
                  </a:cubicBezTo>
                  <a:cubicBezTo>
                    <a:pt x="0" y="31394"/>
                    <a:pt x="12431" y="264444"/>
                    <a:pt x="48717" y="347901"/>
                  </a:cubicBezTo>
                  <a:cubicBezTo>
                    <a:pt x="85003" y="431358"/>
                    <a:pt x="485291" y="454256"/>
                    <a:pt x="488940" y="511187"/>
                  </a:cubicBezTo>
                  <a:cubicBezTo>
                    <a:pt x="494509" y="614812"/>
                    <a:pt x="159685" y="358487"/>
                    <a:pt x="53511" y="472382"/>
                  </a:cubicBezTo>
                  <a:cubicBezTo>
                    <a:pt x="45455" y="496753"/>
                    <a:pt x="202813" y="772188"/>
                    <a:pt x="440603" y="657415"/>
                  </a:cubicBezTo>
                  <a:cubicBezTo>
                    <a:pt x="649849" y="552206"/>
                    <a:pt x="716740" y="437586"/>
                    <a:pt x="663111" y="369672"/>
                  </a:cubicBezTo>
                  <a:cubicBezTo>
                    <a:pt x="609482" y="301758"/>
                    <a:pt x="133340" y="270685"/>
                    <a:pt x="118826" y="249930"/>
                  </a:cubicBezTo>
                  <a:cubicBezTo>
                    <a:pt x="179570" y="155845"/>
                    <a:pt x="514438" y="307930"/>
                    <a:pt x="576026" y="24514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Freeform 16"/>
            <p:cNvSpPr/>
            <p:nvPr/>
          </p:nvSpPr>
          <p:spPr>
            <a:xfrm>
              <a:off x="3714744" y="1289019"/>
              <a:ext cx="453571" cy="570623"/>
            </a:xfrm>
            <a:custGeom>
              <a:avLst/>
              <a:gdLst>
                <a:gd name="connsiteX0" fmla="*/ 179614 w 453571"/>
                <a:gd name="connsiteY0" fmla="*/ 522514 h 531585"/>
                <a:gd name="connsiteX1" fmla="*/ 5443 w 453571"/>
                <a:gd name="connsiteY1" fmla="*/ 250372 h 531585"/>
                <a:gd name="connsiteX2" fmla="*/ 146957 w 453571"/>
                <a:gd name="connsiteY2" fmla="*/ 21772 h 531585"/>
                <a:gd name="connsiteX3" fmla="*/ 223157 w 453571"/>
                <a:gd name="connsiteY3" fmla="*/ 239486 h 531585"/>
                <a:gd name="connsiteX4" fmla="*/ 277586 w 453571"/>
                <a:gd name="connsiteY4" fmla="*/ 10886 h 531585"/>
                <a:gd name="connsiteX5" fmla="*/ 451757 w 453571"/>
                <a:gd name="connsiteY5" fmla="*/ 304800 h 531585"/>
                <a:gd name="connsiteX6" fmla="*/ 288471 w 453571"/>
                <a:gd name="connsiteY6" fmla="*/ 500743 h 531585"/>
                <a:gd name="connsiteX7" fmla="*/ 321129 w 453571"/>
                <a:gd name="connsiteY7" fmla="*/ 174172 h 531585"/>
                <a:gd name="connsiteX8" fmla="*/ 244929 w 453571"/>
                <a:gd name="connsiteY8" fmla="*/ 391886 h 531585"/>
                <a:gd name="connsiteX9" fmla="*/ 114300 w 453571"/>
                <a:gd name="connsiteY9" fmla="*/ 195943 h 531585"/>
                <a:gd name="connsiteX10" fmla="*/ 179614 w 453571"/>
                <a:gd name="connsiteY10" fmla="*/ 522514 h 531585"/>
                <a:gd name="connsiteX0" fmla="*/ 179614 w 453571"/>
                <a:gd name="connsiteY0" fmla="*/ 541594 h 550665"/>
                <a:gd name="connsiteX1" fmla="*/ 5443 w 453571"/>
                <a:gd name="connsiteY1" fmla="*/ 269452 h 550665"/>
                <a:gd name="connsiteX2" fmla="*/ 146957 w 453571"/>
                <a:gd name="connsiteY2" fmla="*/ 40852 h 550665"/>
                <a:gd name="connsiteX3" fmla="*/ 223157 w 453571"/>
                <a:gd name="connsiteY3" fmla="*/ 258566 h 550665"/>
                <a:gd name="connsiteX4" fmla="*/ 277586 w 453571"/>
                <a:gd name="connsiteY4" fmla="*/ 29966 h 550665"/>
                <a:gd name="connsiteX5" fmla="*/ 451757 w 453571"/>
                <a:gd name="connsiteY5" fmla="*/ 323880 h 550665"/>
                <a:gd name="connsiteX6" fmla="*/ 288471 w 453571"/>
                <a:gd name="connsiteY6" fmla="*/ 519823 h 550665"/>
                <a:gd name="connsiteX7" fmla="*/ 321129 w 453571"/>
                <a:gd name="connsiteY7" fmla="*/ 193252 h 550665"/>
                <a:gd name="connsiteX8" fmla="*/ 244929 w 453571"/>
                <a:gd name="connsiteY8" fmla="*/ 410966 h 550665"/>
                <a:gd name="connsiteX9" fmla="*/ 114300 w 453571"/>
                <a:gd name="connsiteY9" fmla="*/ 215023 h 550665"/>
                <a:gd name="connsiteX10" fmla="*/ 179614 w 453571"/>
                <a:gd name="connsiteY10" fmla="*/ 541594 h 550665"/>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3571" h="570623">
                  <a:moveTo>
                    <a:pt x="179614" y="561552"/>
                  </a:moveTo>
                  <a:cubicBezTo>
                    <a:pt x="161471" y="570623"/>
                    <a:pt x="10886" y="372867"/>
                    <a:pt x="5443" y="289410"/>
                  </a:cubicBezTo>
                  <a:cubicBezTo>
                    <a:pt x="0" y="205953"/>
                    <a:pt x="110671" y="62624"/>
                    <a:pt x="146957" y="60810"/>
                  </a:cubicBezTo>
                  <a:cubicBezTo>
                    <a:pt x="239445" y="19958"/>
                    <a:pt x="201386" y="280338"/>
                    <a:pt x="223157" y="278524"/>
                  </a:cubicBezTo>
                  <a:cubicBezTo>
                    <a:pt x="244928" y="276710"/>
                    <a:pt x="193770" y="0"/>
                    <a:pt x="277586" y="49924"/>
                  </a:cubicBezTo>
                  <a:cubicBezTo>
                    <a:pt x="315686" y="60810"/>
                    <a:pt x="449943" y="262195"/>
                    <a:pt x="451757" y="343838"/>
                  </a:cubicBezTo>
                  <a:cubicBezTo>
                    <a:pt x="453571" y="425481"/>
                    <a:pt x="310242" y="561552"/>
                    <a:pt x="288471" y="539781"/>
                  </a:cubicBezTo>
                  <a:cubicBezTo>
                    <a:pt x="259084" y="499924"/>
                    <a:pt x="328386" y="231353"/>
                    <a:pt x="321129" y="213210"/>
                  </a:cubicBezTo>
                  <a:cubicBezTo>
                    <a:pt x="313872" y="195067"/>
                    <a:pt x="291786" y="427308"/>
                    <a:pt x="244929" y="430924"/>
                  </a:cubicBezTo>
                  <a:cubicBezTo>
                    <a:pt x="144744" y="449816"/>
                    <a:pt x="123371" y="216838"/>
                    <a:pt x="114300" y="234981"/>
                  </a:cubicBezTo>
                  <a:cubicBezTo>
                    <a:pt x="105229" y="253124"/>
                    <a:pt x="228241" y="493437"/>
                    <a:pt x="179614" y="561552"/>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Freeform 17"/>
            <p:cNvSpPr/>
            <p:nvPr/>
          </p:nvSpPr>
          <p:spPr>
            <a:xfrm>
              <a:off x="4258127" y="1464462"/>
              <a:ext cx="313873" cy="392902"/>
            </a:xfrm>
            <a:custGeom>
              <a:avLst/>
              <a:gdLst>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214813 w 313873"/>
                <a:gd name="connsiteY6" fmla="*/ 209564 h 395514"/>
                <a:gd name="connsiteX7" fmla="*/ 92529 w 313873"/>
                <a:gd name="connsiteY7" fmla="*/ 224971 h 395514"/>
                <a:gd name="connsiteX8" fmla="*/ 81644 w 313873"/>
                <a:gd name="connsiteY8"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214813 w 313873"/>
                <a:gd name="connsiteY6" fmla="*/ 209564 h 395514"/>
                <a:gd name="connsiteX7" fmla="*/ 92529 w 313873"/>
                <a:gd name="connsiteY7" fmla="*/ 224971 h 395514"/>
                <a:gd name="connsiteX8" fmla="*/ 81644 w 313873"/>
                <a:gd name="connsiteY8"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143343 w 313873"/>
                <a:gd name="connsiteY6" fmla="*/ 138102 h 395514"/>
                <a:gd name="connsiteX7" fmla="*/ 92529 w 313873"/>
                <a:gd name="connsiteY7" fmla="*/ 224971 h 395514"/>
                <a:gd name="connsiteX8" fmla="*/ 81644 w 313873"/>
                <a:gd name="connsiteY8"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143343 w 313873"/>
                <a:gd name="connsiteY6" fmla="*/ 138102 h 395514"/>
                <a:gd name="connsiteX7" fmla="*/ 70953 w 313873"/>
                <a:gd name="connsiteY7" fmla="*/ 139714 h 395514"/>
                <a:gd name="connsiteX8" fmla="*/ 92529 w 313873"/>
                <a:gd name="connsiteY8" fmla="*/ 224971 h 395514"/>
                <a:gd name="connsiteX9" fmla="*/ 81644 w 313873"/>
                <a:gd name="connsiteY9"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143343 w 313873"/>
                <a:gd name="connsiteY6" fmla="*/ 138102 h 395514"/>
                <a:gd name="connsiteX7" fmla="*/ 92529 w 313873"/>
                <a:gd name="connsiteY7" fmla="*/ 224971 h 395514"/>
                <a:gd name="connsiteX8" fmla="*/ 81644 w 313873"/>
                <a:gd name="connsiteY8"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2902"/>
                <a:gd name="connsiteX1" fmla="*/ 16329 w 313873"/>
                <a:gd name="connsiteY1" fmla="*/ 148771 h 392902"/>
                <a:gd name="connsiteX2" fmla="*/ 179615 w 313873"/>
                <a:gd name="connsiteY2" fmla="*/ 18143 h 392902"/>
                <a:gd name="connsiteX3" fmla="*/ 310244 w 313873"/>
                <a:gd name="connsiteY3" fmla="*/ 257629 h 392902"/>
                <a:gd name="connsiteX4" fmla="*/ 201387 w 313873"/>
                <a:gd name="connsiteY4" fmla="*/ 388257 h 392902"/>
                <a:gd name="connsiteX5" fmla="*/ 212272 w 313873"/>
                <a:gd name="connsiteY5" fmla="*/ 285500 h 392902"/>
                <a:gd name="connsiteX6" fmla="*/ 92529 w 313873"/>
                <a:gd name="connsiteY6" fmla="*/ 224971 h 392902"/>
                <a:gd name="connsiteX7" fmla="*/ 81644 w 313873"/>
                <a:gd name="connsiteY7" fmla="*/ 344714 h 39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873" h="392902">
                  <a:moveTo>
                    <a:pt x="81644" y="344714"/>
                  </a:moveTo>
                  <a:cubicBezTo>
                    <a:pt x="68944" y="332014"/>
                    <a:pt x="0" y="203200"/>
                    <a:pt x="16329" y="148771"/>
                  </a:cubicBezTo>
                  <a:cubicBezTo>
                    <a:pt x="32658" y="94342"/>
                    <a:pt x="130629" y="0"/>
                    <a:pt x="179615" y="18143"/>
                  </a:cubicBezTo>
                  <a:cubicBezTo>
                    <a:pt x="228601" y="36286"/>
                    <a:pt x="306615" y="195943"/>
                    <a:pt x="310244" y="257629"/>
                  </a:cubicBezTo>
                  <a:cubicBezTo>
                    <a:pt x="313873" y="319315"/>
                    <a:pt x="217716" y="383612"/>
                    <a:pt x="201387" y="388257"/>
                  </a:cubicBezTo>
                  <a:cubicBezTo>
                    <a:pt x="185058" y="392902"/>
                    <a:pt x="230415" y="312714"/>
                    <a:pt x="212272" y="285500"/>
                  </a:cubicBezTo>
                  <a:cubicBezTo>
                    <a:pt x="194129" y="258286"/>
                    <a:pt x="114300" y="215102"/>
                    <a:pt x="92529" y="224971"/>
                  </a:cubicBezTo>
                  <a:cubicBezTo>
                    <a:pt x="70758" y="234840"/>
                    <a:pt x="94344" y="357414"/>
                    <a:pt x="81644" y="344714"/>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Freeform 18"/>
            <p:cNvSpPr/>
            <p:nvPr/>
          </p:nvSpPr>
          <p:spPr>
            <a:xfrm>
              <a:off x="4635501" y="1651000"/>
              <a:ext cx="247650" cy="325224"/>
            </a:xfrm>
            <a:custGeom>
              <a:avLst/>
              <a:gdLst>
                <a:gd name="connsiteX0" fmla="*/ 99786 w 306615"/>
                <a:gd name="connsiteY0" fmla="*/ 373743 h 406400"/>
                <a:gd name="connsiteX1" fmla="*/ 12700 w 306615"/>
                <a:gd name="connsiteY1" fmla="*/ 210457 h 406400"/>
                <a:gd name="connsiteX2" fmla="*/ 175986 w 306615"/>
                <a:gd name="connsiteY2" fmla="*/ 3628 h 406400"/>
                <a:gd name="connsiteX3" fmla="*/ 295729 w 306615"/>
                <a:gd name="connsiteY3" fmla="*/ 232228 h 406400"/>
                <a:gd name="connsiteX4" fmla="*/ 110672 w 306615"/>
                <a:gd name="connsiteY4" fmla="*/ 243114 h 406400"/>
                <a:gd name="connsiteX5" fmla="*/ 230415 w 306615"/>
                <a:gd name="connsiteY5" fmla="*/ 297543 h 406400"/>
                <a:gd name="connsiteX6" fmla="*/ 219529 w 306615"/>
                <a:gd name="connsiteY6" fmla="*/ 395514 h 406400"/>
                <a:gd name="connsiteX7" fmla="*/ 88900 w 306615"/>
                <a:gd name="connsiteY7" fmla="*/ 232228 h 406400"/>
                <a:gd name="connsiteX8" fmla="*/ 99786 w 306615"/>
                <a:gd name="connsiteY8" fmla="*/ 373743 h 406400"/>
                <a:gd name="connsiteX0" fmla="*/ 99786 w 319964"/>
                <a:gd name="connsiteY0" fmla="*/ 373743 h 418302"/>
                <a:gd name="connsiteX1" fmla="*/ 12700 w 319964"/>
                <a:gd name="connsiteY1" fmla="*/ 210457 h 418302"/>
                <a:gd name="connsiteX2" fmla="*/ 175986 w 319964"/>
                <a:gd name="connsiteY2" fmla="*/ 3628 h 418302"/>
                <a:gd name="connsiteX3" fmla="*/ 295729 w 319964"/>
                <a:gd name="connsiteY3" fmla="*/ 232228 h 418302"/>
                <a:gd name="connsiteX4" fmla="*/ 110672 w 319964"/>
                <a:gd name="connsiteY4" fmla="*/ 243114 h 418302"/>
                <a:gd name="connsiteX5" fmla="*/ 301821 w 319964"/>
                <a:gd name="connsiteY5" fmla="*/ 368957 h 418302"/>
                <a:gd name="connsiteX6" fmla="*/ 219529 w 319964"/>
                <a:gd name="connsiteY6" fmla="*/ 395514 h 418302"/>
                <a:gd name="connsiteX7" fmla="*/ 88900 w 319964"/>
                <a:gd name="connsiteY7" fmla="*/ 232228 h 418302"/>
                <a:gd name="connsiteX8" fmla="*/ 99786 w 319964"/>
                <a:gd name="connsiteY8" fmla="*/ 373743 h 418302"/>
                <a:gd name="connsiteX0" fmla="*/ 99786 w 308063"/>
                <a:gd name="connsiteY0" fmla="*/ 373743 h 418302"/>
                <a:gd name="connsiteX1" fmla="*/ 12700 w 308063"/>
                <a:gd name="connsiteY1" fmla="*/ 210457 h 418302"/>
                <a:gd name="connsiteX2" fmla="*/ 175986 w 308063"/>
                <a:gd name="connsiteY2" fmla="*/ 3628 h 418302"/>
                <a:gd name="connsiteX3" fmla="*/ 295729 w 308063"/>
                <a:gd name="connsiteY3" fmla="*/ 232228 h 418302"/>
                <a:gd name="connsiteX4" fmla="*/ 182078 w 308063"/>
                <a:gd name="connsiteY4" fmla="*/ 243114 h 418302"/>
                <a:gd name="connsiteX5" fmla="*/ 301821 w 308063"/>
                <a:gd name="connsiteY5" fmla="*/ 368957 h 418302"/>
                <a:gd name="connsiteX6" fmla="*/ 219529 w 308063"/>
                <a:gd name="connsiteY6" fmla="*/ 395514 h 418302"/>
                <a:gd name="connsiteX7" fmla="*/ 88900 w 308063"/>
                <a:gd name="connsiteY7" fmla="*/ 232228 h 418302"/>
                <a:gd name="connsiteX8" fmla="*/ 99786 w 308063"/>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524" h="418302">
                  <a:moveTo>
                    <a:pt x="99786" y="373743"/>
                  </a:moveTo>
                  <a:cubicBezTo>
                    <a:pt x="10885" y="332025"/>
                    <a:pt x="0" y="272143"/>
                    <a:pt x="12700" y="210457"/>
                  </a:cubicBezTo>
                  <a:cubicBezTo>
                    <a:pt x="25400" y="148771"/>
                    <a:pt x="128815" y="0"/>
                    <a:pt x="175986" y="3628"/>
                  </a:cubicBezTo>
                  <a:cubicBezTo>
                    <a:pt x="223157" y="7256"/>
                    <a:pt x="318524" y="117713"/>
                    <a:pt x="295729" y="232228"/>
                  </a:cubicBezTo>
                  <a:cubicBezTo>
                    <a:pt x="247529" y="253103"/>
                    <a:pt x="181063" y="220326"/>
                    <a:pt x="182078" y="243114"/>
                  </a:cubicBezTo>
                  <a:cubicBezTo>
                    <a:pt x="183093" y="265902"/>
                    <a:pt x="295579" y="343557"/>
                    <a:pt x="301821" y="368957"/>
                  </a:cubicBezTo>
                  <a:cubicBezTo>
                    <a:pt x="308063" y="394357"/>
                    <a:pt x="255016" y="418302"/>
                    <a:pt x="219529" y="395514"/>
                  </a:cubicBezTo>
                  <a:cubicBezTo>
                    <a:pt x="184042" y="372726"/>
                    <a:pt x="108857" y="235856"/>
                    <a:pt x="88900" y="232228"/>
                  </a:cubicBezTo>
                  <a:cubicBezTo>
                    <a:pt x="68943" y="228600"/>
                    <a:pt x="112486" y="377372"/>
                    <a:pt x="99786" y="37374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Freeform 19"/>
            <p:cNvSpPr/>
            <p:nvPr/>
          </p:nvSpPr>
          <p:spPr>
            <a:xfrm>
              <a:off x="4968874" y="1796294"/>
              <a:ext cx="187325" cy="305556"/>
            </a:xfrm>
            <a:custGeom>
              <a:avLst/>
              <a:gdLst>
                <a:gd name="connsiteX0" fmla="*/ 7257 w 228600"/>
                <a:gd name="connsiteY0" fmla="*/ 145142 h 293914"/>
                <a:gd name="connsiteX1" fmla="*/ 116114 w 228600"/>
                <a:gd name="connsiteY1" fmla="*/ 3628 h 293914"/>
                <a:gd name="connsiteX2" fmla="*/ 224971 w 228600"/>
                <a:gd name="connsiteY2" fmla="*/ 166913 h 293914"/>
                <a:gd name="connsiteX3" fmla="*/ 94342 w 228600"/>
                <a:gd name="connsiteY3" fmla="*/ 188685 h 293914"/>
                <a:gd name="connsiteX4" fmla="*/ 159657 w 228600"/>
                <a:gd name="connsiteY4" fmla="*/ 275771 h 293914"/>
                <a:gd name="connsiteX5" fmla="*/ 39914 w 228600"/>
                <a:gd name="connsiteY5" fmla="*/ 275771 h 293914"/>
                <a:gd name="connsiteX6" fmla="*/ 72571 w 228600"/>
                <a:gd name="connsiteY6" fmla="*/ 166913 h 293914"/>
                <a:gd name="connsiteX7" fmla="*/ 7257 w 228600"/>
                <a:gd name="connsiteY7" fmla="*/ 145142 h 293914"/>
                <a:gd name="connsiteX0" fmla="*/ 7257 w 227692"/>
                <a:gd name="connsiteY0" fmla="*/ 145142 h 293914"/>
                <a:gd name="connsiteX1" fmla="*/ 116114 w 227692"/>
                <a:gd name="connsiteY1" fmla="*/ 3628 h 293914"/>
                <a:gd name="connsiteX2" fmla="*/ 224971 w 227692"/>
                <a:gd name="connsiteY2" fmla="*/ 166913 h 293914"/>
                <a:gd name="connsiteX3" fmla="*/ 132442 w 227692"/>
                <a:gd name="connsiteY3" fmla="*/ 188685 h 293914"/>
                <a:gd name="connsiteX4" fmla="*/ 159657 w 227692"/>
                <a:gd name="connsiteY4" fmla="*/ 275771 h 293914"/>
                <a:gd name="connsiteX5" fmla="*/ 39914 w 227692"/>
                <a:gd name="connsiteY5" fmla="*/ 275771 h 293914"/>
                <a:gd name="connsiteX6" fmla="*/ 72571 w 227692"/>
                <a:gd name="connsiteY6" fmla="*/ 166913 h 293914"/>
                <a:gd name="connsiteX7" fmla="*/ 7257 w 227692"/>
                <a:gd name="connsiteY7" fmla="*/ 145142 h 293914"/>
                <a:gd name="connsiteX0" fmla="*/ 7257 w 227692"/>
                <a:gd name="connsiteY0" fmla="*/ 145142 h 300264"/>
                <a:gd name="connsiteX1" fmla="*/ 116114 w 227692"/>
                <a:gd name="connsiteY1" fmla="*/ 3628 h 300264"/>
                <a:gd name="connsiteX2" fmla="*/ 224971 w 227692"/>
                <a:gd name="connsiteY2" fmla="*/ 166913 h 300264"/>
                <a:gd name="connsiteX3" fmla="*/ 132442 w 227692"/>
                <a:gd name="connsiteY3" fmla="*/ 188685 h 300264"/>
                <a:gd name="connsiteX4" fmla="*/ 159657 w 227692"/>
                <a:gd name="connsiteY4" fmla="*/ 275771 h 300264"/>
                <a:gd name="connsiteX5" fmla="*/ 39914 w 227692"/>
                <a:gd name="connsiteY5" fmla="*/ 275771 h 300264"/>
                <a:gd name="connsiteX6" fmla="*/ 72571 w 227692"/>
                <a:gd name="connsiteY6" fmla="*/ 128813 h 300264"/>
                <a:gd name="connsiteX7" fmla="*/ 7257 w 227692"/>
                <a:gd name="connsiteY7" fmla="*/ 145142 h 300264"/>
                <a:gd name="connsiteX0" fmla="*/ 7257 w 227692"/>
                <a:gd name="connsiteY0" fmla="*/ 145142 h 300264"/>
                <a:gd name="connsiteX1" fmla="*/ 116114 w 227692"/>
                <a:gd name="connsiteY1" fmla="*/ 3628 h 300264"/>
                <a:gd name="connsiteX2" fmla="*/ 224971 w 227692"/>
                <a:gd name="connsiteY2" fmla="*/ 166913 h 300264"/>
                <a:gd name="connsiteX3" fmla="*/ 132442 w 227692"/>
                <a:gd name="connsiteY3" fmla="*/ 150585 h 300264"/>
                <a:gd name="connsiteX4" fmla="*/ 159657 w 227692"/>
                <a:gd name="connsiteY4" fmla="*/ 275771 h 300264"/>
                <a:gd name="connsiteX5" fmla="*/ 39914 w 227692"/>
                <a:gd name="connsiteY5" fmla="*/ 275771 h 300264"/>
                <a:gd name="connsiteX6" fmla="*/ 72571 w 227692"/>
                <a:gd name="connsiteY6" fmla="*/ 128813 h 300264"/>
                <a:gd name="connsiteX7" fmla="*/ 7257 w 227692"/>
                <a:gd name="connsiteY7" fmla="*/ 145142 h 300264"/>
                <a:gd name="connsiteX0" fmla="*/ 7257 w 227692"/>
                <a:gd name="connsiteY0" fmla="*/ 153609 h 308731"/>
                <a:gd name="connsiteX1" fmla="*/ 116114 w 227692"/>
                <a:gd name="connsiteY1" fmla="*/ 12095 h 308731"/>
                <a:gd name="connsiteX2" fmla="*/ 224971 w 227692"/>
                <a:gd name="connsiteY2" fmla="*/ 226180 h 308731"/>
                <a:gd name="connsiteX3" fmla="*/ 132442 w 227692"/>
                <a:gd name="connsiteY3" fmla="*/ 159052 h 308731"/>
                <a:gd name="connsiteX4" fmla="*/ 159657 w 227692"/>
                <a:gd name="connsiteY4" fmla="*/ 284238 h 308731"/>
                <a:gd name="connsiteX5" fmla="*/ 39914 w 227692"/>
                <a:gd name="connsiteY5" fmla="*/ 284238 h 308731"/>
                <a:gd name="connsiteX6" fmla="*/ 72571 w 227692"/>
                <a:gd name="connsiteY6" fmla="*/ 137280 h 308731"/>
                <a:gd name="connsiteX7" fmla="*/ 7257 w 227692"/>
                <a:gd name="connsiteY7" fmla="*/ 153609 h 308731"/>
                <a:gd name="connsiteX0" fmla="*/ 7257 w 224971"/>
                <a:gd name="connsiteY0" fmla="*/ 153609 h 308731"/>
                <a:gd name="connsiteX1" fmla="*/ 116114 w 224971"/>
                <a:gd name="connsiteY1" fmla="*/ 12095 h 308731"/>
                <a:gd name="connsiteX2" fmla="*/ 224971 w 224971"/>
                <a:gd name="connsiteY2" fmla="*/ 226180 h 308731"/>
                <a:gd name="connsiteX3" fmla="*/ 132442 w 224971"/>
                <a:gd name="connsiteY3" fmla="*/ 159052 h 308731"/>
                <a:gd name="connsiteX4" fmla="*/ 159657 w 224971"/>
                <a:gd name="connsiteY4" fmla="*/ 284238 h 308731"/>
                <a:gd name="connsiteX5" fmla="*/ 39914 w 224971"/>
                <a:gd name="connsiteY5" fmla="*/ 284238 h 308731"/>
                <a:gd name="connsiteX6" fmla="*/ 72571 w 224971"/>
                <a:gd name="connsiteY6" fmla="*/ 137280 h 308731"/>
                <a:gd name="connsiteX7" fmla="*/ 7257 w 224971"/>
                <a:gd name="connsiteY7" fmla="*/ 153609 h 308731"/>
                <a:gd name="connsiteX0" fmla="*/ 4082 w 221796"/>
                <a:gd name="connsiteY0" fmla="*/ 153609 h 308731"/>
                <a:gd name="connsiteX1" fmla="*/ 112939 w 221796"/>
                <a:gd name="connsiteY1" fmla="*/ 12095 h 308731"/>
                <a:gd name="connsiteX2" fmla="*/ 221796 w 221796"/>
                <a:gd name="connsiteY2" fmla="*/ 226180 h 308731"/>
                <a:gd name="connsiteX3" fmla="*/ 129267 w 221796"/>
                <a:gd name="connsiteY3" fmla="*/ 159052 h 308731"/>
                <a:gd name="connsiteX4" fmla="*/ 156482 w 221796"/>
                <a:gd name="connsiteY4" fmla="*/ 284238 h 308731"/>
                <a:gd name="connsiteX5" fmla="*/ 36739 w 221796"/>
                <a:gd name="connsiteY5" fmla="*/ 284238 h 308731"/>
                <a:gd name="connsiteX6" fmla="*/ 69396 w 221796"/>
                <a:gd name="connsiteY6" fmla="*/ 137280 h 308731"/>
                <a:gd name="connsiteX7" fmla="*/ 4082 w 221796"/>
                <a:gd name="connsiteY7" fmla="*/ 153609 h 308731"/>
                <a:gd name="connsiteX0" fmla="*/ 4082 w 221796"/>
                <a:gd name="connsiteY0" fmla="*/ 150434 h 305556"/>
                <a:gd name="connsiteX1" fmla="*/ 112939 w 221796"/>
                <a:gd name="connsiteY1" fmla="*/ 8920 h 305556"/>
                <a:gd name="connsiteX2" fmla="*/ 221796 w 221796"/>
                <a:gd name="connsiteY2" fmla="*/ 223005 h 305556"/>
                <a:gd name="connsiteX3" fmla="*/ 129267 w 221796"/>
                <a:gd name="connsiteY3" fmla="*/ 155877 h 305556"/>
                <a:gd name="connsiteX4" fmla="*/ 156482 w 221796"/>
                <a:gd name="connsiteY4" fmla="*/ 281063 h 305556"/>
                <a:gd name="connsiteX5" fmla="*/ 36739 w 221796"/>
                <a:gd name="connsiteY5" fmla="*/ 281063 h 305556"/>
                <a:gd name="connsiteX6" fmla="*/ 69396 w 221796"/>
                <a:gd name="connsiteY6" fmla="*/ 134105 h 305556"/>
                <a:gd name="connsiteX7" fmla="*/ 4082 w 221796"/>
                <a:gd name="connsiteY7" fmla="*/ 150434 h 305556"/>
                <a:gd name="connsiteX0" fmla="*/ 4082 w 221796"/>
                <a:gd name="connsiteY0" fmla="*/ 150434 h 305556"/>
                <a:gd name="connsiteX1" fmla="*/ 112939 w 221796"/>
                <a:gd name="connsiteY1" fmla="*/ 8920 h 305556"/>
                <a:gd name="connsiteX2" fmla="*/ 221796 w 221796"/>
                <a:gd name="connsiteY2" fmla="*/ 223005 h 305556"/>
                <a:gd name="connsiteX3" fmla="*/ 129267 w 221796"/>
                <a:gd name="connsiteY3" fmla="*/ 155877 h 305556"/>
                <a:gd name="connsiteX4" fmla="*/ 156482 w 221796"/>
                <a:gd name="connsiteY4" fmla="*/ 281063 h 305556"/>
                <a:gd name="connsiteX5" fmla="*/ 36739 w 221796"/>
                <a:gd name="connsiteY5" fmla="*/ 281063 h 305556"/>
                <a:gd name="connsiteX6" fmla="*/ 69396 w 221796"/>
                <a:gd name="connsiteY6" fmla="*/ 134105 h 305556"/>
                <a:gd name="connsiteX7" fmla="*/ 4082 w 221796"/>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325" h="305556">
                  <a:moveTo>
                    <a:pt x="4082" y="150434"/>
                  </a:moveTo>
                  <a:cubicBezTo>
                    <a:pt x="8164" y="107345"/>
                    <a:pt x="13153" y="0"/>
                    <a:pt x="112939" y="8920"/>
                  </a:cubicBezTo>
                  <a:cubicBezTo>
                    <a:pt x="187325" y="11490"/>
                    <a:pt x="168275" y="160412"/>
                    <a:pt x="170996" y="184905"/>
                  </a:cubicBezTo>
                  <a:cubicBezTo>
                    <a:pt x="135617" y="209398"/>
                    <a:pt x="131686" y="139851"/>
                    <a:pt x="129267" y="155877"/>
                  </a:cubicBezTo>
                  <a:cubicBezTo>
                    <a:pt x="107798" y="203653"/>
                    <a:pt x="171903" y="260199"/>
                    <a:pt x="156482" y="281063"/>
                  </a:cubicBezTo>
                  <a:cubicBezTo>
                    <a:pt x="141061" y="301927"/>
                    <a:pt x="51253" y="305556"/>
                    <a:pt x="36739" y="281063"/>
                  </a:cubicBezTo>
                  <a:cubicBezTo>
                    <a:pt x="22225" y="256570"/>
                    <a:pt x="74839" y="152248"/>
                    <a:pt x="69396" y="134105"/>
                  </a:cubicBezTo>
                  <a:cubicBezTo>
                    <a:pt x="63953" y="115962"/>
                    <a:pt x="0" y="222098"/>
                    <a:pt x="4082" y="150434"/>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21" name="Picture 2" descr="C:\Temp\Temporary Internet Files\Content.IE5\6MYIDSO6\MPj04307250000[1].jpg"/>
          <p:cNvPicPr>
            <a:picLocks noChangeAspect="1" noChangeArrowheads="1"/>
          </p:cNvPicPr>
          <p:nvPr userDrawn="1"/>
        </p:nvPicPr>
        <p:blipFill>
          <a:blip r:embed="rId2" cstate="print">
            <a:clrChange>
              <a:clrFrom>
                <a:srgbClr val="FAFAFA"/>
              </a:clrFrom>
              <a:clrTo>
                <a:srgbClr val="FAFAFA">
                  <a:alpha val="0"/>
                </a:srgbClr>
              </a:clrTo>
            </a:clrChange>
            <a:lum bright="-20000"/>
          </a:blip>
          <a:srcRect b="62963"/>
          <a:stretch>
            <a:fillRect/>
          </a:stretch>
        </p:blipFill>
        <p:spPr bwMode="auto">
          <a:xfrm>
            <a:off x="0" y="5707944"/>
            <a:ext cx="3105150" cy="1150056"/>
          </a:xfrm>
          <a:prstGeom prst="rect">
            <a:avLst/>
          </a:prstGeom>
          <a:noFill/>
        </p:spPr>
      </p:pic>
      <p:pic>
        <p:nvPicPr>
          <p:cNvPr id="22" name="Picture 21" descr="C:\Temp\Temporary Internet Files\Content.IE5\6MYIDSO6\MPj04307250000[1].jpg"/>
          <p:cNvPicPr>
            <a:picLocks noChangeAspect="1" noChangeArrowheads="1"/>
          </p:cNvPicPr>
          <p:nvPr userDrawn="1"/>
        </p:nvPicPr>
        <p:blipFill>
          <a:blip r:embed="rId2" cstate="print">
            <a:clrChange>
              <a:clrFrom>
                <a:srgbClr val="FAFAFA"/>
              </a:clrFrom>
              <a:clrTo>
                <a:srgbClr val="FAFAFA">
                  <a:alpha val="0"/>
                </a:srgbClr>
              </a:clrTo>
            </a:clrChange>
            <a:lum bright="-20000"/>
          </a:blip>
          <a:srcRect b="62963"/>
          <a:stretch>
            <a:fillRect/>
          </a:stretch>
        </p:blipFill>
        <p:spPr bwMode="auto">
          <a:xfrm>
            <a:off x="3060700" y="5707944"/>
            <a:ext cx="3105150" cy="1150056"/>
          </a:xfrm>
          <a:prstGeom prst="rect">
            <a:avLst/>
          </a:prstGeom>
          <a:noFill/>
        </p:spPr>
      </p:pic>
      <p:pic>
        <p:nvPicPr>
          <p:cNvPr id="23" name="Picture 22" descr="C:\Temp\Temporary Internet Files\Content.IE5\6MYIDSO6\MPj04307250000[1].jpg"/>
          <p:cNvPicPr>
            <a:picLocks noChangeAspect="1" noChangeArrowheads="1"/>
          </p:cNvPicPr>
          <p:nvPr userDrawn="1"/>
        </p:nvPicPr>
        <p:blipFill>
          <a:blip r:embed="rId2" cstate="print">
            <a:clrChange>
              <a:clrFrom>
                <a:srgbClr val="FAFAFA"/>
              </a:clrFrom>
              <a:clrTo>
                <a:srgbClr val="FAFAFA">
                  <a:alpha val="0"/>
                </a:srgbClr>
              </a:clrTo>
            </a:clrChange>
            <a:lum bright="-20000"/>
          </a:blip>
          <a:srcRect b="62963"/>
          <a:stretch>
            <a:fillRect/>
          </a:stretch>
        </p:blipFill>
        <p:spPr bwMode="auto">
          <a:xfrm>
            <a:off x="6038850" y="5707944"/>
            <a:ext cx="3105150" cy="1150056"/>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6392A8-8B2A-409A-AFE6-F6D58B073D53}" type="datetimeFigureOut">
              <a:rPr lang="en-US" smtClean="0"/>
              <a:pPr/>
              <a:t>3/18/2010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6908BB-D5A3-48E5-8542-A14EE93138CF}"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CB6392A8-8B2A-409A-AFE6-F6D58B073D53}" type="datetimeFigureOut">
              <a:rPr lang="en-US" smtClean="0"/>
              <a:pPr/>
              <a:t>3/18/2010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D6908BB-D5A3-48E5-8542-A14EE93138CF}"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CB6392A8-8B2A-409A-AFE6-F6D58B073D53}" type="datetimeFigureOut">
              <a:rPr lang="en-US" smtClean="0"/>
              <a:pPr/>
              <a:t>3/18/2010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D6908BB-D5A3-48E5-8542-A14EE93138CF}"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CB6392A8-8B2A-409A-AFE6-F6D58B073D53}" type="datetimeFigureOut">
              <a:rPr lang="en-US" smtClean="0"/>
              <a:pPr/>
              <a:t>3/18/2010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D6908BB-D5A3-48E5-8542-A14EE93138CF}"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6392A8-8B2A-409A-AFE6-F6D58B073D53}" type="datetimeFigureOut">
              <a:rPr lang="en-US" smtClean="0"/>
              <a:pPr/>
              <a:t>3/18/2010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D6908BB-D5A3-48E5-8542-A14EE93138CF}"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6392A8-8B2A-409A-AFE6-F6D58B073D53}" type="datetimeFigureOut">
              <a:rPr lang="en-US" smtClean="0"/>
              <a:pPr/>
              <a:t>3/18/2010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D6908BB-D5A3-48E5-8542-A14EE93138CF}"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6392A8-8B2A-409A-AFE6-F6D58B073D53}" type="datetimeFigureOut">
              <a:rPr lang="en-US" smtClean="0"/>
              <a:pPr/>
              <a:t>3/18/2010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D6908BB-D5A3-48E5-8542-A14EE93138CF}"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6392A8-8B2A-409A-AFE6-F6D58B073D53}" type="datetimeFigureOut">
              <a:rPr lang="en-US" smtClean="0"/>
              <a:pPr/>
              <a:t>3/18/2010</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6908BB-D5A3-48E5-8542-A14EE93138CF}"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mcmaster.com/itm/find.ASP?tab=find&amp;context=psrchDtlLink&amp;fasttrack=False&amp;searchstring=93225A914" TargetMode="External"/><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wmf"/></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9144000" cy="6858000"/>
            <a:chOff x="0" y="0"/>
            <a:chExt cx="8286776" cy="6858000"/>
          </a:xfrm>
        </p:grpSpPr>
        <p:pic>
          <p:nvPicPr>
            <p:cNvPr id="5" name="Picture 4" descr="C:\Temp\Temporary Internet Files\Content.IE5\6MYIDSO6\MPj04384240000[1].jpg"/>
            <p:cNvPicPr>
              <a:picLocks noChangeAspect="1" noChangeArrowheads="1"/>
            </p:cNvPicPr>
            <p:nvPr/>
          </p:nvPicPr>
          <p:blipFill>
            <a:blip r:embed="rId2" cstate="print"/>
            <a:srcRect/>
            <a:stretch>
              <a:fillRect/>
            </a:stretch>
          </p:blipFill>
          <p:spPr bwMode="auto">
            <a:xfrm>
              <a:off x="0" y="0"/>
              <a:ext cx="4800600" cy="6858000"/>
            </a:xfrm>
            <a:prstGeom prst="rect">
              <a:avLst/>
            </a:prstGeom>
            <a:noFill/>
          </p:spPr>
        </p:pic>
        <p:pic>
          <p:nvPicPr>
            <p:cNvPr id="6" name="Picture 5" descr="C:\Temp\Temporary Internet Files\Content.IE5\6MYIDSO6\MPj04384240000[1].jpg"/>
            <p:cNvPicPr>
              <a:picLocks noChangeAspect="1" noChangeArrowheads="1"/>
            </p:cNvPicPr>
            <p:nvPr/>
          </p:nvPicPr>
          <p:blipFill>
            <a:blip r:embed="rId2" cstate="print"/>
            <a:srcRect l="49107" r="17857"/>
            <a:stretch>
              <a:fillRect/>
            </a:stretch>
          </p:blipFill>
          <p:spPr bwMode="auto">
            <a:xfrm flipH="1">
              <a:off x="3986242" y="0"/>
              <a:ext cx="1585890" cy="6858000"/>
            </a:xfrm>
            <a:prstGeom prst="rect">
              <a:avLst/>
            </a:prstGeom>
            <a:noFill/>
          </p:spPr>
        </p:pic>
        <p:pic>
          <p:nvPicPr>
            <p:cNvPr id="7" name="Picture 6" descr="C:\Temp\Temporary Internet Files\Content.IE5\6MYIDSO6\MPj04384240000[1].jpg"/>
            <p:cNvPicPr>
              <a:picLocks noChangeAspect="1" noChangeArrowheads="1"/>
            </p:cNvPicPr>
            <p:nvPr/>
          </p:nvPicPr>
          <p:blipFill>
            <a:blip r:embed="rId2" cstate="print"/>
            <a:srcRect l="49107" r="17857"/>
            <a:stretch>
              <a:fillRect/>
            </a:stretch>
          </p:blipFill>
          <p:spPr bwMode="auto">
            <a:xfrm flipH="1">
              <a:off x="6700886" y="0"/>
              <a:ext cx="1585890" cy="6858000"/>
            </a:xfrm>
            <a:prstGeom prst="rect">
              <a:avLst/>
            </a:prstGeom>
            <a:noFill/>
          </p:spPr>
        </p:pic>
        <p:pic>
          <p:nvPicPr>
            <p:cNvPr id="8" name="Picture 7" descr="C:\Temp\Temporary Internet Files\Content.IE5\6MYIDSO6\MPj04384240000[1].jpg"/>
            <p:cNvPicPr>
              <a:picLocks noChangeAspect="1" noChangeArrowheads="1"/>
            </p:cNvPicPr>
            <p:nvPr/>
          </p:nvPicPr>
          <p:blipFill>
            <a:blip r:embed="rId2" cstate="print"/>
            <a:srcRect l="53868" r="17857"/>
            <a:stretch>
              <a:fillRect/>
            </a:stretch>
          </p:blipFill>
          <p:spPr bwMode="auto">
            <a:xfrm>
              <a:off x="5357818" y="0"/>
              <a:ext cx="1357322" cy="6858000"/>
            </a:xfrm>
            <a:prstGeom prst="rect">
              <a:avLst/>
            </a:prstGeom>
            <a:noFill/>
          </p:spPr>
        </p:pic>
      </p:grpSp>
      <p:sp>
        <p:nvSpPr>
          <p:cNvPr id="9" name="TextBox 8"/>
          <p:cNvSpPr txBox="1"/>
          <p:nvPr/>
        </p:nvSpPr>
        <p:spPr>
          <a:xfrm>
            <a:off x="3371850" y="1695450"/>
            <a:ext cx="4756150" cy="830997"/>
          </a:xfrm>
          <a:prstGeom prst="rect">
            <a:avLst/>
          </a:prstGeom>
          <a:noFill/>
          <a:ln>
            <a:solidFill>
              <a:schemeClr val="bg1">
                <a:lumMod val="75000"/>
              </a:schemeClr>
            </a:solidFill>
          </a:ln>
        </p:spPr>
        <p:txBody>
          <a:bodyPr wrap="square" rtlCol="0">
            <a:spAutoFit/>
          </a:bodyPr>
          <a:lstStyle/>
          <a:p>
            <a:pPr algn="ctr"/>
            <a:r>
              <a:rPr lang="en-CA" sz="4800" b="1" dirty="0" smtClean="0">
                <a:latin typeface="+mj-lt"/>
              </a:rPr>
              <a:t>Smart Orthotics</a:t>
            </a:r>
            <a:endParaRPr lang="en-CA" sz="4800" b="1" dirty="0">
              <a:latin typeface="+mj-lt"/>
            </a:endParaRPr>
          </a:p>
        </p:txBody>
      </p:sp>
      <p:grpSp>
        <p:nvGrpSpPr>
          <p:cNvPr id="24" name="Group 23"/>
          <p:cNvGrpSpPr/>
          <p:nvPr/>
        </p:nvGrpSpPr>
        <p:grpSpPr>
          <a:xfrm>
            <a:off x="3139862" y="984250"/>
            <a:ext cx="1298788" cy="2639654"/>
            <a:chOff x="3016260" y="1289019"/>
            <a:chExt cx="2257192" cy="4587513"/>
          </a:xfrm>
          <a:gradFill>
            <a:gsLst>
              <a:gs pos="100000">
                <a:schemeClr val="accent1">
                  <a:tint val="66000"/>
                  <a:satMod val="160000"/>
                  <a:alpha val="41000"/>
                </a:schemeClr>
              </a:gs>
              <a:gs pos="100000">
                <a:schemeClr val="accent1">
                  <a:tint val="23500"/>
                  <a:satMod val="160000"/>
                </a:schemeClr>
              </a:gs>
            </a:gsLst>
            <a:lin ang="5400000" scaled="0"/>
          </a:gradFill>
        </p:grpSpPr>
        <p:sp>
          <p:nvSpPr>
            <p:cNvPr id="12" name="Freeform 11"/>
            <p:cNvSpPr/>
            <p:nvPr/>
          </p:nvSpPr>
          <p:spPr>
            <a:xfrm flipH="1">
              <a:off x="3143240" y="1819251"/>
              <a:ext cx="2130212" cy="4057281"/>
            </a:xfrm>
            <a:custGeom>
              <a:avLst/>
              <a:gdLst>
                <a:gd name="connsiteX0" fmla="*/ 1311729 w 2213428"/>
                <a:gd name="connsiteY0" fmla="*/ 2536371 h 4283529"/>
                <a:gd name="connsiteX1" fmla="*/ 1660072 w 2213428"/>
                <a:gd name="connsiteY1" fmla="*/ 3548743 h 4283529"/>
                <a:gd name="connsiteX2" fmla="*/ 1104900 w 2213428"/>
                <a:gd name="connsiteY2" fmla="*/ 4245429 h 4283529"/>
                <a:gd name="connsiteX3" fmla="*/ 462643 w 2213428"/>
                <a:gd name="connsiteY3" fmla="*/ 3777343 h 4283529"/>
                <a:gd name="connsiteX4" fmla="*/ 310243 w 2213428"/>
                <a:gd name="connsiteY4" fmla="*/ 3243943 h 4283529"/>
                <a:gd name="connsiteX5" fmla="*/ 321129 w 2213428"/>
                <a:gd name="connsiteY5" fmla="*/ 2264229 h 4283529"/>
                <a:gd name="connsiteX6" fmla="*/ 5443 w 2213428"/>
                <a:gd name="connsiteY6" fmla="*/ 1099457 h 4283529"/>
                <a:gd name="connsiteX7" fmla="*/ 288472 w 2213428"/>
                <a:gd name="connsiteY7" fmla="*/ 751114 h 4283529"/>
                <a:gd name="connsiteX8" fmla="*/ 255815 w 2213428"/>
                <a:gd name="connsiteY8" fmla="*/ 413657 h 4283529"/>
                <a:gd name="connsiteX9" fmla="*/ 1213757 w 2213428"/>
                <a:gd name="connsiteY9" fmla="*/ 21771 h 4283529"/>
                <a:gd name="connsiteX10" fmla="*/ 1986643 w 2213428"/>
                <a:gd name="connsiteY10" fmla="*/ 544286 h 4283529"/>
                <a:gd name="connsiteX11" fmla="*/ 2128157 w 2213428"/>
                <a:gd name="connsiteY11" fmla="*/ 1240971 h 4283529"/>
                <a:gd name="connsiteX12" fmla="*/ 1475015 w 2213428"/>
                <a:gd name="connsiteY12" fmla="*/ 2035629 h 4283529"/>
                <a:gd name="connsiteX13" fmla="*/ 1311729 w 2213428"/>
                <a:gd name="connsiteY13" fmla="*/ 2536371 h 4283529"/>
                <a:gd name="connsiteX0" fmla="*/ 1311729 w 2177715"/>
                <a:gd name="connsiteY0" fmla="*/ 2536371 h 4283529"/>
                <a:gd name="connsiteX1" fmla="*/ 1660072 w 2177715"/>
                <a:gd name="connsiteY1" fmla="*/ 3548743 h 4283529"/>
                <a:gd name="connsiteX2" fmla="*/ 1104900 w 2177715"/>
                <a:gd name="connsiteY2" fmla="*/ 4245429 h 4283529"/>
                <a:gd name="connsiteX3" fmla="*/ 462643 w 2177715"/>
                <a:gd name="connsiteY3" fmla="*/ 3777343 h 4283529"/>
                <a:gd name="connsiteX4" fmla="*/ 310243 w 2177715"/>
                <a:gd name="connsiteY4" fmla="*/ 3243943 h 4283529"/>
                <a:gd name="connsiteX5" fmla="*/ 321129 w 2177715"/>
                <a:gd name="connsiteY5" fmla="*/ 2264229 h 4283529"/>
                <a:gd name="connsiteX6" fmla="*/ 5443 w 2177715"/>
                <a:gd name="connsiteY6" fmla="*/ 1099457 h 4283529"/>
                <a:gd name="connsiteX7" fmla="*/ 288472 w 2177715"/>
                <a:gd name="connsiteY7" fmla="*/ 751114 h 4283529"/>
                <a:gd name="connsiteX8" fmla="*/ 255815 w 2177715"/>
                <a:gd name="connsiteY8" fmla="*/ 413657 h 4283529"/>
                <a:gd name="connsiteX9" fmla="*/ 1213757 w 2177715"/>
                <a:gd name="connsiteY9" fmla="*/ 21771 h 4283529"/>
                <a:gd name="connsiteX10" fmla="*/ 1986643 w 2177715"/>
                <a:gd name="connsiteY10" fmla="*/ 544286 h 4283529"/>
                <a:gd name="connsiteX11" fmla="*/ 2128157 w 2177715"/>
                <a:gd name="connsiteY11" fmla="*/ 1240971 h 4283529"/>
                <a:gd name="connsiteX12" fmla="*/ 1689297 w 2177715"/>
                <a:gd name="connsiteY12" fmla="*/ 2035629 h 4283529"/>
                <a:gd name="connsiteX13" fmla="*/ 1311729 w 2177715"/>
                <a:gd name="connsiteY13" fmla="*/ 2536371 h 4283529"/>
                <a:gd name="connsiteX0" fmla="*/ 1311729 w 2201533"/>
                <a:gd name="connsiteY0" fmla="*/ 2536371 h 4283529"/>
                <a:gd name="connsiteX1" fmla="*/ 1660072 w 2201533"/>
                <a:gd name="connsiteY1" fmla="*/ 3548743 h 4283529"/>
                <a:gd name="connsiteX2" fmla="*/ 1104900 w 2201533"/>
                <a:gd name="connsiteY2" fmla="*/ 4245429 h 4283529"/>
                <a:gd name="connsiteX3" fmla="*/ 462643 w 2201533"/>
                <a:gd name="connsiteY3" fmla="*/ 3777343 h 4283529"/>
                <a:gd name="connsiteX4" fmla="*/ 310243 w 2201533"/>
                <a:gd name="connsiteY4" fmla="*/ 3243943 h 4283529"/>
                <a:gd name="connsiteX5" fmla="*/ 321129 w 2201533"/>
                <a:gd name="connsiteY5" fmla="*/ 2264229 h 4283529"/>
                <a:gd name="connsiteX6" fmla="*/ 5443 w 2201533"/>
                <a:gd name="connsiteY6" fmla="*/ 1099457 h 4283529"/>
                <a:gd name="connsiteX7" fmla="*/ 288472 w 2201533"/>
                <a:gd name="connsiteY7" fmla="*/ 751114 h 4283529"/>
                <a:gd name="connsiteX8" fmla="*/ 255815 w 2201533"/>
                <a:gd name="connsiteY8" fmla="*/ 413657 h 4283529"/>
                <a:gd name="connsiteX9" fmla="*/ 1213757 w 2201533"/>
                <a:gd name="connsiteY9" fmla="*/ 21771 h 4283529"/>
                <a:gd name="connsiteX10" fmla="*/ 1986643 w 2201533"/>
                <a:gd name="connsiteY10" fmla="*/ 544286 h 4283529"/>
                <a:gd name="connsiteX11" fmla="*/ 2128157 w 2201533"/>
                <a:gd name="connsiteY11" fmla="*/ 1240971 h 4283529"/>
                <a:gd name="connsiteX12" fmla="*/ 1546389 w 2201533"/>
                <a:gd name="connsiteY12" fmla="*/ 2035629 h 4283529"/>
                <a:gd name="connsiteX13" fmla="*/ 1311729 w 2201533"/>
                <a:gd name="connsiteY13" fmla="*/ 2536371 h 4283529"/>
                <a:gd name="connsiteX0" fmla="*/ 1311729 w 2201533"/>
                <a:gd name="connsiteY0" fmla="*/ 2536371 h 4283529"/>
                <a:gd name="connsiteX1" fmla="*/ 1660072 w 2201533"/>
                <a:gd name="connsiteY1" fmla="*/ 3548743 h 4283529"/>
                <a:gd name="connsiteX2" fmla="*/ 1104900 w 2201533"/>
                <a:gd name="connsiteY2" fmla="*/ 4245429 h 4283529"/>
                <a:gd name="connsiteX3" fmla="*/ 462643 w 2201533"/>
                <a:gd name="connsiteY3" fmla="*/ 3777343 h 4283529"/>
                <a:gd name="connsiteX4" fmla="*/ 310243 w 2201533"/>
                <a:gd name="connsiteY4" fmla="*/ 3243943 h 4283529"/>
                <a:gd name="connsiteX5" fmla="*/ 321129 w 2201533"/>
                <a:gd name="connsiteY5" fmla="*/ 2264229 h 4283529"/>
                <a:gd name="connsiteX6" fmla="*/ 5443 w 2201533"/>
                <a:gd name="connsiteY6" fmla="*/ 1099457 h 4283529"/>
                <a:gd name="connsiteX7" fmla="*/ 288472 w 2201533"/>
                <a:gd name="connsiteY7" fmla="*/ 751114 h 4283529"/>
                <a:gd name="connsiteX8" fmla="*/ 255815 w 2201533"/>
                <a:gd name="connsiteY8" fmla="*/ 413657 h 4283529"/>
                <a:gd name="connsiteX9" fmla="*/ 1213757 w 2201533"/>
                <a:gd name="connsiteY9" fmla="*/ 21771 h 4283529"/>
                <a:gd name="connsiteX10" fmla="*/ 1986643 w 2201533"/>
                <a:gd name="connsiteY10" fmla="*/ 544286 h 4283529"/>
                <a:gd name="connsiteX11" fmla="*/ 2128157 w 2201533"/>
                <a:gd name="connsiteY11" fmla="*/ 1240971 h 4283529"/>
                <a:gd name="connsiteX12" fmla="*/ 1546389 w 2201533"/>
                <a:gd name="connsiteY12" fmla="*/ 2035629 h 4283529"/>
                <a:gd name="connsiteX13" fmla="*/ 1311729 w 2201533"/>
                <a:gd name="connsiteY13" fmla="*/ 2536371 h 4283529"/>
                <a:gd name="connsiteX0" fmla="*/ 1311729 w 2201533"/>
                <a:gd name="connsiteY0" fmla="*/ 2536371 h 4259720"/>
                <a:gd name="connsiteX1" fmla="*/ 1660072 w 2201533"/>
                <a:gd name="connsiteY1" fmla="*/ 3691595 h 4259720"/>
                <a:gd name="connsiteX2" fmla="*/ 1104900 w 2201533"/>
                <a:gd name="connsiteY2" fmla="*/ 4245429 h 4259720"/>
                <a:gd name="connsiteX3" fmla="*/ 462643 w 2201533"/>
                <a:gd name="connsiteY3" fmla="*/ 3777343 h 4259720"/>
                <a:gd name="connsiteX4" fmla="*/ 310243 w 2201533"/>
                <a:gd name="connsiteY4" fmla="*/ 3243943 h 4259720"/>
                <a:gd name="connsiteX5" fmla="*/ 321129 w 2201533"/>
                <a:gd name="connsiteY5" fmla="*/ 2264229 h 4259720"/>
                <a:gd name="connsiteX6" fmla="*/ 5443 w 2201533"/>
                <a:gd name="connsiteY6" fmla="*/ 1099457 h 4259720"/>
                <a:gd name="connsiteX7" fmla="*/ 288472 w 2201533"/>
                <a:gd name="connsiteY7" fmla="*/ 751114 h 4259720"/>
                <a:gd name="connsiteX8" fmla="*/ 255815 w 2201533"/>
                <a:gd name="connsiteY8" fmla="*/ 413657 h 4259720"/>
                <a:gd name="connsiteX9" fmla="*/ 1213757 w 2201533"/>
                <a:gd name="connsiteY9" fmla="*/ 21771 h 4259720"/>
                <a:gd name="connsiteX10" fmla="*/ 1986643 w 2201533"/>
                <a:gd name="connsiteY10" fmla="*/ 544286 h 4259720"/>
                <a:gd name="connsiteX11" fmla="*/ 2128157 w 2201533"/>
                <a:gd name="connsiteY11" fmla="*/ 1240971 h 4259720"/>
                <a:gd name="connsiteX12" fmla="*/ 1546389 w 2201533"/>
                <a:gd name="connsiteY12" fmla="*/ 2035629 h 4259720"/>
                <a:gd name="connsiteX13" fmla="*/ 1311729 w 2201533"/>
                <a:gd name="connsiteY13" fmla="*/ 2536371 h 4259720"/>
                <a:gd name="connsiteX0" fmla="*/ 1311729 w 2201533"/>
                <a:gd name="connsiteY0" fmla="*/ 2536371 h 4259720"/>
                <a:gd name="connsiteX1" fmla="*/ 1660072 w 2201533"/>
                <a:gd name="connsiteY1" fmla="*/ 3691595 h 4259720"/>
                <a:gd name="connsiteX2" fmla="*/ 1104900 w 2201533"/>
                <a:gd name="connsiteY2" fmla="*/ 4245429 h 4259720"/>
                <a:gd name="connsiteX3" fmla="*/ 462643 w 2201533"/>
                <a:gd name="connsiteY3" fmla="*/ 3777343 h 4259720"/>
                <a:gd name="connsiteX4" fmla="*/ 310243 w 2201533"/>
                <a:gd name="connsiteY4" fmla="*/ 3243943 h 4259720"/>
                <a:gd name="connsiteX5" fmla="*/ 321129 w 2201533"/>
                <a:gd name="connsiteY5" fmla="*/ 2264229 h 4259720"/>
                <a:gd name="connsiteX6" fmla="*/ 5443 w 2201533"/>
                <a:gd name="connsiteY6" fmla="*/ 1099457 h 4259720"/>
                <a:gd name="connsiteX7" fmla="*/ 288472 w 2201533"/>
                <a:gd name="connsiteY7" fmla="*/ 751114 h 4259720"/>
                <a:gd name="connsiteX8" fmla="*/ 255815 w 2201533"/>
                <a:gd name="connsiteY8" fmla="*/ 413657 h 4259720"/>
                <a:gd name="connsiteX9" fmla="*/ 1213757 w 2201533"/>
                <a:gd name="connsiteY9" fmla="*/ 21771 h 4259720"/>
                <a:gd name="connsiteX10" fmla="*/ 1986643 w 2201533"/>
                <a:gd name="connsiteY10" fmla="*/ 544286 h 4259720"/>
                <a:gd name="connsiteX11" fmla="*/ 2128157 w 2201533"/>
                <a:gd name="connsiteY11" fmla="*/ 1240971 h 4259720"/>
                <a:gd name="connsiteX12" fmla="*/ 1546389 w 2201533"/>
                <a:gd name="connsiteY12" fmla="*/ 2035629 h 4259720"/>
                <a:gd name="connsiteX13" fmla="*/ 1311729 w 2201533"/>
                <a:gd name="connsiteY13" fmla="*/ 2536371 h 4259720"/>
                <a:gd name="connsiteX0" fmla="*/ 1311729 w 2201533"/>
                <a:gd name="connsiteY0" fmla="*/ 2536371 h 3821652"/>
                <a:gd name="connsiteX1" fmla="*/ 1660072 w 2201533"/>
                <a:gd name="connsiteY1" fmla="*/ 3691595 h 3821652"/>
                <a:gd name="connsiteX2" fmla="*/ 890554 w 2201533"/>
                <a:gd name="connsiteY2" fmla="*/ 3316711 h 3821652"/>
                <a:gd name="connsiteX3" fmla="*/ 462643 w 2201533"/>
                <a:gd name="connsiteY3" fmla="*/ 3777343 h 3821652"/>
                <a:gd name="connsiteX4" fmla="*/ 310243 w 2201533"/>
                <a:gd name="connsiteY4" fmla="*/ 3243943 h 3821652"/>
                <a:gd name="connsiteX5" fmla="*/ 321129 w 2201533"/>
                <a:gd name="connsiteY5" fmla="*/ 2264229 h 3821652"/>
                <a:gd name="connsiteX6" fmla="*/ 5443 w 2201533"/>
                <a:gd name="connsiteY6" fmla="*/ 1099457 h 3821652"/>
                <a:gd name="connsiteX7" fmla="*/ 288472 w 2201533"/>
                <a:gd name="connsiteY7" fmla="*/ 751114 h 3821652"/>
                <a:gd name="connsiteX8" fmla="*/ 255815 w 2201533"/>
                <a:gd name="connsiteY8" fmla="*/ 413657 h 3821652"/>
                <a:gd name="connsiteX9" fmla="*/ 1213757 w 2201533"/>
                <a:gd name="connsiteY9" fmla="*/ 21771 h 3821652"/>
                <a:gd name="connsiteX10" fmla="*/ 1986643 w 2201533"/>
                <a:gd name="connsiteY10" fmla="*/ 544286 h 3821652"/>
                <a:gd name="connsiteX11" fmla="*/ 2128157 w 2201533"/>
                <a:gd name="connsiteY11" fmla="*/ 1240971 h 3821652"/>
                <a:gd name="connsiteX12" fmla="*/ 1546389 w 2201533"/>
                <a:gd name="connsiteY12" fmla="*/ 2035629 h 3821652"/>
                <a:gd name="connsiteX13" fmla="*/ 1311729 w 2201533"/>
                <a:gd name="connsiteY13" fmla="*/ 2536371 h 3821652"/>
                <a:gd name="connsiteX0" fmla="*/ 1311729 w 2201533"/>
                <a:gd name="connsiteY0" fmla="*/ 2536371 h 4188234"/>
                <a:gd name="connsiteX1" fmla="*/ 1660072 w 2201533"/>
                <a:gd name="connsiteY1" fmla="*/ 3691595 h 4188234"/>
                <a:gd name="connsiteX2" fmla="*/ 1104836 w 2201533"/>
                <a:gd name="connsiteY2" fmla="*/ 4173943 h 4188234"/>
                <a:gd name="connsiteX3" fmla="*/ 462643 w 2201533"/>
                <a:gd name="connsiteY3" fmla="*/ 3777343 h 4188234"/>
                <a:gd name="connsiteX4" fmla="*/ 310243 w 2201533"/>
                <a:gd name="connsiteY4" fmla="*/ 3243943 h 4188234"/>
                <a:gd name="connsiteX5" fmla="*/ 321129 w 2201533"/>
                <a:gd name="connsiteY5" fmla="*/ 2264229 h 4188234"/>
                <a:gd name="connsiteX6" fmla="*/ 5443 w 2201533"/>
                <a:gd name="connsiteY6" fmla="*/ 1099457 h 4188234"/>
                <a:gd name="connsiteX7" fmla="*/ 288472 w 2201533"/>
                <a:gd name="connsiteY7" fmla="*/ 751114 h 4188234"/>
                <a:gd name="connsiteX8" fmla="*/ 255815 w 2201533"/>
                <a:gd name="connsiteY8" fmla="*/ 413657 h 4188234"/>
                <a:gd name="connsiteX9" fmla="*/ 1213757 w 2201533"/>
                <a:gd name="connsiteY9" fmla="*/ 21771 h 4188234"/>
                <a:gd name="connsiteX10" fmla="*/ 1986643 w 2201533"/>
                <a:gd name="connsiteY10" fmla="*/ 544286 h 4188234"/>
                <a:gd name="connsiteX11" fmla="*/ 2128157 w 2201533"/>
                <a:gd name="connsiteY11" fmla="*/ 1240971 h 4188234"/>
                <a:gd name="connsiteX12" fmla="*/ 1546389 w 2201533"/>
                <a:gd name="connsiteY12" fmla="*/ 2035629 h 4188234"/>
                <a:gd name="connsiteX13" fmla="*/ 1311729 w 2201533"/>
                <a:gd name="connsiteY13" fmla="*/ 2536371 h 4188234"/>
                <a:gd name="connsiteX0" fmla="*/ 1624492 w 2514296"/>
                <a:gd name="connsiteY0" fmla="*/ 2536371 h 4235856"/>
                <a:gd name="connsiteX1" fmla="*/ 1972835 w 2514296"/>
                <a:gd name="connsiteY1" fmla="*/ 3691595 h 4235856"/>
                <a:gd name="connsiteX2" fmla="*/ 1417599 w 2514296"/>
                <a:gd name="connsiteY2" fmla="*/ 4173943 h 4235856"/>
                <a:gd name="connsiteX3" fmla="*/ 132432 w 2514296"/>
                <a:gd name="connsiteY3" fmla="*/ 4063071 h 4235856"/>
                <a:gd name="connsiteX4" fmla="*/ 623006 w 2514296"/>
                <a:gd name="connsiteY4" fmla="*/ 3243943 h 4235856"/>
                <a:gd name="connsiteX5" fmla="*/ 633892 w 2514296"/>
                <a:gd name="connsiteY5" fmla="*/ 2264229 h 4235856"/>
                <a:gd name="connsiteX6" fmla="*/ 318206 w 2514296"/>
                <a:gd name="connsiteY6" fmla="*/ 1099457 h 4235856"/>
                <a:gd name="connsiteX7" fmla="*/ 601235 w 2514296"/>
                <a:gd name="connsiteY7" fmla="*/ 751114 h 4235856"/>
                <a:gd name="connsiteX8" fmla="*/ 568578 w 2514296"/>
                <a:gd name="connsiteY8" fmla="*/ 413657 h 4235856"/>
                <a:gd name="connsiteX9" fmla="*/ 1526520 w 2514296"/>
                <a:gd name="connsiteY9" fmla="*/ 21771 h 4235856"/>
                <a:gd name="connsiteX10" fmla="*/ 2299406 w 2514296"/>
                <a:gd name="connsiteY10" fmla="*/ 544286 h 4235856"/>
                <a:gd name="connsiteX11" fmla="*/ 2440920 w 2514296"/>
                <a:gd name="connsiteY11" fmla="*/ 1240971 h 4235856"/>
                <a:gd name="connsiteX12" fmla="*/ 1859152 w 2514296"/>
                <a:gd name="connsiteY12" fmla="*/ 2035629 h 4235856"/>
                <a:gd name="connsiteX13" fmla="*/ 1624492 w 2514296"/>
                <a:gd name="connsiteY13" fmla="*/ 2536371 h 4235856"/>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668887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668887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210064 w 2099932"/>
                <a:gd name="connsiteY0" fmla="*/ 2536371 h 4200133"/>
                <a:gd name="connsiteX1" fmla="*/ 1558471 w 2099932"/>
                <a:gd name="connsiteY1" fmla="*/ 3691595 h 4200133"/>
                <a:gd name="connsiteX2" fmla="*/ 1003235 w 2099932"/>
                <a:gd name="connsiteY2" fmla="*/ 4173943 h 4200133"/>
                <a:gd name="connsiteX3" fmla="*/ 432416 w 2099932"/>
                <a:gd name="connsiteY3" fmla="*/ 3848733 h 4200133"/>
                <a:gd name="connsiteX4" fmla="*/ 208642 w 2099932"/>
                <a:gd name="connsiteY4" fmla="*/ 3243943 h 4200133"/>
                <a:gd name="connsiteX5" fmla="*/ 219528 w 2099932"/>
                <a:gd name="connsiteY5" fmla="*/ 2264229 h 4200133"/>
                <a:gd name="connsiteX6" fmla="*/ 46686 w 2099932"/>
                <a:gd name="connsiteY6" fmla="*/ 1099457 h 4200133"/>
                <a:gd name="connsiteX7" fmla="*/ 186871 w 2099932"/>
                <a:gd name="connsiteY7" fmla="*/ 751114 h 4200133"/>
                <a:gd name="connsiteX8" fmla="*/ 154214 w 2099932"/>
                <a:gd name="connsiteY8" fmla="*/ 413657 h 4200133"/>
                <a:gd name="connsiteX9" fmla="*/ 1112156 w 2099932"/>
                <a:gd name="connsiteY9" fmla="*/ 21771 h 4200133"/>
                <a:gd name="connsiteX10" fmla="*/ 1885042 w 2099932"/>
                <a:gd name="connsiteY10" fmla="*/ 544286 h 4200133"/>
                <a:gd name="connsiteX11" fmla="*/ 2026556 w 2099932"/>
                <a:gd name="connsiteY11" fmla="*/ 1240971 h 4200133"/>
                <a:gd name="connsiteX12" fmla="*/ 1444788 w 2099932"/>
                <a:gd name="connsiteY12" fmla="*/ 2035629 h 4200133"/>
                <a:gd name="connsiteX13" fmla="*/ 1210064 w 2099932"/>
                <a:gd name="connsiteY13" fmla="*/ 2536371 h 4200133"/>
                <a:gd name="connsiteX0" fmla="*/ 1210064 w 2099932"/>
                <a:gd name="connsiteY0" fmla="*/ 2536371 h 4200133"/>
                <a:gd name="connsiteX1" fmla="*/ 1558471 w 2099932"/>
                <a:gd name="connsiteY1" fmla="*/ 3691595 h 4200133"/>
                <a:gd name="connsiteX2" fmla="*/ 1003235 w 2099932"/>
                <a:gd name="connsiteY2" fmla="*/ 4173943 h 4200133"/>
                <a:gd name="connsiteX3" fmla="*/ 432416 w 2099932"/>
                <a:gd name="connsiteY3" fmla="*/ 3848733 h 4200133"/>
                <a:gd name="connsiteX4" fmla="*/ 208642 w 2099932"/>
                <a:gd name="connsiteY4" fmla="*/ 3243943 h 4200133"/>
                <a:gd name="connsiteX5" fmla="*/ 219528 w 2099932"/>
                <a:gd name="connsiteY5" fmla="*/ 2264229 h 4200133"/>
                <a:gd name="connsiteX6" fmla="*/ 46686 w 2099932"/>
                <a:gd name="connsiteY6" fmla="*/ 1099457 h 4200133"/>
                <a:gd name="connsiteX7" fmla="*/ 186871 w 2099932"/>
                <a:gd name="connsiteY7" fmla="*/ 751114 h 4200133"/>
                <a:gd name="connsiteX8" fmla="*/ 154214 w 2099932"/>
                <a:gd name="connsiteY8" fmla="*/ 413657 h 4200133"/>
                <a:gd name="connsiteX9" fmla="*/ 1112156 w 2099932"/>
                <a:gd name="connsiteY9" fmla="*/ 21771 h 4200133"/>
                <a:gd name="connsiteX10" fmla="*/ 1885042 w 2099932"/>
                <a:gd name="connsiteY10" fmla="*/ 544286 h 4200133"/>
                <a:gd name="connsiteX11" fmla="*/ 2026556 w 2099932"/>
                <a:gd name="connsiteY11" fmla="*/ 1240971 h 4200133"/>
                <a:gd name="connsiteX12" fmla="*/ 1444788 w 2099932"/>
                <a:gd name="connsiteY12" fmla="*/ 2035629 h 4200133"/>
                <a:gd name="connsiteX13" fmla="*/ 1210064 w 2099932"/>
                <a:gd name="connsiteY13" fmla="*/ 2536371 h 4200133"/>
                <a:gd name="connsiteX0" fmla="*/ 1374751 w 2264619"/>
                <a:gd name="connsiteY0" fmla="*/ 2536371 h 4200133"/>
                <a:gd name="connsiteX1" fmla="*/ 1723158 w 2264619"/>
                <a:gd name="connsiteY1" fmla="*/ 3691595 h 4200133"/>
                <a:gd name="connsiteX2" fmla="*/ 1167922 w 2264619"/>
                <a:gd name="connsiteY2" fmla="*/ 4173943 h 4200133"/>
                <a:gd name="connsiteX3" fmla="*/ 597103 w 2264619"/>
                <a:gd name="connsiteY3" fmla="*/ 3848733 h 4200133"/>
                <a:gd name="connsiteX4" fmla="*/ 373329 w 2264619"/>
                <a:gd name="connsiteY4" fmla="*/ 3243943 h 4200133"/>
                <a:gd name="connsiteX5" fmla="*/ 26993 w 2264619"/>
                <a:gd name="connsiteY5" fmla="*/ 2264229 h 4200133"/>
                <a:gd name="connsiteX6" fmla="*/ 211373 w 2264619"/>
                <a:gd name="connsiteY6" fmla="*/ 1099457 h 4200133"/>
                <a:gd name="connsiteX7" fmla="*/ 351558 w 2264619"/>
                <a:gd name="connsiteY7" fmla="*/ 751114 h 4200133"/>
                <a:gd name="connsiteX8" fmla="*/ 318901 w 2264619"/>
                <a:gd name="connsiteY8" fmla="*/ 413657 h 4200133"/>
                <a:gd name="connsiteX9" fmla="*/ 1276843 w 2264619"/>
                <a:gd name="connsiteY9" fmla="*/ 21771 h 4200133"/>
                <a:gd name="connsiteX10" fmla="*/ 2049729 w 2264619"/>
                <a:gd name="connsiteY10" fmla="*/ 544286 h 4200133"/>
                <a:gd name="connsiteX11" fmla="*/ 2191243 w 2264619"/>
                <a:gd name="connsiteY11" fmla="*/ 1240971 h 4200133"/>
                <a:gd name="connsiteX12" fmla="*/ 1609475 w 2264619"/>
                <a:gd name="connsiteY12" fmla="*/ 2035629 h 4200133"/>
                <a:gd name="connsiteX13" fmla="*/ 1374751 w 2264619"/>
                <a:gd name="connsiteY13" fmla="*/ 2536371 h 4200133"/>
                <a:gd name="connsiteX0" fmla="*/ 1210064 w 2099932"/>
                <a:gd name="connsiteY0" fmla="*/ 2536371 h 4200133"/>
                <a:gd name="connsiteX1" fmla="*/ 1558471 w 2099932"/>
                <a:gd name="connsiteY1" fmla="*/ 3691595 h 4200133"/>
                <a:gd name="connsiteX2" fmla="*/ 1003235 w 2099932"/>
                <a:gd name="connsiteY2" fmla="*/ 4173943 h 4200133"/>
                <a:gd name="connsiteX3" fmla="*/ 432416 w 2099932"/>
                <a:gd name="connsiteY3" fmla="*/ 3848733 h 4200133"/>
                <a:gd name="connsiteX4" fmla="*/ 208642 w 2099932"/>
                <a:gd name="connsiteY4" fmla="*/ 3243943 h 4200133"/>
                <a:gd name="connsiteX5" fmla="*/ 219464 w 2099932"/>
                <a:gd name="connsiteY5" fmla="*/ 2264229 h 4200133"/>
                <a:gd name="connsiteX6" fmla="*/ 46686 w 2099932"/>
                <a:gd name="connsiteY6" fmla="*/ 1099457 h 4200133"/>
                <a:gd name="connsiteX7" fmla="*/ 186871 w 2099932"/>
                <a:gd name="connsiteY7" fmla="*/ 751114 h 4200133"/>
                <a:gd name="connsiteX8" fmla="*/ 154214 w 2099932"/>
                <a:gd name="connsiteY8" fmla="*/ 413657 h 4200133"/>
                <a:gd name="connsiteX9" fmla="*/ 1112156 w 2099932"/>
                <a:gd name="connsiteY9" fmla="*/ 21771 h 4200133"/>
                <a:gd name="connsiteX10" fmla="*/ 1885042 w 2099932"/>
                <a:gd name="connsiteY10" fmla="*/ 544286 h 4200133"/>
                <a:gd name="connsiteX11" fmla="*/ 2026556 w 2099932"/>
                <a:gd name="connsiteY11" fmla="*/ 1240971 h 4200133"/>
                <a:gd name="connsiteX12" fmla="*/ 1444788 w 2099932"/>
                <a:gd name="connsiteY12" fmla="*/ 2035629 h 4200133"/>
                <a:gd name="connsiteX13" fmla="*/ 1210064 w 2099932"/>
                <a:gd name="connsiteY13" fmla="*/ 2536371 h 4200133"/>
                <a:gd name="connsiteX0" fmla="*/ 1210064 w 2099932"/>
                <a:gd name="connsiteY0" fmla="*/ 2536371 h 4200133"/>
                <a:gd name="connsiteX1" fmla="*/ 1558471 w 2099932"/>
                <a:gd name="connsiteY1" fmla="*/ 3691595 h 4200133"/>
                <a:gd name="connsiteX2" fmla="*/ 1003235 w 2099932"/>
                <a:gd name="connsiteY2" fmla="*/ 4173943 h 4200133"/>
                <a:gd name="connsiteX3" fmla="*/ 432416 w 2099932"/>
                <a:gd name="connsiteY3" fmla="*/ 3848733 h 4200133"/>
                <a:gd name="connsiteX4" fmla="*/ 208642 w 2099932"/>
                <a:gd name="connsiteY4" fmla="*/ 3243943 h 4200133"/>
                <a:gd name="connsiteX5" fmla="*/ 219464 w 2099932"/>
                <a:gd name="connsiteY5" fmla="*/ 2264229 h 4200133"/>
                <a:gd name="connsiteX6" fmla="*/ 46686 w 2099932"/>
                <a:gd name="connsiteY6" fmla="*/ 1099457 h 4200133"/>
                <a:gd name="connsiteX7" fmla="*/ 186871 w 2099932"/>
                <a:gd name="connsiteY7" fmla="*/ 751114 h 4200133"/>
                <a:gd name="connsiteX8" fmla="*/ 154214 w 2099932"/>
                <a:gd name="connsiteY8" fmla="*/ 413657 h 4200133"/>
                <a:gd name="connsiteX9" fmla="*/ 1112156 w 2099932"/>
                <a:gd name="connsiteY9" fmla="*/ 21771 h 4200133"/>
                <a:gd name="connsiteX10" fmla="*/ 1885042 w 2099932"/>
                <a:gd name="connsiteY10" fmla="*/ 544286 h 4200133"/>
                <a:gd name="connsiteX11" fmla="*/ 2026556 w 2099932"/>
                <a:gd name="connsiteY11" fmla="*/ 1240971 h 4200133"/>
                <a:gd name="connsiteX12" fmla="*/ 1444788 w 2099932"/>
                <a:gd name="connsiteY12" fmla="*/ 2035629 h 4200133"/>
                <a:gd name="connsiteX13" fmla="*/ 1210064 w 2099932"/>
                <a:gd name="connsiteY13" fmla="*/ 2536371 h 4200133"/>
                <a:gd name="connsiteX0" fmla="*/ 1311729 w 2201597"/>
                <a:gd name="connsiteY0" fmla="*/ 2536371 h 4200133"/>
                <a:gd name="connsiteX1" fmla="*/ 1660136 w 2201597"/>
                <a:gd name="connsiteY1" fmla="*/ 3691595 h 4200133"/>
                <a:gd name="connsiteX2" fmla="*/ 1104900 w 2201597"/>
                <a:gd name="connsiteY2" fmla="*/ 4173943 h 4200133"/>
                <a:gd name="connsiteX3" fmla="*/ 534081 w 2201597"/>
                <a:gd name="connsiteY3" fmla="*/ 3848733 h 4200133"/>
                <a:gd name="connsiteX4" fmla="*/ 310307 w 2201597"/>
                <a:gd name="connsiteY4" fmla="*/ 3243943 h 4200133"/>
                <a:gd name="connsiteX5" fmla="*/ 321129 w 2201597"/>
                <a:gd name="connsiteY5" fmla="*/ 2264229 h 4200133"/>
                <a:gd name="connsiteX6" fmla="*/ 5443 w 2201597"/>
                <a:gd name="connsiteY6" fmla="*/ 1242309 h 4200133"/>
                <a:gd name="connsiteX7" fmla="*/ 288536 w 2201597"/>
                <a:gd name="connsiteY7" fmla="*/ 751114 h 4200133"/>
                <a:gd name="connsiteX8" fmla="*/ 255879 w 2201597"/>
                <a:gd name="connsiteY8" fmla="*/ 413657 h 4200133"/>
                <a:gd name="connsiteX9" fmla="*/ 1213821 w 2201597"/>
                <a:gd name="connsiteY9" fmla="*/ 21771 h 4200133"/>
                <a:gd name="connsiteX10" fmla="*/ 1986707 w 2201597"/>
                <a:gd name="connsiteY10" fmla="*/ 544286 h 4200133"/>
                <a:gd name="connsiteX11" fmla="*/ 2128221 w 2201597"/>
                <a:gd name="connsiteY11" fmla="*/ 1240971 h 4200133"/>
                <a:gd name="connsiteX12" fmla="*/ 1546453 w 2201597"/>
                <a:gd name="connsiteY12" fmla="*/ 2035629 h 4200133"/>
                <a:gd name="connsiteX13" fmla="*/ 1311729 w 2201597"/>
                <a:gd name="connsiteY13" fmla="*/ 2536371 h 4200133"/>
                <a:gd name="connsiteX0" fmla="*/ 1699739 w 2589607"/>
                <a:gd name="connsiteY0" fmla="*/ 2536371 h 4200133"/>
                <a:gd name="connsiteX1" fmla="*/ 2048146 w 2589607"/>
                <a:gd name="connsiteY1" fmla="*/ 3691595 h 4200133"/>
                <a:gd name="connsiteX2" fmla="*/ 1492910 w 2589607"/>
                <a:gd name="connsiteY2" fmla="*/ 4173943 h 4200133"/>
                <a:gd name="connsiteX3" fmla="*/ 922091 w 2589607"/>
                <a:gd name="connsiteY3" fmla="*/ 3848733 h 4200133"/>
                <a:gd name="connsiteX4" fmla="*/ 698317 w 2589607"/>
                <a:gd name="connsiteY4" fmla="*/ 3243943 h 4200133"/>
                <a:gd name="connsiteX5" fmla="*/ 709139 w 2589607"/>
                <a:gd name="connsiteY5" fmla="*/ 2264229 h 4200133"/>
                <a:gd name="connsiteX6" fmla="*/ 393453 w 2589607"/>
                <a:gd name="connsiteY6" fmla="*/ 1242309 h 4200133"/>
                <a:gd name="connsiteX7" fmla="*/ 47182 w 2589607"/>
                <a:gd name="connsiteY7" fmla="*/ 1219201 h 4200133"/>
                <a:gd name="connsiteX8" fmla="*/ 676546 w 2589607"/>
                <a:gd name="connsiteY8" fmla="*/ 751114 h 4200133"/>
                <a:gd name="connsiteX9" fmla="*/ 643889 w 2589607"/>
                <a:gd name="connsiteY9" fmla="*/ 413657 h 4200133"/>
                <a:gd name="connsiteX10" fmla="*/ 1601831 w 2589607"/>
                <a:gd name="connsiteY10" fmla="*/ 21771 h 4200133"/>
                <a:gd name="connsiteX11" fmla="*/ 2374717 w 2589607"/>
                <a:gd name="connsiteY11" fmla="*/ 544286 h 4200133"/>
                <a:gd name="connsiteX12" fmla="*/ 2516231 w 2589607"/>
                <a:gd name="connsiteY12" fmla="*/ 1240971 h 4200133"/>
                <a:gd name="connsiteX13" fmla="*/ 1934463 w 2589607"/>
                <a:gd name="connsiteY13" fmla="*/ 2035629 h 4200133"/>
                <a:gd name="connsiteX14" fmla="*/ 1699739 w 2589607"/>
                <a:gd name="connsiteY14" fmla="*/ 2536371 h 4200133"/>
                <a:gd name="connsiteX0" fmla="*/ 1311718 w 2201586"/>
                <a:gd name="connsiteY0" fmla="*/ 2536371 h 4200133"/>
                <a:gd name="connsiteX1" fmla="*/ 1660125 w 2201586"/>
                <a:gd name="connsiteY1" fmla="*/ 3691595 h 4200133"/>
                <a:gd name="connsiteX2" fmla="*/ 1104889 w 2201586"/>
                <a:gd name="connsiteY2" fmla="*/ 4173943 h 4200133"/>
                <a:gd name="connsiteX3" fmla="*/ 534070 w 2201586"/>
                <a:gd name="connsiteY3" fmla="*/ 3848733 h 4200133"/>
                <a:gd name="connsiteX4" fmla="*/ 310296 w 2201586"/>
                <a:gd name="connsiteY4" fmla="*/ 3243943 h 4200133"/>
                <a:gd name="connsiteX5" fmla="*/ 321118 w 2201586"/>
                <a:gd name="connsiteY5" fmla="*/ 2264229 h 4200133"/>
                <a:gd name="connsiteX6" fmla="*/ 5432 w 2201586"/>
                <a:gd name="connsiteY6" fmla="*/ 1242309 h 4200133"/>
                <a:gd name="connsiteX7" fmla="*/ 288525 w 2201586"/>
                <a:gd name="connsiteY7" fmla="*/ 751114 h 4200133"/>
                <a:gd name="connsiteX8" fmla="*/ 255868 w 2201586"/>
                <a:gd name="connsiteY8" fmla="*/ 413657 h 4200133"/>
                <a:gd name="connsiteX9" fmla="*/ 1213810 w 2201586"/>
                <a:gd name="connsiteY9" fmla="*/ 21771 h 4200133"/>
                <a:gd name="connsiteX10" fmla="*/ 1986696 w 2201586"/>
                <a:gd name="connsiteY10" fmla="*/ 544286 h 4200133"/>
                <a:gd name="connsiteX11" fmla="*/ 2128210 w 2201586"/>
                <a:gd name="connsiteY11" fmla="*/ 1240971 h 4200133"/>
                <a:gd name="connsiteX12" fmla="*/ 1546442 w 2201586"/>
                <a:gd name="connsiteY12" fmla="*/ 2035629 h 4200133"/>
                <a:gd name="connsiteX13" fmla="*/ 1311718 w 2201586"/>
                <a:gd name="connsiteY13" fmla="*/ 2536371 h 4200133"/>
                <a:gd name="connsiteX0" fmla="*/ 1740378 w 2630246"/>
                <a:gd name="connsiteY0" fmla="*/ 2536371 h 4200133"/>
                <a:gd name="connsiteX1" fmla="*/ 2088785 w 2630246"/>
                <a:gd name="connsiteY1" fmla="*/ 3691595 h 4200133"/>
                <a:gd name="connsiteX2" fmla="*/ 1533549 w 2630246"/>
                <a:gd name="connsiteY2" fmla="*/ 4173943 h 4200133"/>
                <a:gd name="connsiteX3" fmla="*/ 962730 w 2630246"/>
                <a:gd name="connsiteY3" fmla="*/ 3848733 h 4200133"/>
                <a:gd name="connsiteX4" fmla="*/ 738956 w 2630246"/>
                <a:gd name="connsiteY4" fmla="*/ 3243943 h 4200133"/>
                <a:gd name="connsiteX5" fmla="*/ 749778 w 2630246"/>
                <a:gd name="connsiteY5" fmla="*/ 2264229 h 4200133"/>
                <a:gd name="connsiteX6" fmla="*/ 5432 w 2630246"/>
                <a:gd name="connsiteY6" fmla="*/ 1385161 h 4200133"/>
                <a:gd name="connsiteX7" fmla="*/ 717185 w 2630246"/>
                <a:gd name="connsiteY7" fmla="*/ 751114 h 4200133"/>
                <a:gd name="connsiteX8" fmla="*/ 684528 w 2630246"/>
                <a:gd name="connsiteY8" fmla="*/ 413657 h 4200133"/>
                <a:gd name="connsiteX9" fmla="*/ 1642470 w 2630246"/>
                <a:gd name="connsiteY9" fmla="*/ 21771 h 4200133"/>
                <a:gd name="connsiteX10" fmla="*/ 2415356 w 2630246"/>
                <a:gd name="connsiteY10" fmla="*/ 544286 h 4200133"/>
                <a:gd name="connsiteX11" fmla="*/ 2556870 w 2630246"/>
                <a:gd name="connsiteY11" fmla="*/ 1240971 h 4200133"/>
                <a:gd name="connsiteX12" fmla="*/ 1975102 w 2630246"/>
                <a:gd name="connsiteY12" fmla="*/ 2035629 h 4200133"/>
                <a:gd name="connsiteX13" fmla="*/ 1740378 w 2630246"/>
                <a:gd name="connsiteY13" fmla="*/ 2536371 h 4200133"/>
                <a:gd name="connsiteX0" fmla="*/ 1240344 w 2130212"/>
                <a:gd name="connsiteY0" fmla="*/ 2536371 h 4200133"/>
                <a:gd name="connsiteX1" fmla="*/ 1588751 w 2130212"/>
                <a:gd name="connsiteY1" fmla="*/ 3691595 h 4200133"/>
                <a:gd name="connsiteX2" fmla="*/ 1033515 w 2130212"/>
                <a:gd name="connsiteY2" fmla="*/ 4173943 h 4200133"/>
                <a:gd name="connsiteX3" fmla="*/ 462696 w 2130212"/>
                <a:gd name="connsiteY3" fmla="*/ 3848733 h 4200133"/>
                <a:gd name="connsiteX4" fmla="*/ 238922 w 2130212"/>
                <a:gd name="connsiteY4" fmla="*/ 3243943 h 4200133"/>
                <a:gd name="connsiteX5" fmla="*/ 249744 w 2130212"/>
                <a:gd name="connsiteY5" fmla="*/ 2264229 h 4200133"/>
                <a:gd name="connsiteX6" fmla="*/ 5432 w 2130212"/>
                <a:gd name="connsiteY6" fmla="*/ 1242261 h 4200133"/>
                <a:gd name="connsiteX7" fmla="*/ 217151 w 2130212"/>
                <a:gd name="connsiteY7" fmla="*/ 751114 h 4200133"/>
                <a:gd name="connsiteX8" fmla="*/ 184494 w 2130212"/>
                <a:gd name="connsiteY8" fmla="*/ 413657 h 4200133"/>
                <a:gd name="connsiteX9" fmla="*/ 1142436 w 2130212"/>
                <a:gd name="connsiteY9" fmla="*/ 21771 h 4200133"/>
                <a:gd name="connsiteX10" fmla="*/ 1915322 w 2130212"/>
                <a:gd name="connsiteY10" fmla="*/ 544286 h 4200133"/>
                <a:gd name="connsiteX11" fmla="*/ 2056836 w 2130212"/>
                <a:gd name="connsiteY11" fmla="*/ 1240971 h 4200133"/>
                <a:gd name="connsiteX12" fmla="*/ 1475068 w 2130212"/>
                <a:gd name="connsiteY12" fmla="*/ 2035629 h 4200133"/>
                <a:gd name="connsiteX13" fmla="*/ 1240344 w 2130212"/>
                <a:gd name="connsiteY13" fmla="*/ 2536371 h 4200133"/>
                <a:gd name="connsiteX0" fmla="*/ 1240344 w 2130212"/>
                <a:gd name="connsiteY0" fmla="*/ 2536371 h 4200133"/>
                <a:gd name="connsiteX1" fmla="*/ 1588751 w 2130212"/>
                <a:gd name="connsiteY1" fmla="*/ 3691595 h 4200133"/>
                <a:gd name="connsiteX2" fmla="*/ 1033515 w 2130212"/>
                <a:gd name="connsiteY2" fmla="*/ 4173943 h 4200133"/>
                <a:gd name="connsiteX3" fmla="*/ 462696 w 2130212"/>
                <a:gd name="connsiteY3" fmla="*/ 3848733 h 4200133"/>
                <a:gd name="connsiteX4" fmla="*/ 238922 w 2130212"/>
                <a:gd name="connsiteY4" fmla="*/ 3243943 h 4200133"/>
                <a:gd name="connsiteX5" fmla="*/ 249744 w 2130212"/>
                <a:gd name="connsiteY5" fmla="*/ 2264229 h 4200133"/>
                <a:gd name="connsiteX6" fmla="*/ 5432 w 2130212"/>
                <a:gd name="connsiteY6" fmla="*/ 1242261 h 4200133"/>
                <a:gd name="connsiteX7" fmla="*/ 217151 w 2130212"/>
                <a:gd name="connsiteY7" fmla="*/ 751114 h 4200133"/>
                <a:gd name="connsiteX8" fmla="*/ 327338 w 2130212"/>
                <a:gd name="connsiteY8" fmla="*/ 413657 h 4200133"/>
                <a:gd name="connsiteX9" fmla="*/ 1142436 w 2130212"/>
                <a:gd name="connsiteY9" fmla="*/ 21771 h 4200133"/>
                <a:gd name="connsiteX10" fmla="*/ 1915322 w 2130212"/>
                <a:gd name="connsiteY10" fmla="*/ 544286 h 4200133"/>
                <a:gd name="connsiteX11" fmla="*/ 2056836 w 2130212"/>
                <a:gd name="connsiteY11" fmla="*/ 1240971 h 4200133"/>
                <a:gd name="connsiteX12" fmla="*/ 1475068 w 2130212"/>
                <a:gd name="connsiteY12" fmla="*/ 2035629 h 4200133"/>
                <a:gd name="connsiteX13" fmla="*/ 1240344 w 2130212"/>
                <a:gd name="connsiteY13" fmla="*/ 2536371 h 4200133"/>
                <a:gd name="connsiteX0" fmla="*/ 1862694 w 2752562"/>
                <a:gd name="connsiteY0" fmla="*/ 2536371 h 4200133"/>
                <a:gd name="connsiteX1" fmla="*/ 2211101 w 2752562"/>
                <a:gd name="connsiteY1" fmla="*/ 3691595 h 4200133"/>
                <a:gd name="connsiteX2" fmla="*/ 1655865 w 2752562"/>
                <a:gd name="connsiteY2" fmla="*/ 4173943 h 4200133"/>
                <a:gd name="connsiteX3" fmla="*/ 1085046 w 2752562"/>
                <a:gd name="connsiteY3" fmla="*/ 3848733 h 4200133"/>
                <a:gd name="connsiteX4" fmla="*/ 861272 w 2752562"/>
                <a:gd name="connsiteY4" fmla="*/ 3243943 h 4200133"/>
                <a:gd name="connsiteX5" fmla="*/ 872094 w 2752562"/>
                <a:gd name="connsiteY5" fmla="*/ 2264229 h 4200133"/>
                <a:gd name="connsiteX6" fmla="*/ 627782 w 2752562"/>
                <a:gd name="connsiteY6" fmla="*/ 1242261 h 4200133"/>
                <a:gd name="connsiteX7" fmla="*/ 53651 w 2752562"/>
                <a:gd name="connsiteY7" fmla="*/ 322462 h 4200133"/>
                <a:gd name="connsiteX8" fmla="*/ 949688 w 2752562"/>
                <a:gd name="connsiteY8" fmla="*/ 413657 h 4200133"/>
                <a:gd name="connsiteX9" fmla="*/ 1764786 w 2752562"/>
                <a:gd name="connsiteY9" fmla="*/ 21771 h 4200133"/>
                <a:gd name="connsiteX10" fmla="*/ 2537672 w 2752562"/>
                <a:gd name="connsiteY10" fmla="*/ 544286 h 4200133"/>
                <a:gd name="connsiteX11" fmla="*/ 2679186 w 2752562"/>
                <a:gd name="connsiteY11" fmla="*/ 1240971 h 4200133"/>
                <a:gd name="connsiteX12" fmla="*/ 2097418 w 2752562"/>
                <a:gd name="connsiteY12" fmla="*/ 2035629 h 4200133"/>
                <a:gd name="connsiteX13" fmla="*/ 1862694 w 2752562"/>
                <a:gd name="connsiteY13" fmla="*/ 2536371 h 4200133"/>
                <a:gd name="connsiteX0" fmla="*/ 1240344 w 2130212"/>
                <a:gd name="connsiteY0" fmla="*/ 2536371 h 4200133"/>
                <a:gd name="connsiteX1" fmla="*/ 1588751 w 2130212"/>
                <a:gd name="connsiteY1" fmla="*/ 3691595 h 4200133"/>
                <a:gd name="connsiteX2" fmla="*/ 1033515 w 2130212"/>
                <a:gd name="connsiteY2" fmla="*/ 4173943 h 4200133"/>
                <a:gd name="connsiteX3" fmla="*/ 462696 w 2130212"/>
                <a:gd name="connsiteY3" fmla="*/ 3848733 h 4200133"/>
                <a:gd name="connsiteX4" fmla="*/ 238922 w 2130212"/>
                <a:gd name="connsiteY4" fmla="*/ 3243943 h 4200133"/>
                <a:gd name="connsiteX5" fmla="*/ 249744 w 2130212"/>
                <a:gd name="connsiteY5" fmla="*/ 2264229 h 4200133"/>
                <a:gd name="connsiteX6" fmla="*/ 5432 w 2130212"/>
                <a:gd name="connsiteY6" fmla="*/ 1242261 h 4200133"/>
                <a:gd name="connsiteX7" fmla="*/ 145649 w 2130212"/>
                <a:gd name="connsiteY7" fmla="*/ 751066 h 4200133"/>
                <a:gd name="connsiteX8" fmla="*/ 327338 w 2130212"/>
                <a:gd name="connsiteY8" fmla="*/ 413657 h 4200133"/>
                <a:gd name="connsiteX9" fmla="*/ 1142436 w 2130212"/>
                <a:gd name="connsiteY9" fmla="*/ 21771 h 4200133"/>
                <a:gd name="connsiteX10" fmla="*/ 1915322 w 2130212"/>
                <a:gd name="connsiteY10" fmla="*/ 544286 h 4200133"/>
                <a:gd name="connsiteX11" fmla="*/ 2056836 w 2130212"/>
                <a:gd name="connsiteY11" fmla="*/ 1240971 h 4200133"/>
                <a:gd name="connsiteX12" fmla="*/ 1475068 w 2130212"/>
                <a:gd name="connsiteY12" fmla="*/ 2035629 h 4200133"/>
                <a:gd name="connsiteX13" fmla="*/ 1240344 w 2130212"/>
                <a:gd name="connsiteY13" fmla="*/ 2536371 h 4200133"/>
                <a:gd name="connsiteX0" fmla="*/ 1240344 w 2130212"/>
                <a:gd name="connsiteY0" fmla="*/ 2536371 h 4200133"/>
                <a:gd name="connsiteX1" fmla="*/ 1588751 w 2130212"/>
                <a:gd name="connsiteY1" fmla="*/ 3691595 h 4200133"/>
                <a:gd name="connsiteX2" fmla="*/ 1033515 w 2130212"/>
                <a:gd name="connsiteY2" fmla="*/ 4173943 h 4200133"/>
                <a:gd name="connsiteX3" fmla="*/ 462696 w 2130212"/>
                <a:gd name="connsiteY3" fmla="*/ 3848733 h 4200133"/>
                <a:gd name="connsiteX4" fmla="*/ 238922 w 2130212"/>
                <a:gd name="connsiteY4" fmla="*/ 3243943 h 4200133"/>
                <a:gd name="connsiteX5" fmla="*/ 249744 w 2130212"/>
                <a:gd name="connsiteY5" fmla="*/ 2264229 h 4200133"/>
                <a:gd name="connsiteX6" fmla="*/ 5432 w 2130212"/>
                <a:gd name="connsiteY6" fmla="*/ 1242261 h 4200133"/>
                <a:gd name="connsiteX7" fmla="*/ 145649 w 2130212"/>
                <a:gd name="connsiteY7" fmla="*/ 751066 h 4200133"/>
                <a:gd name="connsiteX8" fmla="*/ 327338 w 2130212"/>
                <a:gd name="connsiteY8" fmla="*/ 413657 h 4200133"/>
                <a:gd name="connsiteX9" fmla="*/ 1142436 w 2130212"/>
                <a:gd name="connsiteY9" fmla="*/ 21771 h 4200133"/>
                <a:gd name="connsiteX10" fmla="*/ 1915322 w 2130212"/>
                <a:gd name="connsiteY10" fmla="*/ 544286 h 4200133"/>
                <a:gd name="connsiteX11" fmla="*/ 2056836 w 2130212"/>
                <a:gd name="connsiteY11" fmla="*/ 1240971 h 4200133"/>
                <a:gd name="connsiteX12" fmla="*/ 1475068 w 2130212"/>
                <a:gd name="connsiteY12" fmla="*/ 2035629 h 4200133"/>
                <a:gd name="connsiteX13" fmla="*/ 1240344 w 2130212"/>
                <a:gd name="connsiteY13" fmla="*/ 2536371 h 4200133"/>
                <a:gd name="connsiteX0" fmla="*/ 1240344 w 2130212"/>
                <a:gd name="connsiteY0" fmla="*/ 2393519 h 4057281"/>
                <a:gd name="connsiteX1" fmla="*/ 1588751 w 2130212"/>
                <a:gd name="connsiteY1" fmla="*/ 3548743 h 4057281"/>
                <a:gd name="connsiteX2" fmla="*/ 1033515 w 2130212"/>
                <a:gd name="connsiteY2" fmla="*/ 4031091 h 4057281"/>
                <a:gd name="connsiteX3" fmla="*/ 462696 w 2130212"/>
                <a:gd name="connsiteY3" fmla="*/ 3705881 h 4057281"/>
                <a:gd name="connsiteX4" fmla="*/ 238922 w 2130212"/>
                <a:gd name="connsiteY4" fmla="*/ 3101091 h 4057281"/>
                <a:gd name="connsiteX5" fmla="*/ 249744 w 2130212"/>
                <a:gd name="connsiteY5" fmla="*/ 2121377 h 4057281"/>
                <a:gd name="connsiteX6" fmla="*/ 5432 w 2130212"/>
                <a:gd name="connsiteY6" fmla="*/ 1099409 h 4057281"/>
                <a:gd name="connsiteX7" fmla="*/ 145649 w 2130212"/>
                <a:gd name="connsiteY7" fmla="*/ 608214 h 4057281"/>
                <a:gd name="connsiteX8" fmla="*/ 327338 w 2130212"/>
                <a:gd name="connsiteY8" fmla="*/ 270805 h 4057281"/>
                <a:gd name="connsiteX9" fmla="*/ 1142436 w 2130212"/>
                <a:gd name="connsiteY9" fmla="*/ 21771 h 4057281"/>
                <a:gd name="connsiteX10" fmla="*/ 1915322 w 2130212"/>
                <a:gd name="connsiteY10" fmla="*/ 401434 h 4057281"/>
                <a:gd name="connsiteX11" fmla="*/ 2056836 w 2130212"/>
                <a:gd name="connsiteY11" fmla="*/ 1098119 h 4057281"/>
                <a:gd name="connsiteX12" fmla="*/ 1475068 w 2130212"/>
                <a:gd name="connsiteY12" fmla="*/ 1892777 h 4057281"/>
                <a:gd name="connsiteX13" fmla="*/ 1240344 w 2130212"/>
                <a:gd name="connsiteY13" fmla="*/ 2393519 h 4057281"/>
                <a:gd name="connsiteX0" fmla="*/ 1240344 w 2130212"/>
                <a:gd name="connsiteY0" fmla="*/ 2393519 h 4057281"/>
                <a:gd name="connsiteX1" fmla="*/ 1588751 w 2130212"/>
                <a:gd name="connsiteY1" fmla="*/ 3548743 h 4057281"/>
                <a:gd name="connsiteX2" fmla="*/ 1033515 w 2130212"/>
                <a:gd name="connsiteY2" fmla="*/ 4031091 h 4057281"/>
                <a:gd name="connsiteX3" fmla="*/ 462696 w 2130212"/>
                <a:gd name="connsiteY3" fmla="*/ 3705881 h 4057281"/>
                <a:gd name="connsiteX4" fmla="*/ 238922 w 2130212"/>
                <a:gd name="connsiteY4" fmla="*/ 3101091 h 4057281"/>
                <a:gd name="connsiteX5" fmla="*/ 249744 w 2130212"/>
                <a:gd name="connsiteY5" fmla="*/ 2121377 h 4057281"/>
                <a:gd name="connsiteX6" fmla="*/ 5432 w 2130212"/>
                <a:gd name="connsiteY6" fmla="*/ 1099409 h 4057281"/>
                <a:gd name="connsiteX7" fmla="*/ 145649 w 2130212"/>
                <a:gd name="connsiteY7" fmla="*/ 608214 h 4057281"/>
                <a:gd name="connsiteX8" fmla="*/ 327338 w 2130212"/>
                <a:gd name="connsiteY8" fmla="*/ 270805 h 4057281"/>
                <a:gd name="connsiteX9" fmla="*/ 1142436 w 2130212"/>
                <a:gd name="connsiteY9" fmla="*/ 21771 h 4057281"/>
                <a:gd name="connsiteX10" fmla="*/ 1915322 w 2130212"/>
                <a:gd name="connsiteY10" fmla="*/ 401434 h 4057281"/>
                <a:gd name="connsiteX11" fmla="*/ 2056836 w 2130212"/>
                <a:gd name="connsiteY11" fmla="*/ 1098119 h 4057281"/>
                <a:gd name="connsiteX12" fmla="*/ 1475068 w 2130212"/>
                <a:gd name="connsiteY12" fmla="*/ 1892777 h 4057281"/>
                <a:gd name="connsiteX13" fmla="*/ 1240344 w 2130212"/>
                <a:gd name="connsiteY13" fmla="*/ 2393519 h 4057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30212" h="4057281">
                  <a:moveTo>
                    <a:pt x="1240344" y="2393519"/>
                  </a:moveTo>
                  <a:cubicBezTo>
                    <a:pt x="1286509" y="2898097"/>
                    <a:pt x="1638881" y="3124083"/>
                    <a:pt x="1588751" y="3548743"/>
                  </a:cubicBezTo>
                  <a:cubicBezTo>
                    <a:pt x="1554269" y="3821672"/>
                    <a:pt x="1221191" y="4004901"/>
                    <a:pt x="1033515" y="4031091"/>
                  </a:cubicBezTo>
                  <a:cubicBezTo>
                    <a:pt x="845839" y="4057281"/>
                    <a:pt x="678145" y="3985354"/>
                    <a:pt x="462696" y="3705881"/>
                  </a:cubicBezTo>
                  <a:cubicBezTo>
                    <a:pt x="330264" y="3550881"/>
                    <a:pt x="274414" y="3365175"/>
                    <a:pt x="238922" y="3101091"/>
                  </a:cubicBezTo>
                  <a:cubicBezTo>
                    <a:pt x="203430" y="2837007"/>
                    <a:pt x="316203" y="2851621"/>
                    <a:pt x="249744" y="2121377"/>
                  </a:cubicBezTo>
                  <a:cubicBezTo>
                    <a:pt x="154044" y="1751716"/>
                    <a:pt x="19730" y="1497194"/>
                    <a:pt x="5432" y="1099409"/>
                  </a:cubicBezTo>
                  <a:cubicBezTo>
                    <a:pt x="0" y="847223"/>
                    <a:pt x="91998" y="746315"/>
                    <a:pt x="145649" y="608214"/>
                  </a:cubicBezTo>
                  <a:cubicBezTo>
                    <a:pt x="199300" y="470113"/>
                    <a:pt x="161207" y="368545"/>
                    <a:pt x="327338" y="270805"/>
                  </a:cubicBezTo>
                  <a:cubicBezTo>
                    <a:pt x="493469" y="173065"/>
                    <a:pt x="877772" y="0"/>
                    <a:pt x="1142436" y="21771"/>
                  </a:cubicBezTo>
                  <a:cubicBezTo>
                    <a:pt x="1407100" y="43542"/>
                    <a:pt x="1762922" y="222043"/>
                    <a:pt x="1915322" y="401434"/>
                  </a:cubicBezTo>
                  <a:cubicBezTo>
                    <a:pt x="2067722" y="580825"/>
                    <a:pt x="2130212" y="849562"/>
                    <a:pt x="2056836" y="1098119"/>
                  </a:cubicBezTo>
                  <a:cubicBezTo>
                    <a:pt x="1983460" y="1346676"/>
                    <a:pt x="1611139" y="1676877"/>
                    <a:pt x="1475068" y="1892777"/>
                  </a:cubicBezTo>
                  <a:cubicBezTo>
                    <a:pt x="1255997" y="2228412"/>
                    <a:pt x="1281272" y="2201202"/>
                    <a:pt x="1240344" y="23935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Freeform 17"/>
            <p:cNvSpPr/>
            <p:nvPr/>
          </p:nvSpPr>
          <p:spPr>
            <a:xfrm>
              <a:off x="3016260" y="1404699"/>
              <a:ext cx="716740" cy="772188"/>
            </a:xfrm>
            <a:custGeom>
              <a:avLst/>
              <a:gdLst>
                <a:gd name="connsiteX0" fmla="*/ 635001 w 763814"/>
                <a:gd name="connsiteY0" fmla="*/ 192314 h 776514"/>
                <a:gd name="connsiteX1" fmla="*/ 330201 w 763814"/>
                <a:gd name="connsiteY1" fmla="*/ 29028 h 776514"/>
                <a:gd name="connsiteX2" fmla="*/ 36286 w 763814"/>
                <a:gd name="connsiteY2" fmla="*/ 366485 h 776514"/>
                <a:gd name="connsiteX3" fmla="*/ 547915 w 763814"/>
                <a:gd name="connsiteY3" fmla="*/ 529771 h 776514"/>
                <a:gd name="connsiteX4" fmla="*/ 112486 w 763814"/>
                <a:gd name="connsiteY4" fmla="*/ 562428 h 776514"/>
                <a:gd name="connsiteX5" fmla="*/ 428172 w 763814"/>
                <a:gd name="connsiteY5" fmla="*/ 747485 h 776514"/>
                <a:gd name="connsiteX6" fmla="*/ 722086 w 763814"/>
                <a:gd name="connsiteY6" fmla="*/ 388256 h 776514"/>
                <a:gd name="connsiteX7" fmla="*/ 177801 w 763814"/>
                <a:gd name="connsiteY7" fmla="*/ 268514 h 776514"/>
                <a:gd name="connsiteX8" fmla="*/ 635001 w 763814"/>
                <a:gd name="connsiteY8" fmla="*/ 192314 h 776514"/>
                <a:gd name="connsiteX0" fmla="*/ 635001 w 763814"/>
                <a:gd name="connsiteY0" fmla="*/ 251826 h 764612"/>
                <a:gd name="connsiteX1" fmla="*/ 330201 w 763814"/>
                <a:gd name="connsiteY1" fmla="*/ 17126 h 764612"/>
                <a:gd name="connsiteX2" fmla="*/ 36286 w 763814"/>
                <a:gd name="connsiteY2" fmla="*/ 354583 h 764612"/>
                <a:gd name="connsiteX3" fmla="*/ 547915 w 763814"/>
                <a:gd name="connsiteY3" fmla="*/ 517869 h 764612"/>
                <a:gd name="connsiteX4" fmla="*/ 112486 w 763814"/>
                <a:gd name="connsiteY4" fmla="*/ 550526 h 764612"/>
                <a:gd name="connsiteX5" fmla="*/ 428172 w 763814"/>
                <a:gd name="connsiteY5" fmla="*/ 735583 h 764612"/>
                <a:gd name="connsiteX6" fmla="*/ 722086 w 763814"/>
                <a:gd name="connsiteY6" fmla="*/ 376354 h 764612"/>
                <a:gd name="connsiteX7" fmla="*/ 177801 w 763814"/>
                <a:gd name="connsiteY7" fmla="*/ 256612 h 764612"/>
                <a:gd name="connsiteX8" fmla="*/ 635001 w 763814"/>
                <a:gd name="connsiteY8" fmla="*/ 251826 h 764612"/>
                <a:gd name="connsiteX0" fmla="*/ 635001 w 763814"/>
                <a:gd name="connsiteY0" fmla="*/ 245144 h 757930"/>
                <a:gd name="connsiteX1" fmla="*/ 330201 w 763814"/>
                <a:gd name="connsiteY1" fmla="*/ 10444 h 757930"/>
                <a:gd name="connsiteX2" fmla="*/ 36286 w 763814"/>
                <a:gd name="connsiteY2" fmla="*/ 347901 h 757930"/>
                <a:gd name="connsiteX3" fmla="*/ 547915 w 763814"/>
                <a:gd name="connsiteY3" fmla="*/ 511187 h 757930"/>
                <a:gd name="connsiteX4" fmla="*/ 112486 w 763814"/>
                <a:gd name="connsiteY4" fmla="*/ 543844 h 757930"/>
                <a:gd name="connsiteX5" fmla="*/ 428172 w 763814"/>
                <a:gd name="connsiteY5" fmla="*/ 728901 h 757930"/>
                <a:gd name="connsiteX6" fmla="*/ 722086 w 763814"/>
                <a:gd name="connsiteY6" fmla="*/ 369672 h 757930"/>
                <a:gd name="connsiteX7" fmla="*/ 177801 w 763814"/>
                <a:gd name="connsiteY7" fmla="*/ 249930 h 757930"/>
                <a:gd name="connsiteX8" fmla="*/ 635001 w 763814"/>
                <a:gd name="connsiteY8" fmla="*/ 245144 h 757930"/>
                <a:gd name="connsiteX0" fmla="*/ 563595 w 692408"/>
                <a:gd name="connsiteY0" fmla="*/ 245144 h 757930"/>
                <a:gd name="connsiteX1" fmla="*/ 258795 w 692408"/>
                <a:gd name="connsiteY1" fmla="*/ 10444 h 757930"/>
                <a:gd name="connsiteX2" fmla="*/ 36286 w 692408"/>
                <a:gd name="connsiteY2" fmla="*/ 347901 h 757930"/>
                <a:gd name="connsiteX3" fmla="*/ 476509 w 692408"/>
                <a:gd name="connsiteY3" fmla="*/ 511187 h 757930"/>
                <a:gd name="connsiteX4" fmla="*/ 41080 w 692408"/>
                <a:gd name="connsiteY4" fmla="*/ 543844 h 757930"/>
                <a:gd name="connsiteX5" fmla="*/ 356766 w 692408"/>
                <a:gd name="connsiteY5" fmla="*/ 728901 h 757930"/>
                <a:gd name="connsiteX6" fmla="*/ 650680 w 692408"/>
                <a:gd name="connsiteY6" fmla="*/ 369672 h 757930"/>
                <a:gd name="connsiteX7" fmla="*/ 106395 w 692408"/>
                <a:gd name="connsiteY7" fmla="*/ 249930 h 757930"/>
                <a:gd name="connsiteX8" fmla="*/ 563595 w 692408"/>
                <a:gd name="connsiteY8" fmla="*/ 245144 h 757930"/>
                <a:gd name="connsiteX0" fmla="*/ 576026 w 704839"/>
                <a:gd name="connsiteY0" fmla="*/ 245144 h 757930"/>
                <a:gd name="connsiteX1" fmla="*/ 271226 w 704839"/>
                <a:gd name="connsiteY1" fmla="*/ 10444 h 757930"/>
                <a:gd name="connsiteX2" fmla="*/ 48717 w 704839"/>
                <a:gd name="connsiteY2" fmla="*/ 347901 h 757930"/>
                <a:gd name="connsiteX3" fmla="*/ 488940 w 704839"/>
                <a:gd name="connsiteY3" fmla="*/ 511187 h 757930"/>
                <a:gd name="connsiteX4" fmla="*/ 53511 w 704839"/>
                <a:gd name="connsiteY4" fmla="*/ 543844 h 757930"/>
                <a:gd name="connsiteX5" fmla="*/ 369197 w 704839"/>
                <a:gd name="connsiteY5" fmla="*/ 728901 h 757930"/>
                <a:gd name="connsiteX6" fmla="*/ 663111 w 704839"/>
                <a:gd name="connsiteY6" fmla="*/ 369672 h 757930"/>
                <a:gd name="connsiteX7" fmla="*/ 118826 w 704839"/>
                <a:gd name="connsiteY7" fmla="*/ 249930 h 757930"/>
                <a:gd name="connsiteX8" fmla="*/ 576026 w 704839"/>
                <a:gd name="connsiteY8" fmla="*/ 245144 h 757930"/>
                <a:gd name="connsiteX0" fmla="*/ 576026 w 704839"/>
                <a:gd name="connsiteY0" fmla="*/ 245144 h 757930"/>
                <a:gd name="connsiteX1" fmla="*/ 271226 w 704839"/>
                <a:gd name="connsiteY1" fmla="*/ 10444 h 757930"/>
                <a:gd name="connsiteX2" fmla="*/ 48717 w 704839"/>
                <a:gd name="connsiteY2" fmla="*/ 347901 h 757930"/>
                <a:gd name="connsiteX3" fmla="*/ 488940 w 704839"/>
                <a:gd name="connsiteY3" fmla="*/ 511187 h 757930"/>
                <a:gd name="connsiteX4" fmla="*/ 53511 w 704839"/>
                <a:gd name="connsiteY4" fmla="*/ 543844 h 757930"/>
                <a:gd name="connsiteX5" fmla="*/ 369197 w 704839"/>
                <a:gd name="connsiteY5" fmla="*/ 728901 h 757930"/>
                <a:gd name="connsiteX6" fmla="*/ 663111 w 704839"/>
                <a:gd name="connsiteY6" fmla="*/ 369672 h 757930"/>
                <a:gd name="connsiteX7" fmla="*/ 118826 w 704839"/>
                <a:gd name="connsiteY7" fmla="*/ 249930 h 757930"/>
                <a:gd name="connsiteX8" fmla="*/ 576026 w 704839"/>
                <a:gd name="connsiteY8" fmla="*/ 245144 h 757930"/>
                <a:gd name="connsiteX0" fmla="*/ 576026 w 704839"/>
                <a:gd name="connsiteY0" fmla="*/ 245144 h 757930"/>
                <a:gd name="connsiteX1" fmla="*/ 271226 w 704839"/>
                <a:gd name="connsiteY1" fmla="*/ 10444 h 757930"/>
                <a:gd name="connsiteX2" fmla="*/ 48717 w 704839"/>
                <a:gd name="connsiteY2" fmla="*/ 347901 h 757930"/>
                <a:gd name="connsiteX3" fmla="*/ 488940 w 704839"/>
                <a:gd name="connsiteY3" fmla="*/ 511187 h 757930"/>
                <a:gd name="connsiteX4" fmla="*/ 53511 w 704839"/>
                <a:gd name="connsiteY4" fmla="*/ 543844 h 757930"/>
                <a:gd name="connsiteX5" fmla="*/ 369197 w 704839"/>
                <a:gd name="connsiteY5" fmla="*/ 728901 h 757930"/>
                <a:gd name="connsiteX6" fmla="*/ 663111 w 704839"/>
                <a:gd name="connsiteY6" fmla="*/ 369672 h 757930"/>
                <a:gd name="connsiteX7" fmla="*/ 118826 w 704839"/>
                <a:gd name="connsiteY7" fmla="*/ 249930 h 757930"/>
                <a:gd name="connsiteX8" fmla="*/ 576026 w 704839"/>
                <a:gd name="connsiteY8" fmla="*/ 245144 h 757930"/>
                <a:gd name="connsiteX0" fmla="*/ 576026 w 716740"/>
                <a:gd name="connsiteY0" fmla="*/ 245144 h 615030"/>
                <a:gd name="connsiteX1" fmla="*/ 271226 w 716740"/>
                <a:gd name="connsiteY1" fmla="*/ 10444 h 615030"/>
                <a:gd name="connsiteX2" fmla="*/ 48717 w 716740"/>
                <a:gd name="connsiteY2" fmla="*/ 347901 h 615030"/>
                <a:gd name="connsiteX3" fmla="*/ 488940 w 716740"/>
                <a:gd name="connsiteY3" fmla="*/ 511187 h 615030"/>
                <a:gd name="connsiteX4" fmla="*/ 53511 w 716740"/>
                <a:gd name="connsiteY4" fmla="*/ 543844 h 615030"/>
                <a:gd name="connsiteX5" fmla="*/ 440603 w 716740"/>
                <a:gd name="connsiteY5" fmla="*/ 586001 h 615030"/>
                <a:gd name="connsiteX6" fmla="*/ 663111 w 716740"/>
                <a:gd name="connsiteY6" fmla="*/ 369672 h 615030"/>
                <a:gd name="connsiteX7" fmla="*/ 118826 w 716740"/>
                <a:gd name="connsiteY7" fmla="*/ 249930 h 615030"/>
                <a:gd name="connsiteX8" fmla="*/ 576026 w 716740"/>
                <a:gd name="connsiteY8" fmla="*/ 245144 h 615030"/>
                <a:gd name="connsiteX0" fmla="*/ 576026 w 716740"/>
                <a:gd name="connsiteY0" fmla="*/ 245144 h 615030"/>
                <a:gd name="connsiteX1" fmla="*/ 271226 w 716740"/>
                <a:gd name="connsiteY1" fmla="*/ 10444 h 615030"/>
                <a:gd name="connsiteX2" fmla="*/ 48717 w 716740"/>
                <a:gd name="connsiteY2" fmla="*/ 347901 h 615030"/>
                <a:gd name="connsiteX3" fmla="*/ 488940 w 716740"/>
                <a:gd name="connsiteY3" fmla="*/ 511187 h 615030"/>
                <a:gd name="connsiteX4" fmla="*/ 53511 w 716740"/>
                <a:gd name="connsiteY4" fmla="*/ 543844 h 615030"/>
                <a:gd name="connsiteX5" fmla="*/ 440603 w 716740"/>
                <a:gd name="connsiteY5" fmla="*/ 586001 h 615030"/>
                <a:gd name="connsiteX6" fmla="*/ 663111 w 716740"/>
                <a:gd name="connsiteY6" fmla="*/ 369672 h 615030"/>
                <a:gd name="connsiteX7" fmla="*/ 118826 w 716740"/>
                <a:gd name="connsiteY7" fmla="*/ 249930 h 615030"/>
                <a:gd name="connsiteX8" fmla="*/ 576026 w 716740"/>
                <a:gd name="connsiteY8" fmla="*/ 245144 h 615030"/>
                <a:gd name="connsiteX0" fmla="*/ 576026 w 716740"/>
                <a:gd name="connsiteY0" fmla="*/ 245144 h 664570"/>
                <a:gd name="connsiteX1" fmla="*/ 271226 w 716740"/>
                <a:gd name="connsiteY1" fmla="*/ 10444 h 664570"/>
                <a:gd name="connsiteX2" fmla="*/ 48717 w 716740"/>
                <a:gd name="connsiteY2" fmla="*/ 347901 h 664570"/>
                <a:gd name="connsiteX3" fmla="*/ 488940 w 716740"/>
                <a:gd name="connsiteY3" fmla="*/ 511187 h 664570"/>
                <a:gd name="connsiteX4" fmla="*/ 53511 w 716740"/>
                <a:gd name="connsiteY4" fmla="*/ 543844 h 664570"/>
                <a:gd name="connsiteX5" fmla="*/ 440603 w 716740"/>
                <a:gd name="connsiteY5" fmla="*/ 586001 h 664570"/>
                <a:gd name="connsiteX6" fmla="*/ 663111 w 716740"/>
                <a:gd name="connsiteY6" fmla="*/ 369672 h 664570"/>
                <a:gd name="connsiteX7" fmla="*/ 118826 w 716740"/>
                <a:gd name="connsiteY7" fmla="*/ 249930 h 664570"/>
                <a:gd name="connsiteX8" fmla="*/ 576026 w 716740"/>
                <a:gd name="connsiteY8" fmla="*/ 245144 h 664570"/>
                <a:gd name="connsiteX0" fmla="*/ 576026 w 716740"/>
                <a:gd name="connsiteY0" fmla="*/ 245144 h 735984"/>
                <a:gd name="connsiteX1" fmla="*/ 271226 w 716740"/>
                <a:gd name="connsiteY1" fmla="*/ 10444 h 735984"/>
                <a:gd name="connsiteX2" fmla="*/ 48717 w 716740"/>
                <a:gd name="connsiteY2" fmla="*/ 347901 h 735984"/>
                <a:gd name="connsiteX3" fmla="*/ 488940 w 716740"/>
                <a:gd name="connsiteY3" fmla="*/ 511187 h 735984"/>
                <a:gd name="connsiteX4" fmla="*/ 53511 w 716740"/>
                <a:gd name="connsiteY4" fmla="*/ 543844 h 735984"/>
                <a:gd name="connsiteX5" fmla="*/ 440603 w 716740"/>
                <a:gd name="connsiteY5" fmla="*/ 657415 h 735984"/>
                <a:gd name="connsiteX6" fmla="*/ 663111 w 716740"/>
                <a:gd name="connsiteY6" fmla="*/ 369672 h 735984"/>
                <a:gd name="connsiteX7" fmla="*/ 118826 w 716740"/>
                <a:gd name="connsiteY7" fmla="*/ 249930 h 735984"/>
                <a:gd name="connsiteX8" fmla="*/ 576026 w 716740"/>
                <a:gd name="connsiteY8" fmla="*/ 245144 h 735984"/>
                <a:gd name="connsiteX0" fmla="*/ 576026 w 716740"/>
                <a:gd name="connsiteY0" fmla="*/ 245144 h 735984"/>
                <a:gd name="connsiteX1" fmla="*/ 271226 w 716740"/>
                <a:gd name="connsiteY1" fmla="*/ 10444 h 735984"/>
                <a:gd name="connsiteX2" fmla="*/ 48717 w 716740"/>
                <a:gd name="connsiteY2" fmla="*/ 347901 h 735984"/>
                <a:gd name="connsiteX3" fmla="*/ 488940 w 716740"/>
                <a:gd name="connsiteY3" fmla="*/ 511187 h 735984"/>
                <a:gd name="connsiteX4" fmla="*/ 53511 w 716740"/>
                <a:gd name="connsiteY4" fmla="*/ 543844 h 735984"/>
                <a:gd name="connsiteX5" fmla="*/ 440603 w 716740"/>
                <a:gd name="connsiteY5" fmla="*/ 657415 h 735984"/>
                <a:gd name="connsiteX6" fmla="*/ 663111 w 716740"/>
                <a:gd name="connsiteY6" fmla="*/ 369672 h 735984"/>
                <a:gd name="connsiteX7" fmla="*/ 118826 w 716740"/>
                <a:gd name="connsiteY7" fmla="*/ 249930 h 735984"/>
                <a:gd name="connsiteX8" fmla="*/ 576026 w 716740"/>
                <a:gd name="connsiteY8" fmla="*/ 245144 h 735984"/>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543844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6740" h="772188">
                  <a:moveTo>
                    <a:pt x="576026" y="245144"/>
                  </a:moveTo>
                  <a:cubicBezTo>
                    <a:pt x="601426" y="205230"/>
                    <a:pt x="470080" y="0"/>
                    <a:pt x="271226" y="10444"/>
                  </a:cubicBezTo>
                  <a:cubicBezTo>
                    <a:pt x="0" y="31394"/>
                    <a:pt x="12431" y="264444"/>
                    <a:pt x="48717" y="347901"/>
                  </a:cubicBezTo>
                  <a:cubicBezTo>
                    <a:pt x="85003" y="431358"/>
                    <a:pt x="485291" y="454256"/>
                    <a:pt x="488940" y="511187"/>
                  </a:cubicBezTo>
                  <a:cubicBezTo>
                    <a:pt x="494509" y="614812"/>
                    <a:pt x="159685" y="358487"/>
                    <a:pt x="53511" y="472382"/>
                  </a:cubicBezTo>
                  <a:cubicBezTo>
                    <a:pt x="45455" y="496753"/>
                    <a:pt x="202813" y="772188"/>
                    <a:pt x="440603" y="657415"/>
                  </a:cubicBezTo>
                  <a:cubicBezTo>
                    <a:pt x="649849" y="552206"/>
                    <a:pt x="716740" y="437586"/>
                    <a:pt x="663111" y="369672"/>
                  </a:cubicBezTo>
                  <a:cubicBezTo>
                    <a:pt x="609482" y="301758"/>
                    <a:pt x="133340" y="270685"/>
                    <a:pt x="118826" y="249930"/>
                  </a:cubicBezTo>
                  <a:cubicBezTo>
                    <a:pt x="179570" y="155845"/>
                    <a:pt x="514438" y="307930"/>
                    <a:pt x="576026" y="24514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Freeform 18"/>
            <p:cNvSpPr/>
            <p:nvPr/>
          </p:nvSpPr>
          <p:spPr>
            <a:xfrm>
              <a:off x="3714744" y="1289019"/>
              <a:ext cx="453571" cy="570623"/>
            </a:xfrm>
            <a:custGeom>
              <a:avLst/>
              <a:gdLst>
                <a:gd name="connsiteX0" fmla="*/ 179614 w 453571"/>
                <a:gd name="connsiteY0" fmla="*/ 522514 h 531585"/>
                <a:gd name="connsiteX1" fmla="*/ 5443 w 453571"/>
                <a:gd name="connsiteY1" fmla="*/ 250372 h 531585"/>
                <a:gd name="connsiteX2" fmla="*/ 146957 w 453571"/>
                <a:gd name="connsiteY2" fmla="*/ 21772 h 531585"/>
                <a:gd name="connsiteX3" fmla="*/ 223157 w 453571"/>
                <a:gd name="connsiteY3" fmla="*/ 239486 h 531585"/>
                <a:gd name="connsiteX4" fmla="*/ 277586 w 453571"/>
                <a:gd name="connsiteY4" fmla="*/ 10886 h 531585"/>
                <a:gd name="connsiteX5" fmla="*/ 451757 w 453571"/>
                <a:gd name="connsiteY5" fmla="*/ 304800 h 531585"/>
                <a:gd name="connsiteX6" fmla="*/ 288471 w 453571"/>
                <a:gd name="connsiteY6" fmla="*/ 500743 h 531585"/>
                <a:gd name="connsiteX7" fmla="*/ 321129 w 453571"/>
                <a:gd name="connsiteY7" fmla="*/ 174172 h 531585"/>
                <a:gd name="connsiteX8" fmla="*/ 244929 w 453571"/>
                <a:gd name="connsiteY8" fmla="*/ 391886 h 531585"/>
                <a:gd name="connsiteX9" fmla="*/ 114300 w 453571"/>
                <a:gd name="connsiteY9" fmla="*/ 195943 h 531585"/>
                <a:gd name="connsiteX10" fmla="*/ 179614 w 453571"/>
                <a:gd name="connsiteY10" fmla="*/ 522514 h 531585"/>
                <a:gd name="connsiteX0" fmla="*/ 179614 w 453571"/>
                <a:gd name="connsiteY0" fmla="*/ 541594 h 550665"/>
                <a:gd name="connsiteX1" fmla="*/ 5443 w 453571"/>
                <a:gd name="connsiteY1" fmla="*/ 269452 h 550665"/>
                <a:gd name="connsiteX2" fmla="*/ 146957 w 453571"/>
                <a:gd name="connsiteY2" fmla="*/ 40852 h 550665"/>
                <a:gd name="connsiteX3" fmla="*/ 223157 w 453571"/>
                <a:gd name="connsiteY3" fmla="*/ 258566 h 550665"/>
                <a:gd name="connsiteX4" fmla="*/ 277586 w 453571"/>
                <a:gd name="connsiteY4" fmla="*/ 29966 h 550665"/>
                <a:gd name="connsiteX5" fmla="*/ 451757 w 453571"/>
                <a:gd name="connsiteY5" fmla="*/ 323880 h 550665"/>
                <a:gd name="connsiteX6" fmla="*/ 288471 w 453571"/>
                <a:gd name="connsiteY6" fmla="*/ 519823 h 550665"/>
                <a:gd name="connsiteX7" fmla="*/ 321129 w 453571"/>
                <a:gd name="connsiteY7" fmla="*/ 193252 h 550665"/>
                <a:gd name="connsiteX8" fmla="*/ 244929 w 453571"/>
                <a:gd name="connsiteY8" fmla="*/ 410966 h 550665"/>
                <a:gd name="connsiteX9" fmla="*/ 114300 w 453571"/>
                <a:gd name="connsiteY9" fmla="*/ 215023 h 550665"/>
                <a:gd name="connsiteX10" fmla="*/ 179614 w 453571"/>
                <a:gd name="connsiteY10" fmla="*/ 541594 h 550665"/>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3571" h="570623">
                  <a:moveTo>
                    <a:pt x="179614" y="561552"/>
                  </a:moveTo>
                  <a:cubicBezTo>
                    <a:pt x="161471" y="570623"/>
                    <a:pt x="10886" y="372867"/>
                    <a:pt x="5443" y="289410"/>
                  </a:cubicBezTo>
                  <a:cubicBezTo>
                    <a:pt x="0" y="205953"/>
                    <a:pt x="110671" y="62624"/>
                    <a:pt x="146957" y="60810"/>
                  </a:cubicBezTo>
                  <a:cubicBezTo>
                    <a:pt x="239445" y="19958"/>
                    <a:pt x="201386" y="280338"/>
                    <a:pt x="223157" y="278524"/>
                  </a:cubicBezTo>
                  <a:cubicBezTo>
                    <a:pt x="244928" y="276710"/>
                    <a:pt x="193770" y="0"/>
                    <a:pt x="277586" y="49924"/>
                  </a:cubicBezTo>
                  <a:cubicBezTo>
                    <a:pt x="315686" y="60810"/>
                    <a:pt x="449943" y="262195"/>
                    <a:pt x="451757" y="343838"/>
                  </a:cubicBezTo>
                  <a:cubicBezTo>
                    <a:pt x="453571" y="425481"/>
                    <a:pt x="310242" y="561552"/>
                    <a:pt x="288471" y="539781"/>
                  </a:cubicBezTo>
                  <a:cubicBezTo>
                    <a:pt x="259084" y="499924"/>
                    <a:pt x="328386" y="231353"/>
                    <a:pt x="321129" y="213210"/>
                  </a:cubicBezTo>
                  <a:cubicBezTo>
                    <a:pt x="313872" y="195067"/>
                    <a:pt x="291786" y="427308"/>
                    <a:pt x="244929" y="430924"/>
                  </a:cubicBezTo>
                  <a:cubicBezTo>
                    <a:pt x="144744" y="449816"/>
                    <a:pt x="123371" y="216838"/>
                    <a:pt x="114300" y="234981"/>
                  </a:cubicBezTo>
                  <a:cubicBezTo>
                    <a:pt x="105229" y="253124"/>
                    <a:pt x="228241" y="493437"/>
                    <a:pt x="179614" y="561552"/>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Freeform 19"/>
            <p:cNvSpPr/>
            <p:nvPr/>
          </p:nvSpPr>
          <p:spPr>
            <a:xfrm>
              <a:off x="4258127" y="1464462"/>
              <a:ext cx="313873" cy="392902"/>
            </a:xfrm>
            <a:custGeom>
              <a:avLst/>
              <a:gdLst>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214813 w 313873"/>
                <a:gd name="connsiteY6" fmla="*/ 209564 h 395514"/>
                <a:gd name="connsiteX7" fmla="*/ 92529 w 313873"/>
                <a:gd name="connsiteY7" fmla="*/ 224971 h 395514"/>
                <a:gd name="connsiteX8" fmla="*/ 81644 w 313873"/>
                <a:gd name="connsiteY8"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214813 w 313873"/>
                <a:gd name="connsiteY6" fmla="*/ 209564 h 395514"/>
                <a:gd name="connsiteX7" fmla="*/ 92529 w 313873"/>
                <a:gd name="connsiteY7" fmla="*/ 224971 h 395514"/>
                <a:gd name="connsiteX8" fmla="*/ 81644 w 313873"/>
                <a:gd name="connsiteY8"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143343 w 313873"/>
                <a:gd name="connsiteY6" fmla="*/ 138102 h 395514"/>
                <a:gd name="connsiteX7" fmla="*/ 92529 w 313873"/>
                <a:gd name="connsiteY7" fmla="*/ 224971 h 395514"/>
                <a:gd name="connsiteX8" fmla="*/ 81644 w 313873"/>
                <a:gd name="connsiteY8"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143343 w 313873"/>
                <a:gd name="connsiteY6" fmla="*/ 138102 h 395514"/>
                <a:gd name="connsiteX7" fmla="*/ 70953 w 313873"/>
                <a:gd name="connsiteY7" fmla="*/ 139714 h 395514"/>
                <a:gd name="connsiteX8" fmla="*/ 92529 w 313873"/>
                <a:gd name="connsiteY8" fmla="*/ 224971 h 395514"/>
                <a:gd name="connsiteX9" fmla="*/ 81644 w 313873"/>
                <a:gd name="connsiteY9"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143343 w 313873"/>
                <a:gd name="connsiteY6" fmla="*/ 138102 h 395514"/>
                <a:gd name="connsiteX7" fmla="*/ 92529 w 313873"/>
                <a:gd name="connsiteY7" fmla="*/ 224971 h 395514"/>
                <a:gd name="connsiteX8" fmla="*/ 81644 w 313873"/>
                <a:gd name="connsiteY8"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2902"/>
                <a:gd name="connsiteX1" fmla="*/ 16329 w 313873"/>
                <a:gd name="connsiteY1" fmla="*/ 148771 h 392902"/>
                <a:gd name="connsiteX2" fmla="*/ 179615 w 313873"/>
                <a:gd name="connsiteY2" fmla="*/ 18143 h 392902"/>
                <a:gd name="connsiteX3" fmla="*/ 310244 w 313873"/>
                <a:gd name="connsiteY3" fmla="*/ 257629 h 392902"/>
                <a:gd name="connsiteX4" fmla="*/ 201387 w 313873"/>
                <a:gd name="connsiteY4" fmla="*/ 388257 h 392902"/>
                <a:gd name="connsiteX5" fmla="*/ 212272 w 313873"/>
                <a:gd name="connsiteY5" fmla="*/ 285500 h 392902"/>
                <a:gd name="connsiteX6" fmla="*/ 92529 w 313873"/>
                <a:gd name="connsiteY6" fmla="*/ 224971 h 392902"/>
                <a:gd name="connsiteX7" fmla="*/ 81644 w 313873"/>
                <a:gd name="connsiteY7" fmla="*/ 344714 h 39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873" h="392902">
                  <a:moveTo>
                    <a:pt x="81644" y="344714"/>
                  </a:moveTo>
                  <a:cubicBezTo>
                    <a:pt x="68944" y="332014"/>
                    <a:pt x="0" y="203200"/>
                    <a:pt x="16329" y="148771"/>
                  </a:cubicBezTo>
                  <a:cubicBezTo>
                    <a:pt x="32658" y="94342"/>
                    <a:pt x="130629" y="0"/>
                    <a:pt x="179615" y="18143"/>
                  </a:cubicBezTo>
                  <a:cubicBezTo>
                    <a:pt x="228601" y="36286"/>
                    <a:pt x="306615" y="195943"/>
                    <a:pt x="310244" y="257629"/>
                  </a:cubicBezTo>
                  <a:cubicBezTo>
                    <a:pt x="313873" y="319315"/>
                    <a:pt x="217716" y="383612"/>
                    <a:pt x="201387" y="388257"/>
                  </a:cubicBezTo>
                  <a:cubicBezTo>
                    <a:pt x="185058" y="392902"/>
                    <a:pt x="230415" y="312714"/>
                    <a:pt x="212272" y="285500"/>
                  </a:cubicBezTo>
                  <a:cubicBezTo>
                    <a:pt x="194129" y="258286"/>
                    <a:pt x="114300" y="215102"/>
                    <a:pt x="92529" y="224971"/>
                  </a:cubicBezTo>
                  <a:cubicBezTo>
                    <a:pt x="70758" y="234840"/>
                    <a:pt x="94344" y="357414"/>
                    <a:pt x="81644" y="344714"/>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Freeform 20"/>
            <p:cNvSpPr/>
            <p:nvPr/>
          </p:nvSpPr>
          <p:spPr>
            <a:xfrm>
              <a:off x="4635501" y="1651000"/>
              <a:ext cx="247650" cy="325224"/>
            </a:xfrm>
            <a:custGeom>
              <a:avLst/>
              <a:gdLst>
                <a:gd name="connsiteX0" fmla="*/ 99786 w 306615"/>
                <a:gd name="connsiteY0" fmla="*/ 373743 h 406400"/>
                <a:gd name="connsiteX1" fmla="*/ 12700 w 306615"/>
                <a:gd name="connsiteY1" fmla="*/ 210457 h 406400"/>
                <a:gd name="connsiteX2" fmla="*/ 175986 w 306615"/>
                <a:gd name="connsiteY2" fmla="*/ 3628 h 406400"/>
                <a:gd name="connsiteX3" fmla="*/ 295729 w 306615"/>
                <a:gd name="connsiteY3" fmla="*/ 232228 h 406400"/>
                <a:gd name="connsiteX4" fmla="*/ 110672 w 306615"/>
                <a:gd name="connsiteY4" fmla="*/ 243114 h 406400"/>
                <a:gd name="connsiteX5" fmla="*/ 230415 w 306615"/>
                <a:gd name="connsiteY5" fmla="*/ 297543 h 406400"/>
                <a:gd name="connsiteX6" fmla="*/ 219529 w 306615"/>
                <a:gd name="connsiteY6" fmla="*/ 395514 h 406400"/>
                <a:gd name="connsiteX7" fmla="*/ 88900 w 306615"/>
                <a:gd name="connsiteY7" fmla="*/ 232228 h 406400"/>
                <a:gd name="connsiteX8" fmla="*/ 99786 w 306615"/>
                <a:gd name="connsiteY8" fmla="*/ 373743 h 406400"/>
                <a:gd name="connsiteX0" fmla="*/ 99786 w 319964"/>
                <a:gd name="connsiteY0" fmla="*/ 373743 h 418302"/>
                <a:gd name="connsiteX1" fmla="*/ 12700 w 319964"/>
                <a:gd name="connsiteY1" fmla="*/ 210457 h 418302"/>
                <a:gd name="connsiteX2" fmla="*/ 175986 w 319964"/>
                <a:gd name="connsiteY2" fmla="*/ 3628 h 418302"/>
                <a:gd name="connsiteX3" fmla="*/ 295729 w 319964"/>
                <a:gd name="connsiteY3" fmla="*/ 232228 h 418302"/>
                <a:gd name="connsiteX4" fmla="*/ 110672 w 319964"/>
                <a:gd name="connsiteY4" fmla="*/ 243114 h 418302"/>
                <a:gd name="connsiteX5" fmla="*/ 301821 w 319964"/>
                <a:gd name="connsiteY5" fmla="*/ 368957 h 418302"/>
                <a:gd name="connsiteX6" fmla="*/ 219529 w 319964"/>
                <a:gd name="connsiteY6" fmla="*/ 395514 h 418302"/>
                <a:gd name="connsiteX7" fmla="*/ 88900 w 319964"/>
                <a:gd name="connsiteY7" fmla="*/ 232228 h 418302"/>
                <a:gd name="connsiteX8" fmla="*/ 99786 w 319964"/>
                <a:gd name="connsiteY8" fmla="*/ 373743 h 418302"/>
                <a:gd name="connsiteX0" fmla="*/ 99786 w 308063"/>
                <a:gd name="connsiteY0" fmla="*/ 373743 h 418302"/>
                <a:gd name="connsiteX1" fmla="*/ 12700 w 308063"/>
                <a:gd name="connsiteY1" fmla="*/ 210457 h 418302"/>
                <a:gd name="connsiteX2" fmla="*/ 175986 w 308063"/>
                <a:gd name="connsiteY2" fmla="*/ 3628 h 418302"/>
                <a:gd name="connsiteX3" fmla="*/ 295729 w 308063"/>
                <a:gd name="connsiteY3" fmla="*/ 232228 h 418302"/>
                <a:gd name="connsiteX4" fmla="*/ 182078 w 308063"/>
                <a:gd name="connsiteY4" fmla="*/ 243114 h 418302"/>
                <a:gd name="connsiteX5" fmla="*/ 301821 w 308063"/>
                <a:gd name="connsiteY5" fmla="*/ 368957 h 418302"/>
                <a:gd name="connsiteX6" fmla="*/ 219529 w 308063"/>
                <a:gd name="connsiteY6" fmla="*/ 395514 h 418302"/>
                <a:gd name="connsiteX7" fmla="*/ 88900 w 308063"/>
                <a:gd name="connsiteY7" fmla="*/ 232228 h 418302"/>
                <a:gd name="connsiteX8" fmla="*/ 99786 w 308063"/>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524" h="418302">
                  <a:moveTo>
                    <a:pt x="99786" y="373743"/>
                  </a:moveTo>
                  <a:cubicBezTo>
                    <a:pt x="10885" y="332025"/>
                    <a:pt x="0" y="272143"/>
                    <a:pt x="12700" y="210457"/>
                  </a:cubicBezTo>
                  <a:cubicBezTo>
                    <a:pt x="25400" y="148771"/>
                    <a:pt x="128815" y="0"/>
                    <a:pt x="175986" y="3628"/>
                  </a:cubicBezTo>
                  <a:cubicBezTo>
                    <a:pt x="223157" y="7256"/>
                    <a:pt x="318524" y="117713"/>
                    <a:pt x="295729" y="232228"/>
                  </a:cubicBezTo>
                  <a:cubicBezTo>
                    <a:pt x="247529" y="253103"/>
                    <a:pt x="181063" y="220326"/>
                    <a:pt x="182078" y="243114"/>
                  </a:cubicBezTo>
                  <a:cubicBezTo>
                    <a:pt x="183093" y="265902"/>
                    <a:pt x="295579" y="343557"/>
                    <a:pt x="301821" y="368957"/>
                  </a:cubicBezTo>
                  <a:cubicBezTo>
                    <a:pt x="308063" y="394357"/>
                    <a:pt x="255016" y="418302"/>
                    <a:pt x="219529" y="395514"/>
                  </a:cubicBezTo>
                  <a:cubicBezTo>
                    <a:pt x="184042" y="372726"/>
                    <a:pt x="108857" y="235856"/>
                    <a:pt x="88900" y="232228"/>
                  </a:cubicBezTo>
                  <a:cubicBezTo>
                    <a:pt x="68943" y="228600"/>
                    <a:pt x="112486" y="377372"/>
                    <a:pt x="99786" y="37374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Freeform 21"/>
            <p:cNvSpPr/>
            <p:nvPr/>
          </p:nvSpPr>
          <p:spPr>
            <a:xfrm>
              <a:off x="4968874" y="1796294"/>
              <a:ext cx="187325" cy="305556"/>
            </a:xfrm>
            <a:custGeom>
              <a:avLst/>
              <a:gdLst>
                <a:gd name="connsiteX0" fmla="*/ 7257 w 228600"/>
                <a:gd name="connsiteY0" fmla="*/ 145142 h 293914"/>
                <a:gd name="connsiteX1" fmla="*/ 116114 w 228600"/>
                <a:gd name="connsiteY1" fmla="*/ 3628 h 293914"/>
                <a:gd name="connsiteX2" fmla="*/ 224971 w 228600"/>
                <a:gd name="connsiteY2" fmla="*/ 166913 h 293914"/>
                <a:gd name="connsiteX3" fmla="*/ 94342 w 228600"/>
                <a:gd name="connsiteY3" fmla="*/ 188685 h 293914"/>
                <a:gd name="connsiteX4" fmla="*/ 159657 w 228600"/>
                <a:gd name="connsiteY4" fmla="*/ 275771 h 293914"/>
                <a:gd name="connsiteX5" fmla="*/ 39914 w 228600"/>
                <a:gd name="connsiteY5" fmla="*/ 275771 h 293914"/>
                <a:gd name="connsiteX6" fmla="*/ 72571 w 228600"/>
                <a:gd name="connsiteY6" fmla="*/ 166913 h 293914"/>
                <a:gd name="connsiteX7" fmla="*/ 7257 w 228600"/>
                <a:gd name="connsiteY7" fmla="*/ 145142 h 293914"/>
                <a:gd name="connsiteX0" fmla="*/ 7257 w 227692"/>
                <a:gd name="connsiteY0" fmla="*/ 145142 h 293914"/>
                <a:gd name="connsiteX1" fmla="*/ 116114 w 227692"/>
                <a:gd name="connsiteY1" fmla="*/ 3628 h 293914"/>
                <a:gd name="connsiteX2" fmla="*/ 224971 w 227692"/>
                <a:gd name="connsiteY2" fmla="*/ 166913 h 293914"/>
                <a:gd name="connsiteX3" fmla="*/ 132442 w 227692"/>
                <a:gd name="connsiteY3" fmla="*/ 188685 h 293914"/>
                <a:gd name="connsiteX4" fmla="*/ 159657 w 227692"/>
                <a:gd name="connsiteY4" fmla="*/ 275771 h 293914"/>
                <a:gd name="connsiteX5" fmla="*/ 39914 w 227692"/>
                <a:gd name="connsiteY5" fmla="*/ 275771 h 293914"/>
                <a:gd name="connsiteX6" fmla="*/ 72571 w 227692"/>
                <a:gd name="connsiteY6" fmla="*/ 166913 h 293914"/>
                <a:gd name="connsiteX7" fmla="*/ 7257 w 227692"/>
                <a:gd name="connsiteY7" fmla="*/ 145142 h 293914"/>
                <a:gd name="connsiteX0" fmla="*/ 7257 w 227692"/>
                <a:gd name="connsiteY0" fmla="*/ 145142 h 300264"/>
                <a:gd name="connsiteX1" fmla="*/ 116114 w 227692"/>
                <a:gd name="connsiteY1" fmla="*/ 3628 h 300264"/>
                <a:gd name="connsiteX2" fmla="*/ 224971 w 227692"/>
                <a:gd name="connsiteY2" fmla="*/ 166913 h 300264"/>
                <a:gd name="connsiteX3" fmla="*/ 132442 w 227692"/>
                <a:gd name="connsiteY3" fmla="*/ 188685 h 300264"/>
                <a:gd name="connsiteX4" fmla="*/ 159657 w 227692"/>
                <a:gd name="connsiteY4" fmla="*/ 275771 h 300264"/>
                <a:gd name="connsiteX5" fmla="*/ 39914 w 227692"/>
                <a:gd name="connsiteY5" fmla="*/ 275771 h 300264"/>
                <a:gd name="connsiteX6" fmla="*/ 72571 w 227692"/>
                <a:gd name="connsiteY6" fmla="*/ 128813 h 300264"/>
                <a:gd name="connsiteX7" fmla="*/ 7257 w 227692"/>
                <a:gd name="connsiteY7" fmla="*/ 145142 h 300264"/>
                <a:gd name="connsiteX0" fmla="*/ 7257 w 227692"/>
                <a:gd name="connsiteY0" fmla="*/ 145142 h 300264"/>
                <a:gd name="connsiteX1" fmla="*/ 116114 w 227692"/>
                <a:gd name="connsiteY1" fmla="*/ 3628 h 300264"/>
                <a:gd name="connsiteX2" fmla="*/ 224971 w 227692"/>
                <a:gd name="connsiteY2" fmla="*/ 166913 h 300264"/>
                <a:gd name="connsiteX3" fmla="*/ 132442 w 227692"/>
                <a:gd name="connsiteY3" fmla="*/ 150585 h 300264"/>
                <a:gd name="connsiteX4" fmla="*/ 159657 w 227692"/>
                <a:gd name="connsiteY4" fmla="*/ 275771 h 300264"/>
                <a:gd name="connsiteX5" fmla="*/ 39914 w 227692"/>
                <a:gd name="connsiteY5" fmla="*/ 275771 h 300264"/>
                <a:gd name="connsiteX6" fmla="*/ 72571 w 227692"/>
                <a:gd name="connsiteY6" fmla="*/ 128813 h 300264"/>
                <a:gd name="connsiteX7" fmla="*/ 7257 w 227692"/>
                <a:gd name="connsiteY7" fmla="*/ 145142 h 300264"/>
                <a:gd name="connsiteX0" fmla="*/ 7257 w 227692"/>
                <a:gd name="connsiteY0" fmla="*/ 153609 h 308731"/>
                <a:gd name="connsiteX1" fmla="*/ 116114 w 227692"/>
                <a:gd name="connsiteY1" fmla="*/ 12095 h 308731"/>
                <a:gd name="connsiteX2" fmla="*/ 224971 w 227692"/>
                <a:gd name="connsiteY2" fmla="*/ 226180 h 308731"/>
                <a:gd name="connsiteX3" fmla="*/ 132442 w 227692"/>
                <a:gd name="connsiteY3" fmla="*/ 159052 h 308731"/>
                <a:gd name="connsiteX4" fmla="*/ 159657 w 227692"/>
                <a:gd name="connsiteY4" fmla="*/ 284238 h 308731"/>
                <a:gd name="connsiteX5" fmla="*/ 39914 w 227692"/>
                <a:gd name="connsiteY5" fmla="*/ 284238 h 308731"/>
                <a:gd name="connsiteX6" fmla="*/ 72571 w 227692"/>
                <a:gd name="connsiteY6" fmla="*/ 137280 h 308731"/>
                <a:gd name="connsiteX7" fmla="*/ 7257 w 227692"/>
                <a:gd name="connsiteY7" fmla="*/ 153609 h 308731"/>
                <a:gd name="connsiteX0" fmla="*/ 7257 w 224971"/>
                <a:gd name="connsiteY0" fmla="*/ 153609 h 308731"/>
                <a:gd name="connsiteX1" fmla="*/ 116114 w 224971"/>
                <a:gd name="connsiteY1" fmla="*/ 12095 h 308731"/>
                <a:gd name="connsiteX2" fmla="*/ 224971 w 224971"/>
                <a:gd name="connsiteY2" fmla="*/ 226180 h 308731"/>
                <a:gd name="connsiteX3" fmla="*/ 132442 w 224971"/>
                <a:gd name="connsiteY3" fmla="*/ 159052 h 308731"/>
                <a:gd name="connsiteX4" fmla="*/ 159657 w 224971"/>
                <a:gd name="connsiteY4" fmla="*/ 284238 h 308731"/>
                <a:gd name="connsiteX5" fmla="*/ 39914 w 224971"/>
                <a:gd name="connsiteY5" fmla="*/ 284238 h 308731"/>
                <a:gd name="connsiteX6" fmla="*/ 72571 w 224971"/>
                <a:gd name="connsiteY6" fmla="*/ 137280 h 308731"/>
                <a:gd name="connsiteX7" fmla="*/ 7257 w 224971"/>
                <a:gd name="connsiteY7" fmla="*/ 153609 h 308731"/>
                <a:gd name="connsiteX0" fmla="*/ 4082 w 221796"/>
                <a:gd name="connsiteY0" fmla="*/ 153609 h 308731"/>
                <a:gd name="connsiteX1" fmla="*/ 112939 w 221796"/>
                <a:gd name="connsiteY1" fmla="*/ 12095 h 308731"/>
                <a:gd name="connsiteX2" fmla="*/ 221796 w 221796"/>
                <a:gd name="connsiteY2" fmla="*/ 226180 h 308731"/>
                <a:gd name="connsiteX3" fmla="*/ 129267 w 221796"/>
                <a:gd name="connsiteY3" fmla="*/ 159052 h 308731"/>
                <a:gd name="connsiteX4" fmla="*/ 156482 w 221796"/>
                <a:gd name="connsiteY4" fmla="*/ 284238 h 308731"/>
                <a:gd name="connsiteX5" fmla="*/ 36739 w 221796"/>
                <a:gd name="connsiteY5" fmla="*/ 284238 h 308731"/>
                <a:gd name="connsiteX6" fmla="*/ 69396 w 221796"/>
                <a:gd name="connsiteY6" fmla="*/ 137280 h 308731"/>
                <a:gd name="connsiteX7" fmla="*/ 4082 w 221796"/>
                <a:gd name="connsiteY7" fmla="*/ 153609 h 308731"/>
                <a:gd name="connsiteX0" fmla="*/ 4082 w 221796"/>
                <a:gd name="connsiteY0" fmla="*/ 150434 h 305556"/>
                <a:gd name="connsiteX1" fmla="*/ 112939 w 221796"/>
                <a:gd name="connsiteY1" fmla="*/ 8920 h 305556"/>
                <a:gd name="connsiteX2" fmla="*/ 221796 w 221796"/>
                <a:gd name="connsiteY2" fmla="*/ 223005 h 305556"/>
                <a:gd name="connsiteX3" fmla="*/ 129267 w 221796"/>
                <a:gd name="connsiteY3" fmla="*/ 155877 h 305556"/>
                <a:gd name="connsiteX4" fmla="*/ 156482 w 221796"/>
                <a:gd name="connsiteY4" fmla="*/ 281063 h 305556"/>
                <a:gd name="connsiteX5" fmla="*/ 36739 w 221796"/>
                <a:gd name="connsiteY5" fmla="*/ 281063 h 305556"/>
                <a:gd name="connsiteX6" fmla="*/ 69396 w 221796"/>
                <a:gd name="connsiteY6" fmla="*/ 134105 h 305556"/>
                <a:gd name="connsiteX7" fmla="*/ 4082 w 221796"/>
                <a:gd name="connsiteY7" fmla="*/ 150434 h 305556"/>
                <a:gd name="connsiteX0" fmla="*/ 4082 w 221796"/>
                <a:gd name="connsiteY0" fmla="*/ 150434 h 305556"/>
                <a:gd name="connsiteX1" fmla="*/ 112939 w 221796"/>
                <a:gd name="connsiteY1" fmla="*/ 8920 h 305556"/>
                <a:gd name="connsiteX2" fmla="*/ 221796 w 221796"/>
                <a:gd name="connsiteY2" fmla="*/ 223005 h 305556"/>
                <a:gd name="connsiteX3" fmla="*/ 129267 w 221796"/>
                <a:gd name="connsiteY3" fmla="*/ 155877 h 305556"/>
                <a:gd name="connsiteX4" fmla="*/ 156482 w 221796"/>
                <a:gd name="connsiteY4" fmla="*/ 281063 h 305556"/>
                <a:gd name="connsiteX5" fmla="*/ 36739 w 221796"/>
                <a:gd name="connsiteY5" fmla="*/ 281063 h 305556"/>
                <a:gd name="connsiteX6" fmla="*/ 69396 w 221796"/>
                <a:gd name="connsiteY6" fmla="*/ 134105 h 305556"/>
                <a:gd name="connsiteX7" fmla="*/ 4082 w 221796"/>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325" h="305556">
                  <a:moveTo>
                    <a:pt x="4082" y="150434"/>
                  </a:moveTo>
                  <a:cubicBezTo>
                    <a:pt x="8164" y="107345"/>
                    <a:pt x="13153" y="0"/>
                    <a:pt x="112939" y="8920"/>
                  </a:cubicBezTo>
                  <a:cubicBezTo>
                    <a:pt x="187325" y="11490"/>
                    <a:pt x="168275" y="160412"/>
                    <a:pt x="170996" y="184905"/>
                  </a:cubicBezTo>
                  <a:cubicBezTo>
                    <a:pt x="135617" y="209398"/>
                    <a:pt x="131686" y="139851"/>
                    <a:pt x="129267" y="155877"/>
                  </a:cubicBezTo>
                  <a:cubicBezTo>
                    <a:pt x="107798" y="203653"/>
                    <a:pt x="171903" y="260199"/>
                    <a:pt x="156482" y="281063"/>
                  </a:cubicBezTo>
                  <a:cubicBezTo>
                    <a:pt x="141061" y="301927"/>
                    <a:pt x="51253" y="305556"/>
                    <a:pt x="36739" y="281063"/>
                  </a:cubicBezTo>
                  <a:cubicBezTo>
                    <a:pt x="22225" y="256570"/>
                    <a:pt x="74839" y="152248"/>
                    <a:pt x="69396" y="134105"/>
                  </a:cubicBezTo>
                  <a:cubicBezTo>
                    <a:pt x="63953" y="115962"/>
                    <a:pt x="0" y="222098"/>
                    <a:pt x="4082" y="150434"/>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9" name="Group 28"/>
          <p:cNvGrpSpPr/>
          <p:nvPr/>
        </p:nvGrpSpPr>
        <p:grpSpPr>
          <a:xfrm>
            <a:off x="7016750" y="4513578"/>
            <a:ext cx="2000250" cy="2329846"/>
            <a:chOff x="5772150" y="4513579"/>
            <a:chExt cx="2000250" cy="2329846"/>
          </a:xfrm>
        </p:grpSpPr>
        <p:pic>
          <p:nvPicPr>
            <p:cNvPr id="1027" name="Picture 3"/>
            <p:cNvPicPr>
              <a:picLocks noChangeAspect="1" noChangeArrowheads="1"/>
            </p:cNvPicPr>
            <p:nvPr/>
          </p:nvPicPr>
          <p:blipFill>
            <a:blip r:embed="rId3" cstate="print"/>
            <a:srcRect l="98824" r="-12549" b="6667"/>
            <a:stretch>
              <a:fillRect/>
            </a:stretch>
          </p:blipFill>
          <p:spPr bwMode="auto">
            <a:xfrm>
              <a:off x="5772150" y="4513579"/>
              <a:ext cx="1733550" cy="1982472"/>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HeroicExtremeLeftFacing"/>
              <a:lightRig rig="twoPt" dir="t">
                <a:rot lat="0" lon="0" rev="7200000"/>
              </a:lightRig>
            </a:scene3d>
            <a:sp3d prstMaterial="matte">
              <a:bevelT w="22860" h="12700"/>
              <a:contourClr>
                <a:srgbClr val="FFFFFF"/>
              </a:contourClr>
            </a:sp3d>
          </p:spPr>
        </p:pic>
        <p:sp>
          <p:nvSpPr>
            <p:cNvPr id="27" name="TextBox 26"/>
            <p:cNvSpPr txBox="1"/>
            <p:nvPr/>
          </p:nvSpPr>
          <p:spPr>
            <a:xfrm>
              <a:off x="5816600" y="4673600"/>
              <a:ext cx="1955800" cy="2169825"/>
            </a:xfrm>
            <a:prstGeom prst="rect">
              <a:avLst/>
            </a:prstGeom>
            <a:noFill/>
            <a:ln>
              <a:noFill/>
            </a:ln>
            <a:scene3d>
              <a:camera prst="perspectiveHeroicExtremeLeftFacing"/>
              <a:lightRig rig="threePt" dir="t"/>
            </a:scene3d>
          </p:spPr>
          <p:txBody>
            <a:bodyPr wrap="square" rtlCol="0">
              <a:spAutoFit/>
            </a:bodyPr>
            <a:lstStyle/>
            <a:p>
              <a:r>
                <a:rPr lang="en-CA" b="1" dirty="0" smtClean="0"/>
                <a:t>Group 16</a:t>
              </a:r>
            </a:p>
            <a:p>
              <a:endParaRPr lang="en-CA" sz="900" b="1" dirty="0" smtClean="0"/>
            </a:p>
            <a:p>
              <a:r>
                <a:rPr lang="en-CA" dirty="0" smtClean="0"/>
                <a:t>Ali Saeed</a:t>
              </a:r>
            </a:p>
            <a:p>
              <a:r>
                <a:rPr lang="en-CA" dirty="0" smtClean="0"/>
                <a:t>Usman Ali</a:t>
              </a:r>
            </a:p>
            <a:p>
              <a:r>
                <a:rPr lang="en-CA" dirty="0" smtClean="0"/>
                <a:t>Gordon Lam</a:t>
              </a:r>
            </a:p>
            <a:p>
              <a:r>
                <a:rPr lang="en-CA" dirty="0" smtClean="0"/>
                <a:t>Tony Marissen</a:t>
              </a:r>
            </a:p>
            <a:p>
              <a:r>
                <a:rPr lang="en-CA" dirty="0" smtClean="0"/>
                <a:t>Jeff Gorchynski</a:t>
              </a:r>
            </a:p>
            <a:p>
              <a:endParaRPr lang="en-CA" dirty="0" smtClean="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clrChange>
              <a:clrFrom>
                <a:srgbClr val="FFFFFF"/>
              </a:clrFrom>
              <a:clrTo>
                <a:srgbClr val="FFFFFF">
                  <a:alpha val="0"/>
                </a:srgbClr>
              </a:clrTo>
            </a:clrChange>
          </a:blip>
          <a:srcRect l="23410" t="16758" r="23384" b="9524"/>
          <a:stretch>
            <a:fillRect/>
          </a:stretch>
        </p:blipFill>
        <p:spPr bwMode="auto">
          <a:xfrm>
            <a:off x="4749800" y="2495550"/>
            <a:ext cx="3975652" cy="3200400"/>
          </a:xfrm>
          <a:prstGeom prst="rect">
            <a:avLst/>
          </a:prstGeom>
          <a:noFill/>
          <a:ln w="9525">
            <a:noFill/>
            <a:miter lim="800000"/>
            <a:headEnd/>
            <a:tailEnd/>
          </a:ln>
          <a:effectLst/>
        </p:spPr>
      </p:pic>
      <p:sp>
        <p:nvSpPr>
          <p:cNvPr id="5" name="TextBox 4"/>
          <p:cNvSpPr txBox="1"/>
          <p:nvPr/>
        </p:nvSpPr>
        <p:spPr>
          <a:xfrm>
            <a:off x="927100" y="406400"/>
            <a:ext cx="1555750" cy="584775"/>
          </a:xfrm>
          <a:prstGeom prst="rect">
            <a:avLst/>
          </a:prstGeom>
          <a:noFill/>
          <a:ln>
            <a:solidFill>
              <a:schemeClr val="bg1">
                <a:lumMod val="75000"/>
              </a:schemeClr>
            </a:solidFill>
          </a:ln>
        </p:spPr>
        <p:txBody>
          <a:bodyPr wrap="square" rtlCol="0">
            <a:spAutoFit/>
          </a:bodyPr>
          <a:lstStyle/>
          <a:p>
            <a:pPr algn="ctr"/>
            <a:r>
              <a:rPr lang="en-CA" sz="3200" b="1" dirty="0" smtClean="0">
                <a:latin typeface="+mj-lt"/>
              </a:rPr>
              <a:t>Insole</a:t>
            </a:r>
          </a:p>
        </p:txBody>
      </p:sp>
      <p:sp>
        <p:nvSpPr>
          <p:cNvPr id="20" name="TextBox 19"/>
          <p:cNvSpPr txBox="1"/>
          <p:nvPr/>
        </p:nvSpPr>
        <p:spPr>
          <a:xfrm>
            <a:off x="438150" y="1517650"/>
            <a:ext cx="4311650" cy="2677656"/>
          </a:xfrm>
          <a:prstGeom prst="rect">
            <a:avLst/>
          </a:prstGeom>
          <a:noFill/>
        </p:spPr>
        <p:txBody>
          <a:bodyPr wrap="square" rtlCol="0">
            <a:spAutoFit/>
          </a:bodyPr>
          <a:lstStyle/>
          <a:p>
            <a:r>
              <a:rPr lang="en-CA" sz="2400" b="1" dirty="0" smtClean="0"/>
              <a:t>Elastic rubber sheet that morphs when pressure is applied from the threaded rods beneath</a:t>
            </a:r>
          </a:p>
          <a:p>
            <a:endParaRPr lang="en-CA" sz="2400" b="1" dirty="0" smtClean="0"/>
          </a:p>
          <a:p>
            <a:r>
              <a:rPr lang="en-CA" sz="2400" b="1" dirty="0" smtClean="0"/>
              <a:t>Material: </a:t>
            </a:r>
            <a:r>
              <a:rPr lang="en-CA" sz="2400" dirty="0" smtClean="0"/>
              <a:t>½” rubber sheet</a:t>
            </a:r>
          </a:p>
          <a:p>
            <a:endParaRPr lang="en-CA" sz="2400" dirty="0" smtClean="0"/>
          </a:p>
          <a:p>
            <a:endParaRPr lang="en-CA" sz="2400" dirty="0"/>
          </a:p>
        </p:txBody>
      </p:sp>
      <p:pic>
        <p:nvPicPr>
          <p:cNvPr id="7175" name="Picture 7"/>
          <p:cNvPicPr>
            <a:picLocks noChangeAspect="1" noChangeArrowheads="1"/>
          </p:cNvPicPr>
          <p:nvPr/>
        </p:nvPicPr>
        <p:blipFill>
          <a:blip r:embed="rId3" cstate="print"/>
          <a:srcRect/>
          <a:stretch>
            <a:fillRect/>
          </a:stretch>
        </p:blipFill>
        <p:spPr bwMode="auto">
          <a:xfrm>
            <a:off x="438150" y="3917950"/>
            <a:ext cx="2867742" cy="1778000"/>
          </a:xfrm>
          <a:prstGeom prst="rect">
            <a:avLst/>
          </a:prstGeom>
          <a:noFill/>
          <a:ln w="9525">
            <a:noFill/>
            <a:miter lim="800000"/>
            <a:headEnd/>
            <a:tailEnd/>
          </a:ln>
          <a:effectLst/>
        </p:spPr>
      </p:pic>
      <p:sp>
        <p:nvSpPr>
          <p:cNvPr id="23" name="TextBox 22"/>
          <p:cNvSpPr txBox="1"/>
          <p:nvPr/>
        </p:nvSpPr>
        <p:spPr>
          <a:xfrm>
            <a:off x="5327650" y="1384300"/>
            <a:ext cx="2489200" cy="646331"/>
          </a:xfrm>
          <a:prstGeom prst="rect">
            <a:avLst/>
          </a:prstGeom>
          <a:noFill/>
        </p:spPr>
        <p:txBody>
          <a:bodyPr wrap="square" rtlCol="0">
            <a:spAutoFit/>
          </a:bodyPr>
          <a:lstStyle/>
          <a:p>
            <a:r>
              <a:rPr lang="en-CA" b="1" dirty="0" smtClean="0"/>
              <a:t>Insole attached to the shoe at perimeter</a:t>
            </a:r>
            <a:endParaRPr lang="en-CA" b="1" dirty="0"/>
          </a:p>
        </p:txBody>
      </p:sp>
      <p:cxnSp>
        <p:nvCxnSpPr>
          <p:cNvPr id="24" name="Straight Arrow Connector 23"/>
          <p:cNvCxnSpPr/>
          <p:nvPr/>
        </p:nvCxnSpPr>
        <p:spPr>
          <a:xfrm rot="16200000" flipH="1">
            <a:off x="6127750" y="2228850"/>
            <a:ext cx="7112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flipV="1">
            <a:off x="5283200" y="2051050"/>
            <a:ext cx="933450" cy="488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457200" y="1600200"/>
            <a:ext cx="4648200" cy="4525963"/>
          </a:xfrm>
        </p:spPr>
        <p:txBody>
          <a:bodyPr/>
          <a:lstStyle/>
          <a:p>
            <a:pPr eaLnBrk="1" hangingPunct="1"/>
            <a:r>
              <a:rPr lang="en-CA" b="1" dirty="0" smtClean="0"/>
              <a:t>Requirements</a:t>
            </a:r>
          </a:p>
          <a:p>
            <a:pPr lvl="1" eaLnBrk="1" hangingPunct="1"/>
            <a:r>
              <a:rPr lang="en-CA" dirty="0" smtClean="0"/>
              <a:t>Understand the orientation of the foot, how to correct for proper gait</a:t>
            </a:r>
          </a:p>
          <a:p>
            <a:pPr eaLnBrk="1" hangingPunct="1"/>
            <a:r>
              <a:rPr lang="en-CA" b="1" dirty="0" smtClean="0"/>
              <a:t>Solutions</a:t>
            </a:r>
          </a:p>
          <a:p>
            <a:pPr lvl="1" eaLnBrk="1" hangingPunct="1"/>
            <a:r>
              <a:rPr lang="en-CA" dirty="0" smtClean="0"/>
              <a:t>Force sensors</a:t>
            </a:r>
          </a:p>
          <a:p>
            <a:pPr lvl="1" eaLnBrk="1" hangingPunct="1"/>
            <a:r>
              <a:rPr lang="en-CA" dirty="0" smtClean="0"/>
              <a:t>Strain gauge</a:t>
            </a:r>
          </a:p>
        </p:txBody>
      </p:sp>
      <p:pic>
        <p:nvPicPr>
          <p:cNvPr id="4100" name="Picture 8"/>
          <p:cNvPicPr>
            <a:picLocks noGrp="1" noChangeAspect="1" noChangeArrowheads="1"/>
          </p:cNvPicPr>
          <p:nvPr>
            <p:ph sz="half" idx="4294967295"/>
          </p:nvPr>
        </p:nvPicPr>
        <p:blipFill>
          <a:blip r:embed="rId2" cstate="print"/>
          <a:srcRect/>
          <a:stretch>
            <a:fillRect/>
          </a:stretch>
        </p:blipFill>
        <p:spPr>
          <a:xfrm>
            <a:off x="5105400" y="2198688"/>
            <a:ext cx="4038600" cy="3328987"/>
          </a:xfrm>
          <a:noFill/>
        </p:spPr>
      </p:pic>
      <p:sp>
        <p:nvSpPr>
          <p:cNvPr id="6" name="TextBox 5"/>
          <p:cNvSpPr txBox="1"/>
          <p:nvPr/>
        </p:nvSpPr>
        <p:spPr>
          <a:xfrm>
            <a:off x="1060450" y="406400"/>
            <a:ext cx="2044700" cy="584775"/>
          </a:xfrm>
          <a:prstGeom prst="rect">
            <a:avLst/>
          </a:prstGeom>
          <a:noFill/>
          <a:ln>
            <a:solidFill>
              <a:schemeClr val="bg1">
                <a:lumMod val="75000"/>
              </a:schemeClr>
            </a:solidFill>
          </a:ln>
        </p:spPr>
        <p:txBody>
          <a:bodyPr wrap="square" rtlCol="0">
            <a:spAutoFit/>
          </a:bodyPr>
          <a:lstStyle/>
          <a:p>
            <a:pPr algn="ctr"/>
            <a:r>
              <a:rPr lang="en-CA" sz="3200" b="1" dirty="0" smtClean="0">
                <a:latin typeface="+mj-lt"/>
              </a:rPr>
              <a:t>Sensing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3"/>
          <p:cNvSpPr>
            <a:spLocks noGrp="1"/>
          </p:cNvSpPr>
          <p:nvPr>
            <p:ph idx="1"/>
          </p:nvPr>
        </p:nvSpPr>
        <p:spPr>
          <a:xfrm>
            <a:off x="457200" y="1600200"/>
            <a:ext cx="4692650" cy="4525963"/>
          </a:xfrm>
        </p:spPr>
        <p:txBody>
          <a:bodyPr>
            <a:normAutofit lnSpcReduction="10000"/>
          </a:bodyPr>
          <a:lstStyle/>
          <a:p>
            <a:pPr eaLnBrk="1" hangingPunct="1"/>
            <a:r>
              <a:rPr lang="en-CA" dirty="0" smtClean="0"/>
              <a:t>Multiple small sensors</a:t>
            </a:r>
          </a:p>
          <a:p>
            <a:pPr eaLnBrk="1" hangingPunct="1"/>
            <a:r>
              <a:rPr lang="en-CA" dirty="0" smtClean="0"/>
              <a:t>At least 8</a:t>
            </a:r>
          </a:p>
          <a:p>
            <a:pPr lvl="1" eaLnBrk="1" hangingPunct="1"/>
            <a:r>
              <a:rPr lang="en-CA" dirty="0" smtClean="0"/>
              <a:t>4 around the heel</a:t>
            </a:r>
          </a:p>
          <a:p>
            <a:pPr lvl="1" eaLnBrk="1" hangingPunct="1"/>
            <a:r>
              <a:rPr lang="en-CA" dirty="0" smtClean="0"/>
              <a:t>4 around lateral arch</a:t>
            </a:r>
          </a:p>
          <a:p>
            <a:pPr eaLnBrk="1" hangingPunct="1"/>
            <a:r>
              <a:rPr lang="en-CA" dirty="0" smtClean="0"/>
              <a:t>Measure areas of high variability</a:t>
            </a:r>
          </a:p>
          <a:p>
            <a:pPr eaLnBrk="1" hangingPunct="1"/>
            <a:r>
              <a:rPr lang="en-CA" dirty="0" smtClean="0"/>
              <a:t>Larger sensors at the heel</a:t>
            </a:r>
          </a:p>
          <a:p>
            <a:pPr eaLnBrk="1" hangingPunct="1"/>
            <a:r>
              <a:rPr lang="en-CA" dirty="0" smtClean="0"/>
              <a:t>Analog output</a:t>
            </a:r>
          </a:p>
        </p:txBody>
      </p:sp>
      <p:pic>
        <p:nvPicPr>
          <p:cNvPr id="6148" name="Picture 2"/>
          <p:cNvPicPr>
            <a:picLocks noGrp="1" noChangeAspect="1" noChangeArrowheads="1"/>
          </p:cNvPicPr>
          <p:nvPr>
            <p:ph sz="half" idx="4294967295"/>
          </p:nvPr>
        </p:nvPicPr>
        <p:blipFill>
          <a:blip r:embed="rId2" cstate="print">
            <a:clrChange>
              <a:clrFrom>
                <a:srgbClr val="FFFFFF"/>
              </a:clrFrom>
              <a:clrTo>
                <a:srgbClr val="FFFFFF">
                  <a:alpha val="0"/>
                </a:srgbClr>
              </a:clrTo>
            </a:clrChange>
          </a:blip>
          <a:srcRect t="38488" b="42268"/>
          <a:stretch>
            <a:fillRect/>
          </a:stretch>
        </p:blipFill>
        <p:spPr>
          <a:xfrm>
            <a:off x="4394200" y="3829050"/>
            <a:ext cx="3697287" cy="711200"/>
          </a:xfrm>
          <a:noFill/>
        </p:spPr>
      </p:pic>
      <p:pic>
        <p:nvPicPr>
          <p:cNvPr id="6149" name="Picture 3"/>
          <p:cNvPicPr>
            <a:picLocks noChangeAspect="1" noChangeArrowheads="1"/>
          </p:cNvPicPr>
          <p:nvPr/>
        </p:nvPicPr>
        <p:blipFill>
          <a:blip r:embed="rId3" cstate="print">
            <a:clrChange>
              <a:clrFrom>
                <a:srgbClr val="FFFFFF"/>
              </a:clrFrom>
              <a:clrTo>
                <a:srgbClr val="FFFFFF">
                  <a:alpha val="0"/>
                </a:srgbClr>
              </a:clrTo>
            </a:clrChange>
          </a:blip>
          <a:srcRect t="29899" b="33333"/>
          <a:stretch>
            <a:fillRect/>
          </a:stretch>
        </p:blipFill>
        <p:spPr bwMode="auto">
          <a:xfrm>
            <a:off x="6172200" y="3073400"/>
            <a:ext cx="3143250" cy="1155700"/>
          </a:xfrm>
          <a:prstGeom prst="rect">
            <a:avLst/>
          </a:prstGeom>
          <a:noFill/>
          <a:ln w="9525">
            <a:noFill/>
            <a:miter lim="800000"/>
            <a:headEnd/>
            <a:tailEnd/>
          </a:ln>
        </p:spPr>
      </p:pic>
      <p:sp>
        <p:nvSpPr>
          <p:cNvPr id="7" name="TextBox 6"/>
          <p:cNvSpPr txBox="1"/>
          <p:nvPr/>
        </p:nvSpPr>
        <p:spPr>
          <a:xfrm>
            <a:off x="1060450" y="406400"/>
            <a:ext cx="2844800" cy="584775"/>
          </a:xfrm>
          <a:prstGeom prst="rect">
            <a:avLst/>
          </a:prstGeom>
          <a:noFill/>
          <a:ln>
            <a:solidFill>
              <a:schemeClr val="bg1">
                <a:lumMod val="75000"/>
              </a:schemeClr>
            </a:solidFill>
          </a:ln>
        </p:spPr>
        <p:txBody>
          <a:bodyPr wrap="square" rtlCol="0">
            <a:spAutoFit/>
          </a:bodyPr>
          <a:lstStyle/>
          <a:p>
            <a:pPr algn="ctr"/>
            <a:r>
              <a:rPr lang="en-CA" sz="3200" b="1" dirty="0" smtClean="0">
                <a:latin typeface="+mj-lt"/>
              </a:rPr>
              <a:t>Force Sensing</a:t>
            </a:r>
          </a:p>
        </p:txBody>
      </p:sp>
      <p:sp>
        <p:nvSpPr>
          <p:cNvPr id="8" name="Rectangle 7"/>
          <p:cNvSpPr/>
          <p:nvPr/>
        </p:nvSpPr>
        <p:spPr>
          <a:xfrm>
            <a:off x="4489450" y="4806950"/>
            <a:ext cx="4572000" cy="1200329"/>
          </a:xfrm>
          <a:prstGeom prst="rect">
            <a:avLst/>
          </a:prstGeom>
        </p:spPr>
        <p:txBody>
          <a:bodyPr>
            <a:spAutoFit/>
          </a:bodyPr>
          <a:lstStyle/>
          <a:p>
            <a:r>
              <a:rPr lang="en-CA" dirty="0"/>
              <a:t>Size Range </a:t>
            </a:r>
            <a:r>
              <a:rPr lang="en-CA" dirty="0" smtClean="0"/>
              <a:t>= 0.2</a:t>
            </a:r>
            <a:r>
              <a:rPr lang="en-CA" dirty="0"/>
              <a:t>” x </a:t>
            </a:r>
            <a:r>
              <a:rPr lang="en-CA" dirty="0" smtClean="0"/>
              <a:t>0.2” – 20” x 24”</a:t>
            </a:r>
            <a:endParaRPr lang="en-CA" dirty="0"/>
          </a:p>
          <a:p>
            <a:r>
              <a:rPr lang="en-CA" dirty="0"/>
              <a:t>Device thickness: </a:t>
            </a:r>
            <a:r>
              <a:rPr lang="en-CA" dirty="0" smtClean="0"/>
              <a:t> 0.20 </a:t>
            </a:r>
            <a:r>
              <a:rPr lang="en-CA" dirty="0"/>
              <a:t>to 1.25 </a:t>
            </a:r>
            <a:r>
              <a:rPr lang="en-CA" dirty="0" smtClean="0"/>
              <a:t>mm</a:t>
            </a:r>
            <a:endParaRPr lang="en-CA" dirty="0"/>
          </a:p>
          <a:p>
            <a:r>
              <a:rPr lang="en-CA" dirty="0"/>
              <a:t>Force Sensitivity Range: </a:t>
            </a:r>
            <a:r>
              <a:rPr lang="en-CA" dirty="0" smtClean="0"/>
              <a:t>100 </a:t>
            </a:r>
            <a:r>
              <a:rPr lang="en-CA" dirty="0"/>
              <a:t>g to </a:t>
            </a:r>
            <a:r>
              <a:rPr lang="en-CA" dirty="0" smtClean="0"/>
              <a:t> </a:t>
            </a:r>
            <a:r>
              <a:rPr lang="en-CA" dirty="0"/>
              <a:t>10 kg</a:t>
            </a:r>
          </a:p>
          <a:p>
            <a:r>
              <a:rPr lang="en-CA" dirty="0"/>
              <a:t>Pressure Sensitivity Range: </a:t>
            </a:r>
            <a:r>
              <a:rPr lang="en-CA" dirty="0" smtClean="0"/>
              <a:t>1.5psi </a:t>
            </a:r>
            <a:r>
              <a:rPr lang="en-CA" dirty="0"/>
              <a:t>to </a:t>
            </a:r>
            <a:r>
              <a:rPr lang="en-CA" dirty="0" smtClean="0"/>
              <a:t>150psi</a:t>
            </a:r>
            <a:endParaRPr lang="en-CA" dirty="0"/>
          </a:p>
        </p:txBody>
      </p:sp>
      <p:grpSp>
        <p:nvGrpSpPr>
          <p:cNvPr id="26" name="Group 25"/>
          <p:cNvGrpSpPr/>
          <p:nvPr/>
        </p:nvGrpSpPr>
        <p:grpSpPr>
          <a:xfrm>
            <a:off x="5149850" y="361950"/>
            <a:ext cx="1356870" cy="2757704"/>
            <a:chOff x="5128728" y="212140"/>
            <a:chExt cx="1721224" cy="3498216"/>
          </a:xfrm>
        </p:grpSpPr>
        <p:grpSp>
          <p:nvGrpSpPr>
            <p:cNvPr id="10" name="Group 56"/>
            <p:cNvGrpSpPr/>
            <p:nvPr/>
          </p:nvGrpSpPr>
          <p:grpSpPr>
            <a:xfrm rot="900000">
              <a:off x="5128728" y="212140"/>
              <a:ext cx="1721224" cy="3498216"/>
              <a:chOff x="3016260" y="1289019"/>
              <a:chExt cx="2257192" cy="4587513"/>
            </a:xfrm>
            <a:gradFill>
              <a:gsLst>
                <a:gs pos="100000">
                  <a:schemeClr val="accent1">
                    <a:tint val="66000"/>
                    <a:satMod val="160000"/>
                    <a:alpha val="41000"/>
                  </a:schemeClr>
                </a:gs>
                <a:gs pos="100000">
                  <a:schemeClr val="accent1">
                    <a:tint val="23500"/>
                    <a:satMod val="160000"/>
                  </a:schemeClr>
                </a:gs>
              </a:gsLst>
              <a:lin ang="5400000" scaled="0"/>
            </a:gradFill>
          </p:grpSpPr>
          <p:sp>
            <p:nvSpPr>
              <p:cNvPr id="18" name="Freeform 17"/>
              <p:cNvSpPr/>
              <p:nvPr/>
            </p:nvSpPr>
            <p:spPr>
              <a:xfrm flipH="1">
                <a:off x="3143240" y="1819251"/>
                <a:ext cx="2130212" cy="4057281"/>
              </a:xfrm>
              <a:custGeom>
                <a:avLst/>
                <a:gdLst>
                  <a:gd name="connsiteX0" fmla="*/ 1311729 w 2213428"/>
                  <a:gd name="connsiteY0" fmla="*/ 2536371 h 4283529"/>
                  <a:gd name="connsiteX1" fmla="*/ 1660072 w 2213428"/>
                  <a:gd name="connsiteY1" fmla="*/ 3548743 h 4283529"/>
                  <a:gd name="connsiteX2" fmla="*/ 1104900 w 2213428"/>
                  <a:gd name="connsiteY2" fmla="*/ 4245429 h 4283529"/>
                  <a:gd name="connsiteX3" fmla="*/ 462643 w 2213428"/>
                  <a:gd name="connsiteY3" fmla="*/ 3777343 h 4283529"/>
                  <a:gd name="connsiteX4" fmla="*/ 310243 w 2213428"/>
                  <a:gd name="connsiteY4" fmla="*/ 3243943 h 4283529"/>
                  <a:gd name="connsiteX5" fmla="*/ 321129 w 2213428"/>
                  <a:gd name="connsiteY5" fmla="*/ 2264229 h 4283529"/>
                  <a:gd name="connsiteX6" fmla="*/ 5443 w 2213428"/>
                  <a:gd name="connsiteY6" fmla="*/ 1099457 h 4283529"/>
                  <a:gd name="connsiteX7" fmla="*/ 288472 w 2213428"/>
                  <a:gd name="connsiteY7" fmla="*/ 751114 h 4283529"/>
                  <a:gd name="connsiteX8" fmla="*/ 255815 w 2213428"/>
                  <a:gd name="connsiteY8" fmla="*/ 413657 h 4283529"/>
                  <a:gd name="connsiteX9" fmla="*/ 1213757 w 2213428"/>
                  <a:gd name="connsiteY9" fmla="*/ 21771 h 4283529"/>
                  <a:gd name="connsiteX10" fmla="*/ 1986643 w 2213428"/>
                  <a:gd name="connsiteY10" fmla="*/ 544286 h 4283529"/>
                  <a:gd name="connsiteX11" fmla="*/ 2128157 w 2213428"/>
                  <a:gd name="connsiteY11" fmla="*/ 1240971 h 4283529"/>
                  <a:gd name="connsiteX12" fmla="*/ 1475015 w 2213428"/>
                  <a:gd name="connsiteY12" fmla="*/ 2035629 h 4283529"/>
                  <a:gd name="connsiteX13" fmla="*/ 1311729 w 2213428"/>
                  <a:gd name="connsiteY13" fmla="*/ 2536371 h 4283529"/>
                  <a:gd name="connsiteX0" fmla="*/ 1311729 w 2177715"/>
                  <a:gd name="connsiteY0" fmla="*/ 2536371 h 4283529"/>
                  <a:gd name="connsiteX1" fmla="*/ 1660072 w 2177715"/>
                  <a:gd name="connsiteY1" fmla="*/ 3548743 h 4283529"/>
                  <a:gd name="connsiteX2" fmla="*/ 1104900 w 2177715"/>
                  <a:gd name="connsiteY2" fmla="*/ 4245429 h 4283529"/>
                  <a:gd name="connsiteX3" fmla="*/ 462643 w 2177715"/>
                  <a:gd name="connsiteY3" fmla="*/ 3777343 h 4283529"/>
                  <a:gd name="connsiteX4" fmla="*/ 310243 w 2177715"/>
                  <a:gd name="connsiteY4" fmla="*/ 3243943 h 4283529"/>
                  <a:gd name="connsiteX5" fmla="*/ 321129 w 2177715"/>
                  <a:gd name="connsiteY5" fmla="*/ 2264229 h 4283529"/>
                  <a:gd name="connsiteX6" fmla="*/ 5443 w 2177715"/>
                  <a:gd name="connsiteY6" fmla="*/ 1099457 h 4283529"/>
                  <a:gd name="connsiteX7" fmla="*/ 288472 w 2177715"/>
                  <a:gd name="connsiteY7" fmla="*/ 751114 h 4283529"/>
                  <a:gd name="connsiteX8" fmla="*/ 255815 w 2177715"/>
                  <a:gd name="connsiteY8" fmla="*/ 413657 h 4283529"/>
                  <a:gd name="connsiteX9" fmla="*/ 1213757 w 2177715"/>
                  <a:gd name="connsiteY9" fmla="*/ 21771 h 4283529"/>
                  <a:gd name="connsiteX10" fmla="*/ 1986643 w 2177715"/>
                  <a:gd name="connsiteY10" fmla="*/ 544286 h 4283529"/>
                  <a:gd name="connsiteX11" fmla="*/ 2128157 w 2177715"/>
                  <a:gd name="connsiteY11" fmla="*/ 1240971 h 4283529"/>
                  <a:gd name="connsiteX12" fmla="*/ 1689297 w 2177715"/>
                  <a:gd name="connsiteY12" fmla="*/ 2035629 h 4283529"/>
                  <a:gd name="connsiteX13" fmla="*/ 1311729 w 2177715"/>
                  <a:gd name="connsiteY13" fmla="*/ 2536371 h 4283529"/>
                  <a:gd name="connsiteX0" fmla="*/ 1311729 w 2201533"/>
                  <a:gd name="connsiteY0" fmla="*/ 2536371 h 4283529"/>
                  <a:gd name="connsiteX1" fmla="*/ 1660072 w 2201533"/>
                  <a:gd name="connsiteY1" fmla="*/ 3548743 h 4283529"/>
                  <a:gd name="connsiteX2" fmla="*/ 1104900 w 2201533"/>
                  <a:gd name="connsiteY2" fmla="*/ 4245429 h 4283529"/>
                  <a:gd name="connsiteX3" fmla="*/ 462643 w 2201533"/>
                  <a:gd name="connsiteY3" fmla="*/ 3777343 h 4283529"/>
                  <a:gd name="connsiteX4" fmla="*/ 310243 w 2201533"/>
                  <a:gd name="connsiteY4" fmla="*/ 3243943 h 4283529"/>
                  <a:gd name="connsiteX5" fmla="*/ 321129 w 2201533"/>
                  <a:gd name="connsiteY5" fmla="*/ 2264229 h 4283529"/>
                  <a:gd name="connsiteX6" fmla="*/ 5443 w 2201533"/>
                  <a:gd name="connsiteY6" fmla="*/ 1099457 h 4283529"/>
                  <a:gd name="connsiteX7" fmla="*/ 288472 w 2201533"/>
                  <a:gd name="connsiteY7" fmla="*/ 751114 h 4283529"/>
                  <a:gd name="connsiteX8" fmla="*/ 255815 w 2201533"/>
                  <a:gd name="connsiteY8" fmla="*/ 413657 h 4283529"/>
                  <a:gd name="connsiteX9" fmla="*/ 1213757 w 2201533"/>
                  <a:gd name="connsiteY9" fmla="*/ 21771 h 4283529"/>
                  <a:gd name="connsiteX10" fmla="*/ 1986643 w 2201533"/>
                  <a:gd name="connsiteY10" fmla="*/ 544286 h 4283529"/>
                  <a:gd name="connsiteX11" fmla="*/ 2128157 w 2201533"/>
                  <a:gd name="connsiteY11" fmla="*/ 1240971 h 4283529"/>
                  <a:gd name="connsiteX12" fmla="*/ 1546389 w 2201533"/>
                  <a:gd name="connsiteY12" fmla="*/ 2035629 h 4283529"/>
                  <a:gd name="connsiteX13" fmla="*/ 1311729 w 2201533"/>
                  <a:gd name="connsiteY13" fmla="*/ 2536371 h 4283529"/>
                  <a:gd name="connsiteX0" fmla="*/ 1311729 w 2201533"/>
                  <a:gd name="connsiteY0" fmla="*/ 2536371 h 4283529"/>
                  <a:gd name="connsiteX1" fmla="*/ 1660072 w 2201533"/>
                  <a:gd name="connsiteY1" fmla="*/ 3548743 h 4283529"/>
                  <a:gd name="connsiteX2" fmla="*/ 1104900 w 2201533"/>
                  <a:gd name="connsiteY2" fmla="*/ 4245429 h 4283529"/>
                  <a:gd name="connsiteX3" fmla="*/ 462643 w 2201533"/>
                  <a:gd name="connsiteY3" fmla="*/ 3777343 h 4283529"/>
                  <a:gd name="connsiteX4" fmla="*/ 310243 w 2201533"/>
                  <a:gd name="connsiteY4" fmla="*/ 3243943 h 4283529"/>
                  <a:gd name="connsiteX5" fmla="*/ 321129 w 2201533"/>
                  <a:gd name="connsiteY5" fmla="*/ 2264229 h 4283529"/>
                  <a:gd name="connsiteX6" fmla="*/ 5443 w 2201533"/>
                  <a:gd name="connsiteY6" fmla="*/ 1099457 h 4283529"/>
                  <a:gd name="connsiteX7" fmla="*/ 288472 w 2201533"/>
                  <a:gd name="connsiteY7" fmla="*/ 751114 h 4283529"/>
                  <a:gd name="connsiteX8" fmla="*/ 255815 w 2201533"/>
                  <a:gd name="connsiteY8" fmla="*/ 413657 h 4283529"/>
                  <a:gd name="connsiteX9" fmla="*/ 1213757 w 2201533"/>
                  <a:gd name="connsiteY9" fmla="*/ 21771 h 4283529"/>
                  <a:gd name="connsiteX10" fmla="*/ 1986643 w 2201533"/>
                  <a:gd name="connsiteY10" fmla="*/ 544286 h 4283529"/>
                  <a:gd name="connsiteX11" fmla="*/ 2128157 w 2201533"/>
                  <a:gd name="connsiteY11" fmla="*/ 1240971 h 4283529"/>
                  <a:gd name="connsiteX12" fmla="*/ 1546389 w 2201533"/>
                  <a:gd name="connsiteY12" fmla="*/ 2035629 h 4283529"/>
                  <a:gd name="connsiteX13" fmla="*/ 1311729 w 2201533"/>
                  <a:gd name="connsiteY13" fmla="*/ 2536371 h 4283529"/>
                  <a:gd name="connsiteX0" fmla="*/ 1311729 w 2201533"/>
                  <a:gd name="connsiteY0" fmla="*/ 2536371 h 4259720"/>
                  <a:gd name="connsiteX1" fmla="*/ 1660072 w 2201533"/>
                  <a:gd name="connsiteY1" fmla="*/ 3691595 h 4259720"/>
                  <a:gd name="connsiteX2" fmla="*/ 1104900 w 2201533"/>
                  <a:gd name="connsiteY2" fmla="*/ 4245429 h 4259720"/>
                  <a:gd name="connsiteX3" fmla="*/ 462643 w 2201533"/>
                  <a:gd name="connsiteY3" fmla="*/ 3777343 h 4259720"/>
                  <a:gd name="connsiteX4" fmla="*/ 310243 w 2201533"/>
                  <a:gd name="connsiteY4" fmla="*/ 3243943 h 4259720"/>
                  <a:gd name="connsiteX5" fmla="*/ 321129 w 2201533"/>
                  <a:gd name="connsiteY5" fmla="*/ 2264229 h 4259720"/>
                  <a:gd name="connsiteX6" fmla="*/ 5443 w 2201533"/>
                  <a:gd name="connsiteY6" fmla="*/ 1099457 h 4259720"/>
                  <a:gd name="connsiteX7" fmla="*/ 288472 w 2201533"/>
                  <a:gd name="connsiteY7" fmla="*/ 751114 h 4259720"/>
                  <a:gd name="connsiteX8" fmla="*/ 255815 w 2201533"/>
                  <a:gd name="connsiteY8" fmla="*/ 413657 h 4259720"/>
                  <a:gd name="connsiteX9" fmla="*/ 1213757 w 2201533"/>
                  <a:gd name="connsiteY9" fmla="*/ 21771 h 4259720"/>
                  <a:gd name="connsiteX10" fmla="*/ 1986643 w 2201533"/>
                  <a:gd name="connsiteY10" fmla="*/ 544286 h 4259720"/>
                  <a:gd name="connsiteX11" fmla="*/ 2128157 w 2201533"/>
                  <a:gd name="connsiteY11" fmla="*/ 1240971 h 4259720"/>
                  <a:gd name="connsiteX12" fmla="*/ 1546389 w 2201533"/>
                  <a:gd name="connsiteY12" fmla="*/ 2035629 h 4259720"/>
                  <a:gd name="connsiteX13" fmla="*/ 1311729 w 2201533"/>
                  <a:gd name="connsiteY13" fmla="*/ 2536371 h 4259720"/>
                  <a:gd name="connsiteX0" fmla="*/ 1311729 w 2201533"/>
                  <a:gd name="connsiteY0" fmla="*/ 2536371 h 4259720"/>
                  <a:gd name="connsiteX1" fmla="*/ 1660072 w 2201533"/>
                  <a:gd name="connsiteY1" fmla="*/ 3691595 h 4259720"/>
                  <a:gd name="connsiteX2" fmla="*/ 1104900 w 2201533"/>
                  <a:gd name="connsiteY2" fmla="*/ 4245429 h 4259720"/>
                  <a:gd name="connsiteX3" fmla="*/ 462643 w 2201533"/>
                  <a:gd name="connsiteY3" fmla="*/ 3777343 h 4259720"/>
                  <a:gd name="connsiteX4" fmla="*/ 310243 w 2201533"/>
                  <a:gd name="connsiteY4" fmla="*/ 3243943 h 4259720"/>
                  <a:gd name="connsiteX5" fmla="*/ 321129 w 2201533"/>
                  <a:gd name="connsiteY5" fmla="*/ 2264229 h 4259720"/>
                  <a:gd name="connsiteX6" fmla="*/ 5443 w 2201533"/>
                  <a:gd name="connsiteY6" fmla="*/ 1099457 h 4259720"/>
                  <a:gd name="connsiteX7" fmla="*/ 288472 w 2201533"/>
                  <a:gd name="connsiteY7" fmla="*/ 751114 h 4259720"/>
                  <a:gd name="connsiteX8" fmla="*/ 255815 w 2201533"/>
                  <a:gd name="connsiteY8" fmla="*/ 413657 h 4259720"/>
                  <a:gd name="connsiteX9" fmla="*/ 1213757 w 2201533"/>
                  <a:gd name="connsiteY9" fmla="*/ 21771 h 4259720"/>
                  <a:gd name="connsiteX10" fmla="*/ 1986643 w 2201533"/>
                  <a:gd name="connsiteY10" fmla="*/ 544286 h 4259720"/>
                  <a:gd name="connsiteX11" fmla="*/ 2128157 w 2201533"/>
                  <a:gd name="connsiteY11" fmla="*/ 1240971 h 4259720"/>
                  <a:gd name="connsiteX12" fmla="*/ 1546389 w 2201533"/>
                  <a:gd name="connsiteY12" fmla="*/ 2035629 h 4259720"/>
                  <a:gd name="connsiteX13" fmla="*/ 1311729 w 2201533"/>
                  <a:gd name="connsiteY13" fmla="*/ 2536371 h 4259720"/>
                  <a:gd name="connsiteX0" fmla="*/ 1311729 w 2201533"/>
                  <a:gd name="connsiteY0" fmla="*/ 2536371 h 3821652"/>
                  <a:gd name="connsiteX1" fmla="*/ 1660072 w 2201533"/>
                  <a:gd name="connsiteY1" fmla="*/ 3691595 h 3821652"/>
                  <a:gd name="connsiteX2" fmla="*/ 890554 w 2201533"/>
                  <a:gd name="connsiteY2" fmla="*/ 3316711 h 3821652"/>
                  <a:gd name="connsiteX3" fmla="*/ 462643 w 2201533"/>
                  <a:gd name="connsiteY3" fmla="*/ 3777343 h 3821652"/>
                  <a:gd name="connsiteX4" fmla="*/ 310243 w 2201533"/>
                  <a:gd name="connsiteY4" fmla="*/ 3243943 h 3821652"/>
                  <a:gd name="connsiteX5" fmla="*/ 321129 w 2201533"/>
                  <a:gd name="connsiteY5" fmla="*/ 2264229 h 3821652"/>
                  <a:gd name="connsiteX6" fmla="*/ 5443 w 2201533"/>
                  <a:gd name="connsiteY6" fmla="*/ 1099457 h 3821652"/>
                  <a:gd name="connsiteX7" fmla="*/ 288472 w 2201533"/>
                  <a:gd name="connsiteY7" fmla="*/ 751114 h 3821652"/>
                  <a:gd name="connsiteX8" fmla="*/ 255815 w 2201533"/>
                  <a:gd name="connsiteY8" fmla="*/ 413657 h 3821652"/>
                  <a:gd name="connsiteX9" fmla="*/ 1213757 w 2201533"/>
                  <a:gd name="connsiteY9" fmla="*/ 21771 h 3821652"/>
                  <a:gd name="connsiteX10" fmla="*/ 1986643 w 2201533"/>
                  <a:gd name="connsiteY10" fmla="*/ 544286 h 3821652"/>
                  <a:gd name="connsiteX11" fmla="*/ 2128157 w 2201533"/>
                  <a:gd name="connsiteY11" fmla="*/ 1240971 h 3821652"/>
                  <a:gd name="connsiteX12" fmla="*/ 1546389 w 2201533"/>
                  <a:gd name="connsiteY12" fmla="*/ 2035629 h 3821652"/>
                  <a:gd name="connsiteX13" fmla="*/ 1311729 w 2201533"/>
                  <a:gd name="connsiteY13" fmla="*/ 2536371 h 3821652"/>
                  <a:gd name="connsiteX0" fmla="*/ 1311729 w 2201533"/>
                  <a:gd name="connsiteY0" fmla="*/ 2536371 h 4188234"/>
                  <a:gd name="connsiteX1" fmla="*/ 1660072 w 2201533"/>
                  <a:gd name="connsiteY1" fmla="*/ 3691595 h 4188234"/>
                  <a:gd name="connsiteX2" fmla="*/ 1104836 w 2201533"/>
                  <a:gd name="connsiteY2" fmla="*/ 4173943 h 4188234"/>
                  <a:gd name="connsiteX3" fmla="*/ 462643 w 2201533"/>
                  <a:gd name="connsiteY3" fmla="*/ 3777343 h 4188234"/>
                  <a:gd name="connsiteX4" fmla="*/ 310243 w 2201533"/>
                  <a:gd name="connsiteY4" fmla="*/ 3243943 h 4188234"/>
                  <a:gd name="connsiteX5" fmla="*/ 321129 w 2201533"/>
                  <a:gd name="connsiteY5" fmla="*/ 2264229 h 4188234"/>
                  <a:gd name="connsiteX6" fmla="*/ 5443 w 2201533"/>
                  <a:gd name="connsiteY6" fmla="*/ 1099457 h 4188234"/>
                  <a:gd name="connsiteX7" fmla="*/ 288472 w 2201533"/>
                  <a:gd name="connsiteY7" fmla="*/ 751114 h 4188234"/>
                  <a:gd name="connsiteX8" fmla="*/ 255815 w 2201533"/>
                  <a:gd name="connsiteY8" fmla="*/ 413657 h 4188234"/>
                  <a:gd name="connsiteX9" fmla="*/ 1213757 w 2201533"/>
                  <a:gd name="connsiteY9" fmla="*/ 21771 h 4188234"/>
                  <a:gd name="connsiteX10" fmla="*/ 1986643 w 2201533"/>
                  <a:gd name="connsiteY10" fmla="*/ 544286 h 4188234"/>
                  <a:gd name="connsiteX11" fmla="*/ 2128157 w 2201533"/>
                  <a:gd name="connsiteY11" fmla="*/ 1240971 h 4188234"/>
                  <a:gd name="connsiteX12" fmla="*/ 1546389 w 2201533"/>
                  <a:gd name="connsiteY12" fmla="*/ 2035629 h 4188234"/>
                  <a:gd name="connsiteX13" fmla="*/ 1311729 w 2201533"/>
                  <a:gd name="connsiteY13" fmla="*/ 2536371 h 4188234"/>
                  <a:gd name="connsiteX0" fmla="*/ 1624492 w 2514296"/>
                  <a:gd name="connsiteY0" fmla="*/ 2536371 h 4235856"/>
                  <a:gd name="connsiteX1" fmla="*/ 1972835 w 2514296"/>
                  <a:gd name="connsiteY1" fmla="*/ 3691595 h 4235856"/>
                  <a:gd name="connsiteX2" fmla="*/ 1417599 w 2514296"/>
                  <a:gd name="connsiteY2" fmla="*/ 4173943 h 4235856"/>
                  <a:gd name="connsiteX3" fmla="*/ 132432 w 2514296"/>
                  <a:gd name="connsiteY3" fmla="*/ 4063071 h 4235856"/>
                  <a:gd name="connsiteX4" fmla="*/ 623006 w 2514296"/>
                  <a:gd name="connsiteY4" fmla="*/ 3243943 h 4235856"/>
                  <a:gd name="connsiteX5" fmla="*/ 633892 w 2514296"/>
                  <a:gd name="connsiteY5" fmla="*/ 2264229 h 4235856"/>
                  <a:gd name="connsiteX6" fmla="*/ 318206 w 2514296"/>
                  <a:gd name="connsiteY6" fmla="*/ 1099457 h 4235856"/>
                  <a:gd name="connsiteX7" fmla="*/ 601235 w 2514296"/>
                  <a:gd name="connsiteY7" fmla="*/ 751114 h 4235856"/>
                  <a:gd name="connsiteX8" fmla="*/ 568578 w 2514296"/>
                  <a:gd name="connsiteY8" fmla="*/ 413657 h 4235856"/>
                  <a:gd name="connsiteX9" fmla="*/ 1526520 w 2514296"/>
                  <a:gd name="connsiteY9" fmla="*/ 21771 h 4235856"/>
                  <a:gd name="connsiteX10" fmla="*/ 2299406 w 2514296"/>
                  <a:gd name="connsiteY10" fmla="*/ 544286 h 4235856"/>
                  <a:gd name="connsiteX11" fmla="*/ 2440920 w 2514296"/>
                  <a:gd name="connsiteY11" fmla="*/ 1240971 h 4235856"/>
                  <a:gd name="connsiteX12" fmla="*/ 1859152 w 2514296"/>
                  <a:gd name="connsiteY12" fmla="*/ 2035629 h 4235856"/>
                  <a:gd name="connsiteX13" fmla="*/ 1624492 w 2514296"/>
                  <a:gd name="connsiteY13" fmla="*/ 2536371 h 4235856"/>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668887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668887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210064 w 2099932"/>
                  <a:gd name="connsiteY0" fmla="*/ 2536371 h 4200133"/>
                  <a:gd name="connsiteX1" fmla="*/ 1558471 w 2099932"/>
                  <a:gd name="connsiteY1" fmla="*/ 3691595 h 4200133"/>
                  <a:gd name="connsiteX2" fmla="*/ 1003235 w 2099932"/>
                  <a:gd name="connsiteY2" fmla="*/ 4173943 h 4200133"/>
                  <a:gd name="connsiteX3" fmla="*/ 432416 w 2099932"/>
                  <a:gd name="connsiteY3" fmla="*/ 3848733 h 4200133"/>
                  <a:gd name="connsiteX4" fmla="*/ 208642 w 2099932"/>
                  <a:gd name="connsiteY4" fmla="*/ 3243943 h 4200133"/>
                  <a:gd name="connsiteX5" fmla="*/ 219528 w 2099932"/>
                  <a:gd name="connsiteY5" fmla="*/ 2264229 h 4200133"/>
                  <a:gd name="connsiteX6" fmla="*/ 46686 w 2099932"/>
                  <a:gd name="connsiteY6" fmla="*/ 1099457 h 4200133"/>
                  <a:gd name="connsiteX7" fmla="*/ 186871 w 2099932"/>
                  <a:gd name="connsiteY7" fmla="*/ 751114 h 4200133"/>
                  <a:gd name="connsiteX8" fmla="*/ 154214 w 2099932"/>
                  <a:gd name="connsiteY8" fmla="*/ 413657 h 4200133"/>
                  <a:gd name="connsiteX9" fmla="*/ 1112156 w 2099932"/>
                  <a:gd name="connsiteY9" fmla="*/ 21771 h 4200133"/>
                  <a:gd name="connsiteX10" fmla="*/ 1885042 w 2099932"/>
                  <a:gd name="connsiteY10" fmla="*/ 544286 h 4200133"/>
                  <a:gd name="connsiteX11" fmla="*/ 2026556 w 2099932"/>
                  <a:gd name="connsiteY11" fmla="*/ 1240971 h 4200133"/>
                  <a:gd name="connsiteX12" fmla="*/ 1444788 w 2099932"/>
                  <a:gd name="connsiteY12" fmla="*/ 2035629 h 4200133"/>
                  <a:gd name="connsiteX13" fmla="*/ 1210064 w 2099932"/>
                  <a:gd name="connsiteY13" fmla="*/ 2536371 h 4200133"/>
                  <a:gd name="connsiteX0" fmla="*/ 1210064 w 2099932"/>
                  <a:gd name="connsiteY0" fmla="*/ 2536371 h 4200133"/>
                  <a:gd name="connsiteX1" fmla="*/ 1558471 w 2099932"/>
                  <a:gd name="connsiteY1" fmla="*/ 3691595 h 4200133"/>
                  <a:gd name="connsiteX2" fmla="*/ 1003235 w 2099932"/>
                  <a:gd name="connsiteY2" fmla="*/ 4173943 h 4200133"/>
                  <a:gd name="connsiteX3" fmla="*/ 432416 w 2099932"/>
                  <a:gd name="connsiteY3" fmla="*/ 3848733 h 4200133"/>
                  <a:gd name="connsiteX4" fmla="*/ 208642 w 2099932"/>
                  <a:gd name="connsiteY4" fmla="*/ 3243943 h 4200133"/>
                  <a:gd name="connsiteX5" fmla="*/ 219528 w 2099932"/>
                  <a:gd name="connsiteY5" fmla="*/ 2264229 h 4200133"/>
                  <a:gd name="connsiteX6" fmla="*/ 46686 w 2099932"/>
                  <a:gd name="connsiteY6" fmla="*/ 1099457 h 4200133"/>
                  <a:gd name="connsiteX7" fmla="*/ 186871 w 2099932"/>
                  <a:gd name="connsiteY7" fmla="*/ 751114 h 4200133"/>
                  <a:gd name="connsiteX8" fmla="*/ 154214 w 2099932"/>
                  <a:gd name="connsiteY8" fmla="*/ 413657 h 4200133"/>
                  <a:gd name="connsiteX9" fmla="*/ 1112156 w 2099932"/>
                  <a:gd name="connsiteY9" fmla="*/ 21771 h 4200133"/>
                  <a:gd name="connsiteX10" fmla="*/ 1885042 w 2099932"/>
                  <a:gd name="connsiteY10" fmla="*/ 544286 h 4200133"/>
                  <a:gd name="connsiteX11" fmla="*/ 2026556 w 2099932"/>
                  <a:gd name="connsiteY11" fmla="*/ 1240971 h 4200133"/>
                  <a:gd name="connsiteX12" fmla="*/ 1444788 w 2099932"/>
                  <a:gd name="connsiteY12" fmla="*/ 2035629 h 4200133"/>
                  <a:gd name="connsiteX13" fmla="*/ 1210064 w 2099932"/>
                  <a:gd name="connsiteY13" fmla="*/ 2536371 h 4200133"/>
                  <a:gd name="connsiteX0" fmla="*/ 1374751 w 2264619"/>
                  <a:gd name="connsiteY0" fmla="*/ 2536371 h 4200133"/>
                  <a:gd name="connsiteX1" fmla="*/ 1723158 w 2264619"/>
                  <a:gd name="connsiteY1" fmla="*/ 3691595 h 4200133"/>
                  <a:gd name="connsiteX2" fmla="*/ 1167922 w 2264619"/>
                  <a:gd name="connsiteY2" fmla="*/ 4173943 h 4200133"/>
                  <a:gd name="connsiteX3" fmla="*/ 597103 w 2264619"/>
                  <a:gd name="connsiteY3" fmla="*/ 3848733 h 4200133"/>
                  <a:gd name="connsiteX4" fmla="*/ 373329 w 2264619"/>
                  <a:gd name="connsiteY4" fmla="*/ 3243943 h 4200133"/>
                  <a:gd name="connsiteX5" fmla="*/ 26993 w 2264619"/>
                  <a:gd name="connsiteY5" fmla="*/ 2264229 h 4200133"/>
                  <a:gd name="connsiteX6" fmla="*/ 211373 w 2264619"/>
                  <a:gd name="connsiteY6" fmla="*/ 1099457 h 4200133"/>
                  <a:gd name="connsiteX7" fmla="*/ 351558 w 2264619"/>
                  <a:gd name="connsiteY7" fmla="*/ 751114 h 4200133"/>
                  <a:gd name="connsiteX8" fmla="*/ 318901 w 2264619"/>
                  <a:gd name="connsiteY8" fmla="*/ 413657 h 4200133"/>
                  <a:gd name="connsiteX9" fmla="*/ 1276843 w 2264619"/>
                  <a:gd name="connsiteY9" fmla="*/ 21771 h 4200133"/>
                  <a:gd name="connsiteX10" fmla="*/ 2049729 w 2264619"/>
                  <a:gd name="connsiteY10" fmla="*/ 544286 h 4200133"/>
                  <a:gd name="connsiteX11" fmla="*/ 2191243 w 2264619"/>
                  <a:gd name="connsiteY11" fmla="*/ 1240971 h 4200133"/>
                  <a:gd name="connsiteX12" fmla="*/ 1609475 w 2264619"/>
                  <a:gd name="connsiteY12" fmla="*/ 2035629 h 4200133"/>
                  <a:gd name="connsiteX13" fmla="*/ 1374751 w 2264619"/>
                  <a:gd name="connsiteY13" fmla="*/ 2536371 h 4200133"/>
                  <a:gd name="connsiteX0" fmla="*/ 1210064 w 2099932"/>
                  <a:gd name="connsiteY0" fmla="*/ 2536371 h 4200133"/>
                  <a:gd name="connsiteX1" fmla="*/ 1558471 w 2099932"/>
                  <a:gd name="connsiteY1" fmla="*/ 3691595 h 4200133"/>
                  <a:gd name="connsiteX2" fmla="*/ 1003235 w 2099932"/>
                  <a:gd name="connsiteY2" fmla="*/ 4173943 h 4200133"/>
                  <a:gd name="connsiteX3" fmla="*/ 432416 w 2099932"/>
                  <a:gd name="connsiteY3" fmla="*/ 3848733 h 4200133"/>
                  <a:gd name="connsiteX4" fmla="*/ 208642 w 2099932"/>
                  <a:gd name="connsiteY4" fmla="*/ 3243943 h 4200133"/>
                  <a:gd name="connsiteX5" fmla="*/ 219464 w 2099932"/>
                  <a:gd name="connsiteY5" fmla="*/ 2264229 h 4200133"/>
                  <a:gd name="connsiteX6" fmla="*/ 46686 w 2099932"/>
                  <a:gd name="connsiteY6" fmla="*/ 1099457 h 4200133"/>
                  <a:gd name="connsiteX7" fmla="*/ 186871 w 2099932"/>
                  <a:gd name="connsiteY7" fmla="*/ 751114 h 4200133"/>
                  <a:gd name="connsiteX8" fmla="*/ 154214 w 2099932"/>
                  <a:gd name="connsiteY8" fmla="*/ 413657 h 4200133"/>
                  <a:gd name="connsiteX9" fmla="*/ 1112156 w 2099932"/>
                  <a:gd name="connsiteY9" fmla="*/ 21771 h 4200133"/>
                  <a:gd name="connsiteX10" fmla="*/ 1885042 w 2099932"/>
                  <a:gd name="connsiteY10" fmla="*/ 544286 h 4200133"/>
                  <a:gd name="connsiteX11" fmla="*/ 2026556 w 2099932"/>
                  <a:gd name="connsiteY11" fmla="*/ 1240971 h 4200133"/>
                  <a:gd name="connsiteX12" fmla="*/ 1444788 w 2099932"/>
                  <a:gd name="connsiteY12" fmla="*/ 2035629 h 4200133"/>
                  <a:gd name="connsiteX13" fmla="*/ 1210064 w 2099932"/>
                  <a:gd name="connsiteY13" fmla="*/ 2536371 h 4200133"/>
                  <a:gd name="connsiteX0" fmla="*/ 1210064 w 2099932"/>
                  <a:gd name="connsiteY0" fmla="*/ 2536371 h 4200133"/>
                  <a:gd name="connsiteX1" fmla="*/ 1558471 w 2099932"/>
                  <a:gd name="connsiteY1" fmla="*/ 3691595 h 4200133"/>
                  <a:gd name="connsiteX2" fmla="*/ 1003235 w 2099932"/>
                  <a:gd name="connsiteY2" fmla="*/ 4173943 h 4200133"/>
                  <a:gd name="connsiteX3" fmla="*/ 432416 w 2099932"/>
                  <a:gd name="connsiteY3" fmla="*/ 3848733 h 4200133"/>
                  <a:gd name="connsiteX4" fmla="*/ 208642 w 2099932"/>
                  <a:gd name="connsiteY4" fmla="*/ 3243943 h 4200133"/>
                  <a:gd name="connsiteX5" fmla="*/ 219464 w 2099932"/>
                  <a:gd name="connsiteY5" fmla="*/ 2264229 h 4200133"/>
                  <a:gd name="connsiteX6" fmla="*/ 46686 w 2099932"/>
                  <a:gd name="connsiteY6" fmla="*/ 1099457 h 4200133"/>
                  <a:gd name="connsiteX7" fmla="*/ 186871 w 2099932"/>
                  <a:gd name="connsiteY7" fmla="*/ 751114 h 4200133"/>
                  <a:gd name="connsiteX8" fmla="*/ 154214 w 2099932"/>
                  <a:gd name="connsiteY8" fmla="*/ 413657 h 4200133"/>
                  <a:gd name="connsiteX9" fmla="*/ 1112156 w 2099932"/>
                  <a:gd name="connsiteY9" fmla="*/ 21771 h 4200133"/>
                  <a:gd name="connsiteX10" fmla="*/ 1885042 w 2099932"/>
                  <a:gd name="connsiteY10" fmla="*/ 544286 h 4200133"/>
                  <a:gd name="connsiteX11" fmla="*/ 2026556 w 2099932"/>
                  <a:gd name="connsiteY11" fmla="*/ 1240971 h 4200133"/>
                  <a:gd name="connsiteX12" fmla="*/ 1444788 w 2099932"/>
                  <a:gd name="connsiteY12" fmla="*/ 2035629 h 4200133"/>
                  <a:gd name="connsiteX13" fmla="*/ 1210064 w 2099932"/>
                  <a:gd name="connsiteY13" fmla="*/ 2536371 h 4200133"/>
                  <a:gd name="connsiteX0" fmla="*/ 1311729 w 2201597"/>
                  <a:gd name="connsiteY0" fmla="*/ 2536371 h 4200133"/>
                  <a:gd name="connsiteX1" fmla="*/ 1660136 w 2201597"/>
                  <a:gd name="connsiteY1" fmla="*/ 3691595 h 4200133"/>
                  <a:gd name="connsiteX2" fmla="*/ 1104900 w 2201597"/>
                  <a:gd name="connsiteY2" fmla="*/ 4173943 h 4200133"/>
                  <a:gd name="connsiteX3" fmla="*/ 534081 w 2201597"/>
                  <a:gd name="connsiteY3" fmla="*/ 3848733 h 4200133"/>
                  <a:gd name="connsiteX4" fmla="*/ 310307 w 2201597"/>
                  <a:gd name="connsiteY4" fmla="*/ 3243943 h 4200133"/>
                  <a:gd name="connsiteX5" fmla="*/ 321129 w 2201597"/>
                  <a:gd name="connsiteY5" fmla="*/ 2264229 h 4200133"/>
                  <a:gd name="connsiteX6" fmla="*/ 5443 w 2201597"/>
                  <a:gd name="connsiteY6" fmla="*/ 1242309 h 4200133"/>
                  <a:gd name="connsiteX7" fmla="*/ 288536 w 2201597"/>
                  <a:gd name="connsiteY7" fmla="*/ 751114 h 4200133"/>
                  <a:gd name="connsiteX8" fmla="*/ 255879 w 2201597"/>
                  <a:gd name="connsiteY8" fmla="*/ 413657 h 4200133"/>
                  <a:gd name="connsiteX9" fmla="*/ 1213821 w 2201597"/>
                  <a:gd name="connsiteY9" fmla="*/ 21771 h 4200133"/>
                  <a:gd name="connsiteX10" fmla="*/ 1986707 w 2201597"/>
                  <a:gd name="connsiteY10" fmla="*/ 544286 h 4200133"/>
                  <a:gd name="connsiteX11" fmla="*/ 2128221 w 2201597"/>
                  <a:gd name="connsiteY11" fmla="*/ 1240971 h 4200133"/>
                  <a:gd name="connsiteX12" fmla="*/ 1546453 w 2201597"/>
                  <a:gd name="connsiteY12" fmla="*/ 2035629 h 4200133"/>
                  <a:gd name="connsiteX13" fmla="*/ 1311729 w 2201597"/>
                  <a:gd name="connsiteY13" fmla="*/ 2536371 h 4200133"/>
                  <a:gd name="connsiteX0" fmla="*/ 1699739 w 2589607"/>
                  <a:gd name="connsiteY0" fmla="*/ 2536371 h 4200133"/>
                  <a:gd name="connsiteX1" fmla="*/ 2048146 w 2589607"/>
                  <a:gd name="connsiteY1" fmla="*/ 3691595 h 4200133"/>
                  <a:gd name="connsiteX2" fmla="*/ 1492910 w 2589607"/>
                  <a:gd name="connsiteY2" fmla="*/ 4173943 h 4200133"/>
                  <a:gd name="connsiteX3" fmla="*/ 922091 w 2589607"/>
                  <a:gd name="connsiteY3" fmla="*/ 3848733 h 4200133"/>
                  <a:gd name="connsiteX4" fmla="*/ 698317 w 2589607"/>
                  <a:gd name="connsiteY4" fmla="*/ 3243943 h 4200133"/>
                  <a:gd name="connsiteX5" fmla="*/ 709139 w 2589607"/>
                  <a:gd name="connsiteY5" fmla="*/ 2264229 h 4200133"/>
                  <a:gd name="connsiteX6" fmla="*/ 393453 w 2589607"/>
                  <a:gd name="connsiteY6" fmla="*/ 1242309 h 4200133"/>
                  <a:gd name="connsiteX7" fmla="*/ 47182 w 2589607"/>
                  <a:gd name="connsiteY7" fmla="*/ 1219201 h 4200133"/>
                  <a:gd name="connsiteX8" fmla="*/ 676546 w 2589607"/>
                  <a:gd name="connsiteY8" fmla="*/ 751114 h 4200133"/>
                  <a:gd name="connsiteX9" fmla="*/ 643889 w 2589607"/>
                  <a:gd name="connsiteY9" fmla="*/ 413657 h 4200133"/>
                  <a:gd name="connsiteX10" fmla="*/ 1601831 w 2589607"/>
                  <a:gd name="connsiteY10" fmla="*/ 21771 h 4200133"/>
                  <a:gd name="connsiteX11" fmla="*/ 2374717 w 2589607"/>
                  <a:gd name="connsiteY11" fmla="*/ 544286 h 4200133"/>
                  <a:gd name="connsiteX12" fmla="*/ 2516231 w 2589607"/>
                  <a:gd name="connsiteY12" fmla="*/ 1240971 h 4200133"/>
                  <a:gd name="connsiteX13" fmla="*/ 1934463 w 2589607"/>
                  <a:gd name="connsiteY13" fmla="*/ 2035629 h 4200133"/>
                  <a:gd name="connsiteX14" fmla="*/ 1699739 w 2589607"/>
                  <a:gd name="connsiteY14" fmla="*/ 2536371 h 4200133"/>
                  <a:gd name="connsiteX0" fmla="*/ 1311718 w 2201586"/>
                  <a:gd name="connsiteY0" fmla="*/ 2536371 h 4200133"/>
                  <a:gd name="connsiteX1" fmla="*/ 1660125 w 2201586"/>
                  <a:gd name="connsiteY1" fmla="*/ 3691595 h 4200133"/>
                  <a:gd name="connsiteX2" fmla="*/ 1104889 w 2201586"/>
                  <a:gd name="connsiteY2" fmla="*/ 4173943 h 4200133"/>
                  <a:gd name="connsiteX3" fmla="*/ 534070 w 2201586"/>
                  <a:gd name="connsiteY3" fmla="*/ 3848733 h 4200133"/>
                  <a:gd name="connsiteX4" fmla="*/ 310296 w 2201586"/>
                  <a:gd name="connsiteY4" fmla="*/ 3243943 h 4200133"/>
                  <a:gd name="connsiteX5" fmla="*/ 321118 w 2201586"/>
                  <a:gd name="connsiteY5" fmla="*/ 2264229 h 4200133"/>
                  <a:gd name="connsiteX6" fmla="*/ 5432 w 2201586"/>
                  <a:gd name="connsiteY6" fmla="*/ 1242309 h 4200133"/>
                  <a:gd name="connsiteX7" fmla="*/ 288525 w 2201586"/>
                  <a:gd name="connsiteY7" fmla="*/ 751114 h 4200133"/>
                  <a:gd name="connsiteX8" fmla="*/ 255868 w 2201586"/>
                  <a:gd name="connsiteY8" fmla="*/ 413657 h 4200133"/>
                  <a:gd name="connsiteX9" fmla="*/ 1213810 w 2201586"/>
                  <a:gd name="connsiteY9" fmla="*/ 21771 h 4200133"/>
                  <a:gd name="connsiteX10" fmla="*/ 1986696 w 2201586"/>
                  <a:gd name="connsiteY10" fmla="*/ 544286 h 4200133"/>
                  <a:gd name="connsiteX11" fmla="*/ 2128210 w 2201586"/>
                  <a:gd name="connsiteY11" fmla="*/ 1240971 h 4200133"/>
                  <a:gd name="connsiteX12" fmla="*/ 1546442 w 2201586"/>
                  <a:gd name="connsiteY12" fmla="*/ 2035629 h 4200133"/>
                  <a:gd name="connsiteX13" fmla="*/ 1311718 w 2201586"/>
                  <a:gd name="connsiteY13" fmla="*/ 2536371 h 4200133"/>
                  <a:gd name="connsiteX0" fmla="*/ 1740378 w 2630246"/>
                  <a:gd name="connsiteY0" fmla="*/ 2536371 h 4200133"/>
                  <a:gd name="connsiteX1" fmla="*/ 2088785 w 2630246"/>
                  <a:gd name="connsiteY1" fmla="*/ 3691595 h 4200133"/>
                  <a:gd name="connsiteX2" fmla="*/ 1533549 w 2630246"/>
                  <a:gd name="connsiteY2" fmla="*/ 4173943 h 4200133"/>
                  <a:gd name="connsiteX3" fmla="*/ 962730 w 2630246"/>
                  <a:gd name="connsiteY3" fmla="*/ 3848733 h 4200133"/>
                  <a:gd name="connsiteX4" fmla="*/ 738956 w 2630246"/>
                  <a:gd name="connsiteY4" fmla="*/ 3243943 h 4200133"/>
                  <a:gd name="connsiteX5" fmla="*/ 749778 w 2630246"/>
                  <a:gd name="connsiteY5" fmla="*/ 2264229 h 4200133"/>
                  <a:gd name="connsiteX6" fmla="*/ 5432 w 2630246"/>
                  <a:gd name="connsiteY6" fmla="*/ 1385161 h 4200133"/>
                  <a:gd name="connsiteX7" fmla="*/ 717185 w 2630246"/>
                  <a:gd name="connsiteY7" fmla="*/ 751114 h 4200133"/>
                  <a:gd name="connsiteX8" fmla="*/ 684528 w 2630246"/>
                  <a:gd name="connsiteY8" fmla="*/ 413657 h 4200133"/>
                  <a:gd name="connsiteX9" fmla="*/ 1642470 w 2630246"/>
                  <a:gd name="connsiteY9" fmla="*/ 21771 h 4200133"/>
                  <a:gd name="connsiteX10" fmla="*/ 2415356 w 2630246"/>
                  <a:gd name="connsiteY10" fmla="*/ 544286 h 4200133"/>
                  <a:gd name="connsiteX11" fmla="*/ 2556870 w 2630246"/>
                  <a:gd name="connsiteY11" fmla="*/ 1240971 h 4200133"/>
                  <a:gd name="connsiteX12" fmla="*/ 1975102 w 2630246"/>
                  <a:gd name="connsiteY12" fmla="*/ 2035629 h 4200133"/>
                  <a:gd name="connsiteX13" fmla="*/ 1740378 w 2630246"/>
                  <a:gd name="connsiteY13" fmla="*/ 2536371 h 4200133"/>
                  <a:gd name="connsiteX0" fmla="*/ 1240344 w 2130212"/>
                  <a:gd name="connsiteY0" fmla="*/ 2536371 h 4200133"/>
                  <a:gd name="connsiteX1" fmla="*/ 1588751 w 2130212"/>
                  <a:gd name="connsiteY1" fmla="*/ 3691595 h 4200133"/>
                  <a:gd name="connsiteX2" fmla="*/ 1033515 w 2130212"/>
                  <a:gd name="connsiteY2" fmla="*/ 4173943 h 4200133"/>
                  <a:gd name="connsiteX3" fmla="*/ 462696 w 2130212"/>
                  <a:gd name="connsiteY3" fmla="*/ 3848733 h 4200133"/>
                  <a:gd name="connsiteX4" fmla="*/ 238922 w 2130212"/>
                  <a:gd name="connsiteY4" fmla="*/ 3243943 h 4200133"/>
                  <a:gd name="connsiteX5" fmla="*/ 249744 w 2130212"/>
                  <a:gd name="connsiteY5" fmla="*/ 2264229 h 4200133"/>
                  <a:gd name="connsiteX6" fmla="*/ 5432 w 2130212"/>
                  <a:gd name="connsiteY6" fmla="*/ 1242261 h 4200133"/>
                  <a:gd name="connsiteX7" fmla="*/ 217151 w 2130212"/>
                  <a:gd name="connsiteY7" fmla="*/ 751114 h 4200133"/>
                  <a:gd name="connsiteX8" fmla="*/ 184494 w 2130212"/>
                  <a:gd name="connsiteY8" fmla="*/ 413657 h 4200133"/>
                  <a:gd name="connsiteX9" fmla="*/ 1142436 w 2130212"/>
                  <a:gd name="connsiteY9" fmla="*/ 21771 h 4200133"/>
                  <a:gd name="connsiteX10" fmla="*/ 1915322 w 2130212"/>
                  <a:gd name="connsiteY10" fmla="*/ 544286 h 4200133"/>
                  <a:gd name="connsiteX11" fmla="*/ 2056836 w 2130212"/>
                  <a:gd name="connsiteY11" fmla="*/ 1240971 h 4200133"/>
                  <a:gd name="connsiteX12" fmla="*/ 1475068 w 2130212"/>
                  <a:gd name="connsiteY12" fmla="*/ 2035629 h 4200133"/>
                  <a:gd name="connsiteX13" fmla="*/ 1240344 w 2130212"/>
                  <a:gd name="connsiteY13" fmla="*/ 2536371 h 4200133"/>
                  <a:gd name="connsiteX0" fmla="*/ 1240344 w 2130212"/>
                  <a:gd name="connsiteY0" fmla="*/ 2536371 h 4200133"/>
                  <a:gd name="connsiteX1" fmla="*/ 1588751 w 2130212"/>
                  <a:gd name="connsiteY1" fmla="*/ 3691595 h 4200133"/>
                  <a:gd name="connsiteX2" fmla="*/ 1033515 w 2130212"/>
                  <a:gd name="connsiteY2" fmla="*/ 4173943 h 4200133"/>
                  <a:gd name="connsiteX3" fmla="*/ 462696 w 2130212"/>
                  <a:gd name="connsiteY3" fmla="*/ 3848733 h 4200133"/>
                  <a:gd name="connsiteX4" fmla="*/ 238922 w 2130212"/>
                  <a:gd name="connsiteY4" fmla="*/ 3243943 h 4200133"/>
                  <a:gd name="connsiteX5" fmla="*/ 249744 w 2130212"/>
                  <a:gd name="connsiteY5" fmla="*/ 2264229 h 4200133"/>
                  <a:gd name="connsiteX6" fmla="*/ 5432 w 2130212"/>
                  <a:gd name="connsiteY6" fmla="*/ 1242261 h 4200133"/>
                  <a:gd name="connsiteX7" fmla="*/ 217151 w 2130212"/>
                  <a:gd name="connsiteY7" fmla="*/ 751114 h 4200133"/>
                  <a:gd name="connsiteX8" fmla="*/ 327338 w 2130212"/>
                  <a:gd name="connsiteY8" fmla="*/ 413657 h 4200133"/>
                  <a:gd name="connsiteX9" fmla="*/ 1142436 w 2130212"/>
                  <a:gd name="connsiteY9" fmla="*/ 21771 h 4200133"/>
                  <a:gd name="connsiteX10" fmla="*/ 1915322 w 2130212"/>
                  <a:gd name="connsiteY10" fmla="*/ 544286 h 4200133"/>
                  <a:gd name="connsiteX11" fmla="*/ 2056836 w 2130212"/>
                  <a:gd name="connsiteY11" fmla="*/ 1240971 h 4200133"/>
                  <a:gd name="connsiteX12" fmla="*/ 1475068 w 2130212"/>
                  <a:gd name="connsiteY12" fmla="*/ 2035629 h 4200133"/>
                  <a:gd name="connsiteX13" fmla="*/ 1240344 w 2130212"/>
                  <a:gd name="connsiteY13" fmla="*/ 2536371 h 4200133"/>
                  <a:gd name="connsiteX0" fmla="*/ 1862694 w 2752562"/>
                  <a:gd name="connsiteY0" fmla="*/ 2536371 h 4200133"/>
                  <a:gd name="connsiteX1" fmla="*/ 2211101 w 2752562"/>
                  <a:gd name="connsiteY1" fmla="*/ 3691595 h 4200133"/>
                  <a:gd name="connsiteX2" fmla="*/ 1655865 w 2752562"/>
                  <a:gd name="connsiteY2" fmla="*/ 4173943 h 4200133"/>
                  <a:gd name="connsiteX3" fmla="*/ 1085046 w 2752562"/>
                  <a:gd name="connsiteY3" fmla="*/ 3848733 h 4200133"/>
                  <a:gd name="connsiteX4" fmla="*/ 861272 w 2752562"/>
                  <a:gd name="connsiteY4" fmla="*/ 3243943 h 4200133"/>
                  <a:gd name="connsiteX5" fmla="*/ 872094 w 2752562"/>
                  <a:gd name="connsiteY5" fmla="*/ 2264229 h 4200133"/>
                  <a:gd name="connsiteX6" fmla="*/ 627782 w 2752562"/>
                  <a:gd name="connsiteY6" fmla="*/ 1242261 h 4200133"/>
                  <a:gd name="connsiteX7" fmla="*/ 53651 w 2752562"/>
                  <a:gd name="connsiteY7" fmla="*/ 322462 h 4200133"/>
                  <a:gd name="connsiteX8" fmla="*/ 949688 w 2752562"/>
                  <a:gd name="connsiteY8" fmla="*/ 413657 h 4200133"/>
                  <a:gd name="connsiteX9" fmla="*/ 1764786 w 2752562"/>
                  <a:gd name="connsiteY9" fmla="*/ 21771 h 4200133"/>
                  <a:gd name="connsiteX10" fmla="*/ 2537672 w 2752562"/>
                  <a:gd name="connsiteY10" fmla="*/ 544286 h 4200133"/>
                  <a:gd name="connsiteX11" fmla="*/ 2679186 w 2752562"/>
                  <a:gd name="connsiteY11" fmla="*/ 1240971 h 4200133"/>
                  <a:gd name="connsiteX12" fmla="*/ 2097418 w 2752562"/>
                  <a:gd name="connsiteY12" fmla="*/ 2035629 h 4200133"/>
                  <a:gd name="connsiteX13" fmla="*/ 1862694 w 2752562"/>
                  <a:gd name="connsiteY13" fmla="*/ 2536371 h 4200133"/>
                  <a:gd name="connsiteX0" fmla="*/ 1240344 w 2130212"/>
                  <a:gd name="connsiteY0" fmla="*/ 2536371 h 4200133"/>
                  <a:gd name="connsiteX1" fmla="*/ 1588751 w 2130212"/>
                  <a:gd name="connsiteY1" fmla="*/ 3691595 h 4200133"/>
                  <a:gd name="connsiteX2" fmla="*/ 1033515 w 2130212"/>
                  <a:gd name="connsiteY2" fmla="*/ 4173943 h 4200133"/>
                  <a:gd name="connsiteX3" fmla="*/ 462696 w 2130212"/>
                  <a:gd name="connsiteY3" fmla="*/ 3848733 h 4200133"/>
                  <a:gd name="connsiteX4" fmla="*/ 238922 w 2130212"/>
                  <a:gd name="connsiteY4" fmla="*/ 3243943 h 4200133"/>
                  <a:gd name="connsiteX5" fmla="*/ 249744 w 2130212"/>
                  <a:gd name="connsiteY5" fmla="*/ 2264229 h 4200133"/>
                  <a:gd name="connsiteX6" fmla="*/ 5432 w 2130212"/>
                  <a:gd name="connsiteY6" fmla="*/ 1242261 h 4200133"/>
                  <a:gd name="connsiteX7" fmla="*/ 145649 w 2130212"/>
                  <a:gd name="connsiteY7" fmla="*/ 751066 h 4200133"/>
                  <a:gd name="connsiteX8" fmla="*/ 327338 w 2130212"/>
                  <a:gd name="connsiteY8" fmla="*/ 413657 h 4200133"/>
                  <a:gd name="connsiteX9" fmla="*/ 1142436 w 2130212"/>
                  <a:gd name="connsiteY9" fmla="*/ 21771 h 4200133"/>
                  <a:gd name="connsiteX10" fmla="*/ 1915322 w 2130212"/>
                  <a:gd name="connsiteY10" fmla="*/ 544286 h 4200133"/>
                  <a:gd name="connsiteX11" fmla="*/ 2056836 w 2130212"/>
                  <a:gd name="connsiteY11" fmla="*/ 1240971 h 4200133"/>
                  <a:gd name="connsiteX12" fmla="*/ 1475068 w 2130212"/>
                  <a:gd name="connsiteY12" fmla="*/ 2035629 h 4200133"/>
                  <a:gd name="connsiteX13" fmla="*/ 1240344 w 2130212"/>
                  <a:gd name="connsiteY13" fmla="*/ 2536371 h 4200133"/>
                  <a:gd name="connsiteX0" fmla="*/ 1240344 w 2130212"/>
                  <a:gd name="connsiteY0" fmla="*/ 2536371 h 4200133"/>
                  <a:gd name="connsiteX1" fmla="*/ 1588751 w 2130212"/>
                  <a:gd name="connsiteY1" fmla="*/ 3691595 h 4200133"/>
                  <a:gd name="connsiteX2" fmla="*/ 1033515 w 2130212"/>
                  <a:gd name="connsiteY2" fmla="*/ 4173943 h 4200133"/>
                  <a:gd name="connsiteX3" fmla="*/ 462696 w 2130212"/>
                  <a:gd name="connsiteY3" fmla="*/ 3848733 h 4200133"/>
                  <a:gd name="connsiteX4" fmla="*/ 238922 w 2130212"/>
                  <a:gd name="connsiteY4" fmla="*/ 3243943 h 4200133"/>
                  <a:gd name="connsiteX5" fmla="*/ 249744 w 2130212"/>
                  <a:gd name="connsiteY5" fmla="*/ 2264229 h 4200133"/>
                  <a:gd name="connsiteX6" fmla="*/ 5432 w 2130212"/>
                  <a:gd name="connsiteY6" fmla="*/ 1242261 h 4200133"/>
                  <a:gd name="connsiteX7" fmla="*/ 145649 w 2130212"/>
                  <a:gd name="connsiteY7" fmla="*/ 751066 h 4200133"/>
                  <a:gd name="connsiteX8" fmla="*/ 327338 w 2130212"/>
                  <a:gd name="connsiteY8" fmla="*/ 413657 h 4200133"/>
                  <a:gd name="connsiteX9" fmla="*/ 1142436 w 2130212"/>
                  <a:gd name="connsiteY9" fmla="*/ 21771 h 4200133"/>
                  <a:gd name="connsiteX10" fmla="*/ 1915322 w 2130212"/>
                  <a:gd name="connsiteY10" fmla="*/ 544286 h 4200133"/>
                  <a:gd name="connsiteX11" fmla="*/ 2056836 w 2130212"/>
                  <a:gd name="connsiteY11" fmla="*/ 1240971 h 4200133"/>
                  <a:gd name="connsiteX12" fmla="*/ 1475068 w 2130212"/>
                  <a:gd name="connsiteY12" fmla="*/ 2035629 h 4200133"/>
                  <a:gd name="connsiteX13" fmla="*/ 1240344 w 2130212"/>
                  <a:gd name="connsiteY13" fmla="*/ 2536371 h 4200133"/>
                  <a:gd name="connsiteX0" fmla="*/ 1240344 w 2130212"/>
                  <a:gd name="connsiteY0" fmla="*/ 2393519 h 4057281"/>
                  <a:gd name="connsiteX1" fmla="*/ 1588751 w 2130212"/>
                  <a:gd name="connsiteY1" fmla="*/ 3548743 h 4057281"/>
                  <a:gd name="connsiteX2" fmla="*/ 1033515 w 2130212"/>
                  <a:gd name="connsiteY2" fmla="*/ 4031091 h 4057281"/>
                  <a:gd name="connsiteX3" fmla="*/ 462696 w 2130212"/>
                  <a:gd name="connsiteY3" fmla="*/ 3705881 h 4057281"/>
                  <a:gd name="connsiteX4" fmla="*/ 238922 w 2130212"/>
                  <a:gd name="connsiteY4" fmla="*/ 3101091 h 4057281"/>
                  <a:gd name="connsiteX5" fmla="*/ 249744 w 2130212"/>
                  <a:gd name="connsiteY5" fmla="*/ 2121377 h 4057281"/>
                  <a:gd name="connsiteX6" fmla="*/ 5432 w 2130212"/>
                  <a:gd name="connsiteY6" fmla="*/ 1099409 h 4057281"/>
                  <a:gd name="connsiteX7" fmla="*/ 145649 w 2130212"/>
                  <a:gd name="connsiteY7" fmla="*/ 608214 h 4057281"/>
                  <a:gd name="connsiteX8" fmla="*/ 327338 w 2130212"/>
                  <a:gd name="connsiteY8" fmla="*/ 270805 h 4057281"/>
                  <a:gd name="connsiteX9" fmla="*/ 1142436 w 2130212"/>
                  <a:gd name="connsiteY9" fmla="*/ 21771 h 4057281"/>
                  <a:gd name="connsiteX10" fmla="*/ 1915322 w 2130212"/>
                  <a:gd name="connsiteY10" fmla="*/ 401434 h 4057281"/>
                  <a:gd name="connsiteX11" fmla="*/ 2056836 w 2130212"/>
                  <a:gd name="connsiteY11" fmla="*/ 1098119 h 4057281"/>
                  <a:gd name="connsiteX12" fmla="*/ 1475068 w 2130212"/>
                  <a:gd name="connsiteY12" fmla="*/ 1892777 h 4057281"/>
                  <a:gd name="connsiteX13" fmla="*/ 1240344 w 2130212"/>
                  <a:gd name="connsiteY13" fmla="*/ 2393519 h 4057281"/>
                  <a:gd name="connsiteX0" fmla="*/ 1240344 w 2130212"/>
                  <a:gd name="connsiteY0" fmla="*/ 2393519 h 4057281"/>
                  <a:gd name="connsiteX1" fmla="*/ 1588751 w 2130212"/>
                  <a:gd name="connsiteY1" fmla="*/ 3548743 h 4057281"/>
                  <a:gd name="connsiteX2" fmla="*/ 1033515 w 2130212"/>
                  <a:gd name="connsiteY2" fmla="*/ 4031091 h 4057281"/>
                  <a:gd name="connsiteX3" fmla="*/ 462696 w 2130212"/>
                  <a:gd name="connsiteY3" fmla="*/ 3705881 h 4057281"/>
                  <a:gd name="connsiteX4" fmla="*/ 238922 w 2130212"/>
                  <a:gd name="connsiteY4" fmla="*/ 3101091 h 4057281"/>
                  <a:gd name="connsiteX5" fmla="*/ 249744 w 2130212"/>
                  <a:gd name="connsiteY5" fmla="*/ 2121377 h 4057281"/>
                  <a:gd name="connsiteX6" fmla="*/ 5432 w 2130212"/>
                  <a:gd name="connsiteY6" fmla="*/ 1099409 h 4057281"/>
                  <a:gd name="connsiteX7" fmla="*/ 145649 w 2130212"/>
                  <a:gd name="connsiteY7" fmla="*/ 608214 h 4057281"/>
                  <a:gd name="connsiteX8" fmla="*/ 327338 w 2130212"/>
                  <a:gd name="connsiteY8" fmla="*/ 270805 h 4057281"/>
                  <a:gd name="connsiteX9" fmla="*/ 1142436 w 2130212"/>
                  <a:gd name="connsiteY9" fmla="*/ 21771 h 4057281"/>
                  <a:gd name="connsiteX10" fmla="*/ 1915322 w 2130212"/>
                  <a:gd name="connsiteY10" fmla="*/ 401434 h 4057281"/>
                  <a:gd name="connsiteX11" fmla="*/ 2056836 w 2130212"/>
                  <a:gd name="connsiteY11" fmla="*/ 1098119 h 4057281"/>
                  <a:gd name="connsiteX12" fmla="*/ 1475068 w 2130212"/>
                  <a:gd name="connsiteY12" fmla="*/ 1892777 h 4057281"/>
                  <a:gd name="connsiteX13" fmla="*/ 1240344 w 2130212"/>
                  <a:gd name="connsiteY13" fmla="*/ 2393519 h 4057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30212" h="4057281">
                    <a:moveTo>
                      <a:pt x="1240344" y="2393519"/>
                    </a:moveTo>
                    <a:cubicBezTo>
                      <a:pt x="1286509" y="2898097"/>
                      <a:pt x="1638881" y="3124083"/>
                      <a:pt x="1588751" y="3548743"/>
                    </a:cubicBezTo>
                    <a:cubicBezTo>
                      <a:pt x="1554269" y="3821672"/>
                      <a:pt x="1221191" y="4004901"/>
                      <a:pt x="1033515" y="4031091"/>
                    </a:cubicBezTo>
                    <a:cubicBezTo>
                      <a:pt x="845839" y="4057281"/>
                      <a:pt x="678145" y="3985354"/>
                      <a:pt x="462696" y="3705881"/>
                    </a:cubicBezTo>
                    <a:cubicBezTo>
                      <a:pt x="330264" y="3550881"/>
                      <a:pt x="274414" y="3365175"/>
                      <a:pt x="238922" y="3101091"/>
                    </a:cubicBezTo>
                    <a:cubicBezTo>
                      <a:pt x="203430" y="2837007"/>
                      <a:pt x="316203" y="2851621"/>
                      <a:pt x="249744" y="2121377"/>
                    </a:cubicBezTo>
                    <a:cubicBezTo>
                      <a:pt x="154044" y="1751716"/>
                      <a:pt x="19730" y="1497194"/>
                      <a:pt x="5432" y="1099409"/>
                    </a:cubicBezTo>
                    <a:cubicBezTo>
                      <a:pt x="0" y="847223"/>
                      <a:pt x="91998" y="746315"/>
                      <a:pt x="145649" y="608214"/>
                    </a:cubicBezTo>
                    <a:cubicBezTo>
                      <a:pt x="199300" y="470113"/>
                      <a:pt x="161207" y="368545"/>
                      <a:pt x="327338" y="270805"/>
                    </a:cubicBezTo>
                    <a:cubicBezTo>
                      <a:pt x="493469" y="173065"/>
                      <a:pt x="877772" y="0"/>
                      <a:pt x="1142436" y="21771"/>
                    </a:cubicBezTo>
                    <a:cubicBezTo>
                      <a:pt x="1407100" y="43542"/>
                      <a:pt x="1762922" y="222043"/>
                      <a:pt x="1915322" y="401434"/>
                    </a:cubicBezTo>
                    <a:cubicBezTo>
                      <a:pt x="2067722" y="580825"/>
                      <a:pt x="2130212" y="849562"/>
                      <a:pt x="2056836" y="1098119"/>
                    </a:cubicBezTo>
                    <a:cubicBezTo>
                      <a:pt x="1983460" y="1346676"/>
                      <a:pt x="1611139" y="1676877"/>
                      <a:pt x="1475068" y="1892777"/>
                    </a:cubicBezTo>
                    <a:cubicBezTo>
                      <a:pt x="1255997" y="2228412"/>
                      <a:pt x="1281272" y="2201202"/>
                      <a:pt x="1240344" y="23935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Freeform 18"/>
              <p:cNvSpPr/>
              <p:nvPr/>
            </p:nvSpPr>
            <p:spPr>
              <a:xfrm>
                <a:off x="3016260" y="1404699"/>
                <a:ext cx="716740" cy="772188"/>
              </a:xfrm>
              <a:custGeom>
                <a:avLst/>
                <a:gdLst>
                  <a:gd name="connsiteX0" fmla="*/ 635001 w 763814"/>
                  <a:gd name="connsiteY0" fmla="*/ 192314 h 776514"/>
                  <a:gd name="connsiteX1" fmla="*/ 330201 w 763814"/>
                  <a:gd name="connsiteY1" fmla="*/ 29028 h 776514"/>
                  <a:gd name="connsiteX2" fmla="*/ 36286 w 763814"/>
                  <a:gd name="connsiteY2" fmla="*/ 366485 h 776514"/>
                  <a:gd name="connsiteX3" fmla="*/ 547915 w 763814"/>
                  <a:gd name="connsiteY3" fmla="*/ 529771 h 776514"/>
                  <a:gd name="connsiteX4" fmla="*/ 112486 w 763814"/>
                  <a:gd name="connsiteY4" fmla="*/ 562428 h 776514"/>
                  <a:gd name="connsiteX5" fmla="*/ 428172 w 763814"/>
                  <a:gd name="connsiteY5" fmla="*/ 747485 h 776514"/>
                  <a:gd name="connsiteX6" fmla="*/ 722086 w 763814"/>
                  <a:gd name="connsiteY6" fmla="*/ 388256 h 776514"/>
                  <a:gd name="connsiteX7" fmla="*/ 177801 w 763814"/>
                  <a:gd name="connsiteY7" fmla="*/ 268514 h 776514"/>
                  <a:gd name="connsiteX8" fmla="*/ 635001 w 763814"/>
                  <a:gd name="connsiteY8" fmla="*/ 192314 h 776514"/>
                  <a:gd name="connsiteX0" fmla="*/ 635001 w 763814"/>
                  <a:gd name="connsiteY0" fmla="*/ 251826 h 764612"/>
                  <a:gd name="connsiteX1" fmla="*/ 330201 w 763814"/>
                  <a:gd name="connsiteY1" fmla="*/ 17126 h 764612"/>
                  <a:gd name="connsiteX2" fmla="*/ 36286 w 763814"/>
                  <a:gd name="connsiteY2" fmla="*/ 354583 h 764612"/>
                  <a:gd name="connsiteX3" fmla="*/ 547915 w 763814"/>
                  <a:gd name="connsiteY3" fmla="*/ 517869 h 764612"/>
                  <a:gd name="connsiteX4" fmla="*/ 112486 w 763814"/>
                  <a:gd name="connsiteY4" fmla="*/ 550526 h 764612"/>
                  <a:gd name="connsiteX5" fmla="*/ 428172 w 763814"/>
                  <a:gd name="connsiteY5" fmla="*/ 735583 h 764612"/>
                  <a:gd name="connsiteX6" fmla="*/ 722086 w 763814"/>
                  <a:gd name="connsiteY6" fmla="*/ 376354 h 764612"/>
                  <a:gd name="connsiteX7" fmla="*/ 177801 w 763814"/>
                  <a:gd name="connsiteY7" fmla="*/ 256612 h 764612"/>
                  <a:gd name="connsiteX8" fmla="*/ 635001 w 763814"/>
                  <a:gd name="connsiteY8" fmla="*/ 251826 h 764612"/>
                  <a:gd name="connsiteX0" fmla="*/ 635001 w 763814"/>
                  <a:gd name="connsiteY0" fmla="*/ 245144 h 757930"/>
                  <a:gd name="connsiteX1" fmla="*/ 330201 w 763814"/>
                  <a:gd name="connsiteY1" fmla="*/ 10444 h 757930"/>
                  <a:gd name="connsiteX2" fmla="*/ 36286 w 763814"/>
                  <a:gd name="connsiteY2" fmla="*/ 347901 h 757930"/>
                  <a:gd name="connsiteX3" fmla="*/ 547915 w 763814"/>
                  <a:gd name="connsiteY3" fmla="*/ 511187 h 757930"/>
                  <a:gd name="connsiteX4" fmla="*/ 112486 w 763814"/>
                  <a:gd name="connsiteY4" fmla="*/ 543844 h 757930"/>
                  <a:gd name="connsiteX5" fmla="*/ 428172 w 763814"/>
                  <a:gd name="connsiteY5" fmla="*/ 728901 h 757930"/>
                  <a:gd name="connsiteX6" fmla="*/ 722086 w 763814"/>
                  <a:gd name="connsiteY6" fmla="*/ 369672 h 757930"/>
                  <a:gd name="connsiteX7" fmla="*/ 177801 w 763814"/>
                  <a:gd name="connsiteY7" fmla="*/ 249930 h 757930"/>
                  <a:gd name="connsiteX8" fmla="*/ 635001 w 763814"/>
                  <a:gd name="connsiteY8" fmla="*/ 245144 h 757930"/>
                  <a:gd name="connsiteX0" fmla="*/ 563595 w 692408"/>
                  <a:gd name="connsiteY0" fmla="*/ 245144 h 757930"/>
                  <a:gd name="connsiteX1" fmla="*/ 258795 w 692408"/>
                  <a:gd name="connsiteY1" fmla="*/ 10444 h 757930"/>
                  <a:gd name="connsiteX2" fmla="*/ 36286 w 692408"/>
                  <a:gd name="connsiteY2" fmla="*/ 347901 h 757930"/>
                  <a:gd name="connsiteX3" fmla="*/ 476509 w 692408"/>
                  <a:gd name="connsiteY3" fmla="*/ 511187 h 757930"/>
                  <a:gd name="connsiteX4" fmla="*/ 41080 w 692408"/>
                  <a:gd name="connsiteY4" fmla="*/ 543844 h 757930"/>
                  <a:gd name="connsiteX5" fmla="*/ 356766 w 692408"/>
                  <a:gd name="connsiteY5" fmla="*/ 728901 h 757930"/>
                  <a:gd name="connsiteX6" fmla="*/ 650680 w 692408"/>
                  <a:gd name="connsiteY6" fmla="*/ 369672 h 757930"/>
                  <a:gd name="connsiteX7" fmla="*/ 106395 w 692408"/>
                  <a:gd name="connsiteY7" fmla="*/ 249930 h 757930"/>
                  <a:gd name="connsiteX8" fmla="*/ 563595 w 692408"/>
                  <a:gd name="connsiteY8" fmla="*/ 245144 h 757930"/>
                  <a:gd name="connsiteX0" fmla="*/ 576026 w 704839"/>
                  <a:gd name="connsiteY0" fmla="*/ 245144 h 757930"/>
                  <a:gd name="connsiteX1" fmla="*/ 271226 w 704839"/>
                  <a:gd name="connsiteY1" fmla="*/ 10444 h 757930"/>
                  <a:gd name="connsiteX2" fmla="*/ 48717 w 704839"/>
                  <a:gd name="connsiteY2" fmla="*/ 347901 h 757930"/>
                  <a:gd name="connsiteX3" fmla="*/ 488940 w 704839"/>
                  <a:gd name="connsiteY3" fmla="*/ 511187 h 757930"/>
                  <a:gd name="connsiteX4" fmla="*/ 53511 w 704839"/>
                  <a:gd name="connsiteY4" fmla="*/ 543844 h 757930"/>
                  <a:gd name="connsiteX5" fmla="*/ 369197 w 704839"/>
                  <a:gd name="connsiteY5" fmla="*/ 728901 h 757930"/>
                  <a:gd name="connsiteX6" fmla="*/ 663111 w 704839"/>
                  <a:gd name="connsiteY6" fmla="*/ 369672 h 757930"/>
                  <a:gd name="connsiteX7" fmla="*/ 118826 w 704839"/>
                  <a:gd name="connsiteY7" fmla="*/ 249930 h 757930"/>
                  <a:gd name="connsiteX8" fmla="*/ 576026 w 704839"/>
                  <a:gd name="connsiteY8" fmla="*/ 245144 h 757930"/>
                  <a:gd name="connsiteX0" fmla="*/ 576026 w 704839"/>
                  <a:gd name="connsiteY0" fmla="*/ 245144 h 757930"/>
                  <a:gd name="connsiteX1" fmla="*/ 271226 w 704839"/>
                  <a:gd name="connsiteY1" fmla="*/ 10444 h 757930"/>
                  <a:gd name="connsiteX2" fmla="*/ 48717 w 704839"/>
                  <a:gd name="connsiteY2" fmla="*/ 347901 h 757930"/>
                  <a:gd name="connsiteX3" fmla="*/ 488940 w 704839"/>
                  <a:gd name="connsiteY3" fmla="*/ 511187 h 757930"/>
                  <a:gd name="connsiteX4" fmla="*/ 53511 w 704839"/>
                  <a:gd name="connsiteY4" fmla="*/ 543844 h 757930"/>
                  <a:gd name="connsiteX5" fmla="*/ 369197 w 704839"/>
                  <a:gd name="connsiteY5" fmla="*/ 728901 h 757930"/>
                  <a:gd name="connsiteX6" fmla="*/ 663111 w 704839"/>
                  <a:gd name="connsiteY6" fmla="*/ 369672 h 757930"/>
                  <a:gd name="connsiteX7" fmla="*/ 118826 w 704839"/>
                  <a:gd name="connsiteY7" fmla="*/ 249930 h 757930"/>
                  <a:gd name="connsiteX8" fmla="*/ 576026 w 704839"/>
                  <a:gd name="connsiteY8" fmla="*/ 245144 h 757930"/>
                  <a:gd name="connsiteX0" fmla="*/ 576026 w 704839"/>
                  <a:gd name="connsiteY0" fmla="*/ 245144 h 757930"/>
                  <a:gd name="connsiteX1" fmla="*/ 271226 w 704839"/>
                  <a:gd name="connsiteY1" fmla="*/ 10444 h 757930"/>
                  <a:gd name="connsiteX2" fmla="*/ 48717 w 704839"/>
                  <a:gd name="connsiteY2" fmla="*/ 347901 h 757930"/>
                  <a:gd name="connsiteX3" fmla="*/ 488940 w 704839"/>
                  <a:gd name="connsiteY3" fmla="*/ 511187 h 757930"/>
                  <a:gd name="connsiteX4" fmla="*/ 53511 w 704839"/>
                  <a:gd name="connsiteY4" fmla="*/ 543844 h 757930"/>
                  <a:gd name="connsiteX5" fmla="*/ 369197 w 704839"/>
                  <a:gd name="connsiteY5" fmla="*/ 728901 h 757930"/>
                  <a:gd name="connsiteX6" fmla="*/ 663111 w 704839"/>
                  <a:gd name="connsiteY6" fmla="*/ 369672 h 757930"/>
                  <a:gd name="connsiteX7" fmla="*/ 118826 w 704839"/>
                  <a:gd name="connsiteY7" fmla="*/ 249930 h 757930"/>
                  <a:gd name="connsiteX8" fmla="*/ 576026 w 704839"/>
                  <a:gd name="connsiteY8" fmla="*/ 245144 h 757930"/>
                  <a:gd name="connsiteX0" fmla="*/ 576026 w 716740"/>
                  <a:gd name="connsiteY0" fmla="*/ 245144 h 615030"/>
                  <a:gd name="connsiteX1" fmla="*/ 271226 w 716740"/>
                  <a:gd name="connsiteY1" fmla="*/ 10444 h 615030"/>
                  <a:gd name="connsiteX2" fmla="*/ 48717 w 716740"/>
                  <a:gd name="connsiteY2" fmla="*/ 347901 h 615030"/>
                  <a:gd name="connsiteX3" fmla="*/ 488940 w 716740"/>
                  <a:gd name="connsiteY3" fmla="*/ 511187 h 615030"/>
                  <a:gd name="connsiteX4" fmla="*/ 53511 w 716740"/>
                  <a:gd name="connsiteY4" fmla="*/ 543844 h 615030"/>
                  <a:gd name="connsiteX5" fmla="*/ 440603 w 716740"/>
                  <a:gd name="connsiteY5" fmla="*/ 586001 h 615030"/>
                  <a:gd name="connsiteX6" fmla="*/ 663111 w 716740"/>
                  <a:gd name="connsiteY6" fmla="*/ 369672 h 615030"/>
                  <a:gd name="connsiteX7" fmla="*/ 118826 w 716740"/>
                  <a:gd name="connsiteY7" fmla="*/ 249930 h 615030"/>
                  <a:gd name="connsiteX8" fmla="*/ 576026 w 716740"/>
                  <a:gd name="connsiteY8" fmla="*/ 245144 h 615030"/>
                  <a:gd name="connsiteX0" fmla="*/ 576026 w 716740"/>
                  <a:gd name="connsiteY0" fmla="*/ 245144 h 615030"/>
                  <a:gd name="connsiteX1" fmla="*/ 271226 w 716740"/>
                  <a:gd name="connsiteY1" fmla="*/ 10444 h 615030"/>
                  <a:gd name="connsiteX2" fmla="*/ 48717 w 716740"/>
                  <a:gd name="connsiteY2" fmla="*/ 347901 h 615030"/>
                  <a:gd name="connsiteX3" fmla="*/ 488940 w 716740"/>
                  <a:gd name="connsiteY3" fmla="*/ 511187 h 615030"/>
                  <a:gd name="connsiteX4" fmla="*/ 53511 w 716740"/>
                  <a:gd name="connsiteY4" fmla="*/ 543844 h 615030"/>
                  <a:gd name="connsiteX5" fmla="*/ 440603 w 716740"/>
                  <a:gd name="connsiteY5" fmla="*/ 586001 h 615030"/>
                  <a:gd name="connsiteX6" fmla="*/ 663111 w 716740"/>
                  <a:gd name="connsiteY6" fmla="*/ 369672 h 615030"/>
                  <a:gd name="connsiteX7" fmla="*/ 118826 w 716740"/>
                  <a:gd name="connsiteY7" fmla="*/ 249930 h 615030"/>
                  <a:gd name="connsiteX8" fmla="*/ 576026 w 716740"/>
                  <a:gd name="connsiteY8" fmla="*/ 245144 h 615030"/>
                  <a:gd name="connsiteX0" fmla="*/ 576026 w 716740"/>
                  <a:gd name="connsiteY0" fmla="*/ 245144 h 664570"/>
                  <a:gd name="connsiteX1" fmla="*/ 271226 w 716740"/>
                  <a:gd name="connsiteY1" fmla="*/ 10444 h 664570"/>
                  <a:gd name="connsiteX2" fmla="*/ 48717 w 716740"/>
                  <a:gd name="connsiteY2" fmla="*/ 347901 h 664570"/>
                  <a:gd name="connsiteX3" fmla="*/ 488940 w 716740"/>
                  <a:gd name="connsiteY3" fmla="*/ 511187 h 664570"/>
                  <a:gd name="connsiteX4" fmla="*/ 53511 w 716740"/>
                  <a:gd name="connsiteY4" fmla="*/ 543844 h 664570"/>
                  <a:gd name="connsiteX5" fmla="*/ 440603 w 716740"/>
                  <a:gd name="connsiteY5" fmla="*/ 586001 h 664570"/>
                  <a:gd name="connsiteX6" fmla="*/ 663111 w 716740"/>
                  <a:gd name="connsiteY6" fmla="*/ 369672 h 664570"/>
                  <a:gd name="connsiteX7" fmla="*/ 118826 w 716740"/>
                  <a:gd name="connsiteY7" fmla="*/ 249930 h 664570"/>
                  <a:gd name="connsiteX8" fmla="*/ 576026 w 716740"/>
                  <a:gd name="connsiteY8" fmla="*/ 245144 h 664570"/>
                  <a:gd name="connsiteX0" fmla="*/ 576026 w 716740"/>
                  <a:gd name="connsiteY0" fmla="*/ 245144 h 735984"/>
                  <a:gd name="connsiteX1" fmla="*/ 271226 w 716740"/>
                  <a:gd name="connsiteY1" fmla="*/ 10444 h 735984"/>
                  <a:gd name="connsiteX2" fmla="*/ 48717 w 716740"/>
                  <a:gd name="connsiteY2" fmla="*/ 347901 h 735984"/>
                  <a:gd name="connsiteX3" fmla="*/ 488940 w 716740"/>
                  <a:gd name="connsiteY3" fmla="*/ 511187 h 735984"/>
                  <a:gd name="connsiteX4" fmla="*/ 53511 w 716740"/>
                  <a:gd name="connsiteY4" fmla="*/ 543844 h 735984"/>
                  <a:gd name="connsiteX5" fmla="*/ 440603 w 716740"/>
                  <a:gd name="connsiteY5" fmla="*/ 657415 h 735984"/>
                  <a:gd name="connsiteX6" fmla="*/ 663111 w 716740"/>
                  <a:gd name="connsiteY6" fmla="*/ 369672 h 735984"/>
                  <a:gd name="connsiteX7" fmla="*/ 118826 w 716740"/>
                  <a:gd name="connsiteY7" fmla="*/ 249930 h 735984"/>
                  <a:gd name="connsiteX8" fmla="*/ 576026 w 716740"/>
                  <a:gd name="connsiteY8" fmla="*/ 245144 h 735984"/>
                  <a:gd name="connsiteX0" fmla="*/ 576026 w 716740"/>
                  <a:gd name="connsiteY0" fmla="*/ 245144 h 735984"/>
                  <a:gd name="connsiteX1" fmla="*/ 271226 w 716740"/>
                  <a:gd name="connsiteY1" fmla="*/ 10444 h 735984"/>
                  <a:gd name="connsiteX2" fmla="*/ 48717 w 716740"/>
                  <a:gd name="connsiteY2" fmla="*/ 347901 h 735984"/>
                  <a:gd name="connsiteX3" fmla="*/ 488940 w 716740"/>
                  <a:gd name="connsiteY3" fmla="*/ 511187 h 735984"/>
                  <a:gd name="connsiteX4" fmla="*/ 53511 w 716740"/>
                  <a:gd name="connsiteY4" fmla="*/ 543844 h 735984"/>
                  <a:gd name="connsiteX5" fmla="*/ 440603 w 716740"/>
                  <a:gd name="connsiteY5" fmla="*/ 657415 h 735984"/>
                  <a:gd name="connsiteX6" fmla="*/ 663111 w 716740"/>
                  <a:gd name="connsiteY6" fmla="*/ 369672 h 735984"/>
                  <a:gd name="connsiteX7" fmla="*/ 118826 w 716740"/>
                  <a:gd name="connsiteY7" fmla="*/ 249930 h 735984"/>
                  <a:gd name="connsiteX8" fmla="*/ 576026 w 716740"/>
                  <a:gd name="connsiteY8" fmla="*/ 245144 h 735984"/>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543844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6740" h="772188">
                    <a:moveTo>
                      <a:pt x="576026" y="245144"/>
                    </a:moveTo>
                    <a:cubicBezTo>
                      <a:pt x="601426" y="205230"/>
                      <a:pt x="470080" y="0"/>
                      <a:pt x="271226" y="10444"/>
                    </a:cubicBezTo>
                    <a:cubicBezTo>
                      <a:pt x="0" y="31394"/>
                      <a:pt x="12431" y="264444"/>
                      <a:pt x="48717" y="347901"/>
                    </a:cubicBezTo>
                    <a:cubicBezTo>
                      <a:pt x="85003" y="431358"/>
                      <a:pt x="485291" y="454256"/>
                      <a:pt x="488940" y="511187"/>
                    </a:cubicBezTo>
                    <a:cubicBezTo>
                      <a:pt x="494509" y="614812"/>
                      <a:pt x="159685" y="358487"/>
                      <a:pt x="53511" y="472382"/>
                    </a:cubicBezTo>
                    <a:cubicBezTo>
                      <a:pt x="45455" y="496753"/>
                      <a:pt x="202813" y="772188"/>
                      <a:pt x="440603" y="657415"/>
                    </a:cubicBezTo>
                    <a:cubicBezTo>
                      <a:pt x="649849" y="552206"/>
                      <a:pt x="716740" y="437586"/>
                      <a:pt x="663111" y="369672"/>
                    </a:cubicBezTo>
                    <a:cubicBezTo>
                      <a:pt x="609482" y="301758"/>
                      <a:pt x="133340" y="270685"/>
                      <a:pt x="118826" y="249930"/>
                    </a:cubicBezTo>
                    <a:cubicBezTo>
                      <a:pt x="179570" y="155845"/>
                      <a:pt x="514438" y="307930"/>
                      <a:pt x="576026" y="24514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Freeform 19"/>
              <p:cNvSpPr/>
              <p:nvPr/>
            </p:nvSpPr>
            <p:spPr>
              <a:xfrm>
                <a:off x="3714744" y="1289019"/>
                <a:ext cx="453571" cy="570623"/>
              </a:xfrm>
              <a:custGeom>
                <a:avLst/>
                <a:gdLst>
                  <a:gd name="connsiteX0" fmla="*/ 179614 w 453571"/>
                  <a:gd name="connsiteY0" fmla="*/ 522514 h 531585"/>
                  <a:gd name="connsiteX1" fmla="*/ 5443 w 453571"/>
                  <a:gd name="connsiteY1" fmla="*/ 250372 h 531585"/>
                  <a:gd name="connsiteX2" fmla="*/ 146957 w 453571"/>
                  <a:gd name="connsiteY2" fmla="*/ 21772 h 531585"/>
                  <a:gd name="connsiteX3" fmla="*/ 223157 w 453571"/>
                  <a:gd name="connsiteY3" fmla="*/ 239486 h 531585"/>
                  <a:gd name="connsiteX4" fmla="*/ 277586 w 453571"/>
                  <a:gd name="connsiteY4" fmla="*/ 10886 h 531585"/>
                  <a:gd name="connsiteX5" fmla="*/ 451757 w 453571"/>
                  <a:gd name="connsiteY5" fmla="*/ 304800 h 531585"/>
                  <a:gd name="connsiteX6" fmla="*/ 288471 w 453571"/>
                  <a:gd name="connsiteY6" fmla="*/ 500743 h 531585"/>
                  <a:gd name="connsiteX7" fmla="*/ 321129 w 453571"/>
                  <a:gd name="connsiteY7" fmla="*/ 174172 h 531585"/>
                  <a:gd name="connsiteX8" fmla="*/ 244929 w 453571"/>
                  <a:gd name="connsiteY8" fmla="*/ 391886 h 531585"/>
                  <a:gd name="connsiteX9" fmla="*/ 114300 w 453571"/>
                  <a:gd name="connsiteY9" fmla="*/ 195943 h 531585"/>
                  <a:gd name="connsiteX10" fmla="*/ 179614 w 453571"/>
                  <a:gd name="connsiteY10" fmla="*/ 522514 h 531585"/>
                  <a:gd name="connsiteX0" fmla="*/ 179614 w 453571"/>
                  <a:gd name="connsiteY0" fmla="*/ 541594 h 550665"/>
                  <a:gd name="connsiteX1" fmla="*/ 5443 w 453571"/>
                  <a:gd name="connsiteY1" fmla="*/ 269452 h 550665"/>
                  <a:gd name="connsiteX2" fmla="*/ 146957 w 453571"/>
                  <a:gd name="connsiteY2" fmla="*/ 40852 h 550665"/>
                  <a:gd name="connsiteX3" fmla="*/ 223157 w 453571"/>
                  <a:gd name="connsiteY3" fmla="*/ 258566 h 550665"/>
                  <a:gd name="connsiteX4" fmla="*/ 277586 w 453571"/>
                  <a:gd name="connsiteY4" fmla="*/ 29966 h 550665"/>
                  <a:gd name="connsiteX5" fmla="*/ 451757 w 453571"/>
                  <a:gd name="connsiteY5" fmla="*/ 323880 h 550665"/>
                  <a:gd name="connsiteX6" fmla="*/ 288471 w 453571"/>
                  <a:gd name="connsiteY6" fmla="*/ 519823 h 550665"/>
                  <a:gd name="connsiteX7" fmla="*/ 321129 w 453571"/>
                  <a:gd name="connsiteY7" fmla="*/ 193252 h 550665"/>
                  <a:gd name="connsiteX8" fmla="*/ 244929 w 453571"/>
                  <a:gd name="connsiteY8" fmla="*/ 410966 h 550665"/>
                  <a:gd name="connsiteX9" fmla="*/ 114300 w 453571"/>
                  <a:gd name="connsiteY9" fmla="*/ 215023 h 550665"/>
                  <a:gd name="connsiteX10" fmla="*/ 179614 w 453571"/>
                  <a:gd name="connsiteY10" fmla="*/ 541594 h 550665"/>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3571" h="570623">
                    <a:moveTo>
                      <a:pt x="179614" y="561552"/>
                    </a:moveTo>
                    <a:cubicBezTo>
                      <a:pt x="161471" y="570623"/>
                      <a:pt x="10886" y="372867"/>
                      <a:pt x="5443" y="289410"/>
                    </a:cubicBezTo>
                    <a:cubicBezTo>
                      <a:pt x="0" y="205953"/>
                      <a:pt x="110671" y="62624"/>
                      <a:pt x="146957" y="60810"/>
                    </a:cubicBezTo>
                    <a:cubicBezTo>
                      <a:pt x="239445" y="19958"/>
                      <a:pt x="201386" y="280338"/>
                      <a:pt x="223157" y="278524"/>
                    </a:cubicBezTo>
                    <a:cubicBezTo>
                      <a:pt x="244928" y="276710"/>
                      <a:pt x="193770" y="0"/>
                      <a:pt x="277586" y="49924"/>
                    </a:cubicBezTo>
                    <a:cubicBezTo>
                      <a:pt x="315686" y="60810"/>
                      <a:pt x="449943" y="262195"/>
                      <a:pt x="451757" y="343838"/>
                    </a:cubicBezTo>
                    <a:cubicBezTo>
                      <a:pt x="453571" y="425481"/>
                      <a:pt x="310242" y="561552"/>
                      <a:pt x="288471" y="539781"/>
                    </a:cubicBezTo>
                    <a:cubicBezTo>
                      <a:pt x="259084" y="499924"/>
                      <a:pt x="328386" y="231353"/>
                      <a:pt x="321129" y="213210"/>
                    </a:cubicBezTo>
                    <a:cubicBezTo>
                      <a:pt x="313872" y="195067"/>
                      <a:pt x="291786" y="427308"/>
                      <a:pt x="244929" y="430924"/>
                    </a:cubicBezTo>
                    <a:cubicBezTo>
                      <a:pt x="144744" y="449816"/>
                      <a:pt x="123371" y="216838"/>
                      <a:pt x="114300" y="234981"/>
                    </a:cubicBezTo>
                    <a:cubicBezTo>
                      <a:pt x="105229" y="253124"/>
                      <a:pt x="228241" y="493437"/>
                      <a:pt x="179614" y="561552"/>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Freeform 20"/>
              <p:cNvSpPr/>
              <p:nvPr/>
            </p:nvSpPr>
            <p:spPr>
              <a:xfrm>
                <a:off x="4258127" y="1464462"/>
                <a:ext cx="313873" cy="392902"/>
              </a:xfrm>
              <a:custGeom>
                <a:avLst/>
                <a:gdLst>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214813 w 313873"/>
                  <a:gd name="connsiteY6" fmla="*/ 209564 h 395514"/>
                  <a:gd name="connsiteX7" fmla="*/ 92529 w 313873"/>
                  <a:gd name="connsiteY7" fmla="*/ 224971 h 395514"/>
                  <a:gd name="connsiteX8" fmla="*/ 81644 w 313873"/>
                  <a:gd name="connsiteY8"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214813 w 313873"/>
                  <a:gd name="connsiteY6" fmla="*/ 209564 h 395514"/>
                  <a:gd name="connsiteX7" fmla="*/ 92529 w 313873"/>
                  <a:gd name="connsiteY7" fmla="*/ 224971 h 395514"/>
                  <a:gd name="connsiteX8" fmla="*/ 81644 w 313873"/>
                  <a:gd name="connsiteY8"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143343 w 313873"/>
                  <a:gd name="connsiteY6" fmla="*/ 138102 h 395514"/>
                  <a:gd name="connsiteX7" fmla="*/ 92529 w 313873"/>
                  <a:gd name="connsiteY7" fmla="*/ 224971 h 395514"/>
                  <a:gd name="connsiteX8" fmla="*/ 81644 w 313873"/>
                  <a:gd name="connsiteY8"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143343 w 313873"/>
                  <a:gd name="connsiteY6" fmla="*/ 138102 h 395514"/>
                  <a:gd name="connsiteX7" fmla="*/ 70953 w 313873"/>
                  <a:gd name="connsiteY7" fmla="*/ 139714 h 395514"/>
                  <a:gd name="connsiteX8" fmla="*/ 92529 w 313873"/>
                  <a:gd name="connsiteY8" fmla="*/ 224971 h 395514"/>
                  <a:gd name="connsiteX9" fmla="*/ 81644 w 313873"/>
                  <a:gd name="connsiteY9"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143343 w 313873"/>
                  <a:gd name="connsiteY6" fmla="*/ 138102 h 395514"/>
                  <a:gd name="connsiteX7" fmla="*/ 92529 w 313873"/>
                  <a:gd name="connsiteY7" fmla="*/ 224971 h 395514"/>
                  <a:gd name="connsiteX8" fmla="*/ 81644 w 313873"/>
                  <a:gd name="connsiteY8"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2902"/>
                  <a:gd name="connsiteX1" fmla="*/ 16329 w 313873"/>
                  <a:gd name="connsiteY1" fmla="*/ 148771 h 392902"/>
                  <a:gd name="connsiteX2" fmla="*/ 179615 w 313873"/>
                  <a:gd name="connsiteY2" fmla="*/ 18143 h 392902"/>
                  <a:gd name="connsiteX3" fmla="*/ 310244 w 313873"/>
                  <a:gd name="connsiteY3" fmla="*/ 257629 h 392902"/>
                  <a:gd name="connsiteX4" fmla="*/ 201387 w 313873"/>
                  <a:gd name="connsiteY4" fmla="*/ 388257 h 392902"/>
                  <a:gd name="connsiteX5" fmla="*/ 212272 w 313873"/>
                  <a:gd name="connsiteY5" fmla="*/ 285500 h 392902"/>
                  <a:gd name="connsiteX6" fmla="*/ 92529 w 313873"/>
                  <a:gd name="connsiteY6" fmla="*/ 224971 h 392902"/>
                  <a:gd name="connsiteX7" fmla="*/ 81644 w 313873"/>
                  <a:gd name="connsiteY7" fmla="*/ 344714 h 39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873" h="392902">
                    <a:moveTo>
                      <a:pt x="81644" y="344714"/>
                    </a:moveTo>
                    <a:cubicBezTo>
                      <a:pt x="68944" y="332014"/>
                      <a:pt x="0" y="203200"/>
                      <a:pt x="16329" y="148771"/>
                    </a:cubicBezTo>
                    <a:cubicBezTo>
                      <a:pt x="32658" y="94342"/>
                      <a:pt x="130629" y="0"/>
                      <a:pt x="179615" y="18143"/>
                    </a:cubicBezTo>
                    <a:cubicBezTo>
                      <a:pt x="228601" y="36286"/>
                      <a:pt x="306615" y="195943"/>
                      <a:pt x="310244" y="257629"/>
                    </a:cubicBezTo>
                    <a:cubicBezTo>
                      <a:pt x="313873" y="319315"/>
                      <a:pt x="217716" y="383612"/>
                      <a:pt x="201387" y="388257"/>
                    </a:cubicBezTo>
                    <a:cubicBezTo>
                      <a:pt x="185058" y="392902"/>
                      <a:pt x="230415" y="312714"/>
                      <a:pt x="212272" y="285500"/>
                    </a:cubicBezTo>
                    <a:cubicBezTo>
                      <a:pt x="194129" y="258286"/>
                      <a:pt x="114300" y="215102"/>
                      <a:pt x="92529" y="224971"/>
                    </a:cubicBezTo>
                    <a:cubicBezTo>
                      <a:pt x="70758" y="234840"/>
                      <a:pt x="94344" y="357414"/>
                      <a:pt x="81644" y="344714"/>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Freeform 21"/>
              <p:cNvSpPr/>
              <p:nvPr/>
            </p:nvSpPr>
            <p:spPr>
              <a:xfrm>
                <a:off x="4635501" y="1651000"/>
                <a:ext cx="247650" cy="325224"/>
              </a:xfrm>
              <a:custGeom>
                <a:avLst/>
                <a:gdLst>
                  <a:gd name="connsiteX0" fmla="*/ 99786 w 306615"/>
                  <a:gd name="connsiteY0" fmla="*/ 373743 h 406400"/>
                  <a:gd name="connsiteX1" fmla="*/ 12700 w 306615"/>
                  <a:gd name="connsiteY1" fmla="*/ 210457 h 406400"/>
                  <a:gd name="connsiteX2" fmla="*/ 175986 w 306615"/>
                  <a:gd name="connsiteY2" fmla="*/ 3628 h 406400"/>
                  <a:gd name="connsiteX3" fmla="*/ 295729 w 306615"/>
                  <a:gd name="connsiteY3" fmla="*/ 232228 h 406400"/>
                  <a:gd name="connsiteX4" fmla="*/ 110672 w 306615"/>
                  <a:gd name="connsiteY4" fmla="*/ 243114 h 406400"/>
                  <a:gd name="connsiteX5" fmla="*/ 230415 w 306615"/>
                  <a:gd name="connsiteY5" fmla="*/ 297543 h 406400"/>
                  <a:gd name="connsiteX6" fmla="*/ 219529 w 306615"/>
                  <a:gd name="connsiteY6" fmla="*/ 395514 h 406400"/>
                  <a:gd name="connsiteX7" fmla="*/ 88900 w 306615"/>
                  <a:gd name="connsiteY7" fmla="*/ 232228 h 406400"/>
                  <a:gd name="connsiteX8" fmla="*/ 99786 w 306615"/>
                  <a:gd name="connsiteY8" fmla="*/ 373743 h 406400"/>
                  <a:gd name="connsiteX0" fmla="*/ 99786 w 319964"/>
                  <a:gd name="connsiteY0" fmla="*/ 373743 h 418302"/>
                  <a:gd name="connsiteX1" fmla="*/ 12700 w 319964"/>
                  <a:gd name="connsiteY1" fmla="*/ 210457 h 418302"/>
                  <a:gd name="connsiteX2" fmla="*/ 175986 w 319964"/>
                  <a:gd name="connsiteY2" fmla="*/ 3628 h 418302"/>
                  <a:gd name="connsiteX3" fmla="*/ 295729 w 319964"/>
                  <a:gd name="connsiteY3" fmla="*/ 232228 h 418302"/>
                  <a:gd name="connsiteX4" fmla="*/ 110672 w 319964"/>
                  <a:gd name="connsiteY4" fmla="*/ 243114 h 418302"/>
                  <a:gd name="connsiteX5" fmla="*/ 301821 w 319964"/>
                  <a:gd name="connsiteY5" fmla="*/ 368957 h 418302"/>
                  <a:gd name="connsiteX6" fmla="*/ 219529 w 319964"/>
                  <a:gd name="connsiteY6" fmla="*/ 395514 h 418302"/>
                  <a:gd name="connsiteX7" fmla="*/ 88900 w 319964"/>
                  <a:gd name="connsiteY7" fmla="*/ 232228 h 418302"/>
                  <a:gd name="connsiteX8" fmla="*/ 99786 w 319964"/>
                  <a:gd name="connsiteY8" fmla="*/ 373743 h 418302"/>
                  <a:gd name="connsiteX0" fmla="*/ 99786 w 308063"/>
                  <a:gd name="connsiteY0" fmla="*/ 373743 h 418302"/>
                  <a:gd name="connsiteX1" fmla="*/ 12700 w 308063"/>
                  <a:gd name="connsiteY1" fmla="*/ 210457 h 418302"/>
                  <a:gd name="connsiteX2" fmla="*/ 175986 w 308063"/>
                  <a:gd name="connsiteY2" fmla="*/ 3628 h 418302"/>
                  <a:gd name="connsiteX3" fmla="*/ 295729 w 308063"/>
                  <a:gd name="connsiteY3" fmla="*/ 232228 h 418302"/>
                  <a:gd name="connsiteX4" fmla="*/ 182078 w 308063"/>
                  <a:gd name="connsiteY4" fmla="*/ 243114 h 418302"/>
                  <a:gd name="connsiteX5" fmla="*/ 301821 w 308063"/>
                  <a:gd name="connsiteY5" fmla="*/ 368957 h 418302"/>
                  <a:gd name="connsiteX6" fmla="*/ 219529 w 308063"/>
                  <a:gd name="connsiteY6" fmla="*/ 395514 h 418302"/>
                  <a:gd name="connsiteX7" fmla="*/ 88900 w 308063"/>
                  <a:gd name="connsiteY7" fmla="*/ 232228 h 418302"/>
                  <a:gd name="connsiteX8" fmla="*/ 99786 w 308063"/>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524" h="418302">
                    <a:moveTo>
                      <a:pt x="99786" y="373743"/>
                    </a:moveTo>
                    <a:cubicBezTo>
                      <a:pt x="10885" y="332025"/>
                      <a:pt x="0" y="272143"/>
                      <a:pt x="12700" y="210457"/>
                    </a:cubicBezTo>
                    <a:cubicBezTo>
                      <a:pt x="25400" y="148771"/>
                      <a:pt x="128815" y="0"/>
                      <a:pt x="175986" y="3628"/>
                    </a:cubicBezTo>
                    <a:cubicBezTo>
                      <a:pt x="223157" y="7256"/>
                      <a:pt x="318524" y="117713"/>
                      <a:pt x="295729" y="232228"/>
                    </a:cubicBezTo>
                    <a:cubicBezTo>
                      <a:pt x="247529" y="253103"/>
                      <a:pt x="181063" y="220326"/>
                      <a:pt x="182078" y="243114"/>
                    </a:cubicBezTo>
                    <a:cubicBezTo>
                      <a:pt x="183093" y="265902"/>
                      <a:pt x="295579" y="343557"/>
                      <a:pt x="301821" y="368957"/>
                    </a:cubicBezTo>
                    <a:cubicBezTo>
                      <a:pt x="308063" y="394357"/>
                      <a:pt x="255016" y="418302"/>
                      <a:pt x="219529" y="395514"/>
                    </a:cubicBezTo>
                    <a:cubicBezTo>
                      <a:pt x="184042" y="372726"/>
                      <a:pt x="108857" y="235856"/>
                      <a:pt x="88900" y="232228"/>
                    </a:cubicBezTo>
                    <a:cubicBezTo>
                      <a:pt x="68943" y="228600"/>
                      <a:pt x="112486" y="377372"/>
                      <a:pt x="99786" y="37374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Freeform 22"/>
              <p:cNvSpPr/>
              <p:nvPr/>
            </p:nvSpPr>
            <p:spPr>
              <a:xfrm>
                <a:off x="4968874" y="1796294"/>
                <a:ext cx="187325" cy="305556"/>
              </a:xfrm>
              <a:custGeom>
                <a:avLst/>
                <a:gdLst>
                  <a:gd name="connsiteX0" fmla="*/ 7257 w 228600"/>
                  <a:gd name="connsiteY0" fmla="*/ 145142 h 293914"/>
                  <a:gd name="connsiteX1" fmla="*/ 116114 w 228600"/>
                  <a:gd name="connsiteY1" fmla="*/ 3628 h 293914"/>
                  <a:gd name="connsiteX2" fmla="*/ 224971 w 228600"/>
                  <a:gd name="connsiteY2" fmla="*/ 166913 h 293914"/>
                  <a:gd name="connsiteX3" fmla="*/ 94342 w 228600"/>
                  <a:gd name="connsiteY3" fmla="*/ 188685 h 293914"/>
                  <a:gd name="connsiteX4" fmla="*/ 159657 w 228600"/>
                  <a:gd name="connsiteY4" fmla="*/ 275771 h 293914"/>
                  <a:gd name="connsiteX5" fmla="*/ 39914 w 228600"/>
                  <a:gd name="connsiteY5" fmla="*/ 275771 h 293914"/>
                  <a:gd name="connsiteX6" fmla="*/ 72571 w 228600"/>
                  <a:gd name="connsiteY6" fmla="*/ 166913 h 293914"/>
                  <a:gd name="connsiteX7" fmla="*/ 7257 w 228600"/>
                  <a:gd name="connsiteY7" fmla="*/ 145142 h 293914"/>
                  <a:gd name="connsiteX0" fmla="*/ 7257 w 227692"/>
                  <a:gd name="connsiteY0" fmla="*/ 145142 h 293914"/>
                  <a:gd name="connsiteX1" fmla="*/ 116114 w 227692"/>
                  <a:gd name="connsiteY1" fmla="*/ 3628 h 293914"/>
                  <a:gd name="connsiteX2" fmla="*/ 224971 w 227692"/>
                  <a:gd name="connsiteY2" fmla="*/ 166913 h 293914"/>
                  <a:gd name="connsiteX3" fmla="*/ 132442 w 227692"/>
                  <a:gd name="connsiteY3" fmla="*/ 188685 h 293914"/>
                  <a:gd name="connsiteX4" fmla="*/ 159657 w 227692"/>
                  <a:gd name="connsiteY4" fmla="*/ 275771 h 293914"/>
                  <a:gd name="connsiteX5" fmla="*/ 39914 w 227692"/>
                  <a:gd name="connsiteY5" fmla="*/ 275771 h 293914"/>
                  <a:gd name="connsiteX6" fmla="*/ 72571 w 227692"/>
                  <a:gd name="connsiteY6" fmla="*/ 166913 h 293914"/>
                  <a:gd name="connsiteX7" fmla="*/ 7257 w 227692"/>
                  <a:gd name="connsiteY7" fmla="*/ 145142 h 293914"/>
                  <a:gd name="connsiteX0" fmla="*/ 7257 w 227692"/>
                  <a:gd name="connsiteY0" fmla="*/ 145142 h 300264"/>
                  <a:gd name="connsiteX1" fmla="*/ 116114 w 227692"/>
                  <a:gd name="connsiteY1" fmla="*/ 3628 h 300264"/>
                  <a:gd name="connsiteX2" fmla="*/ 224971 w 227692"/>
                  <a:gd name="connsiteY2" fmla="*/ 166913 h 300264"/>
                  <a:gd name="connsiteX3" fmla="*/ 132442 w 227692"/>
                  <a:gd name="connsiteY3" fmla="*/ 188685 h 300264"/>
                  <a:gd name="connsiteX4" fmla="*/ 159657 w 227692"/>
                  <a:gd name="connsiteY4" fmla="*/ 275771 h 300264"/>
                  <a:gd name="connsiteX5" fmla="*/ 39914 w 227692"/>
                  <a:gd name="connsiteY5" fmla="*/ 275771 h 300264"/>
                  <a:gd name="connsiteX6" fmla="*/ 72571 w 227692"/>
                  <a:gd name="connsiteY6" fmla="*/ 128813 h 300264"/>
                  <a:gd name="connsiteX7" fmla="*/ 7257 w 227692"/>
                  <a:gd name="connsiteY7" fmla="*/ 145142 h 300264"/>
                  <a:gd name="connsiteX0" fmla="*/ 7257 w 227692"/>
                  <a:gd name="connsiteY0" fmla="*/ 145142 h 300264"/>
                  <a:gd name="connsiteX1" fmla="*/ 116114 w 227692"/>
                  <a:gd name="connsiteY1" fmla="*/ 3628 h 300264"/>
                  <a:gd name="connsiteX2" fmla="*/ 224971 w 227692"/>
                  <a:gd name="connsiteY2" fmla="*/ 166913 h 300264"/>
                  <a:gd name="connsiteX3" fmla="*/ 132442 w 227692"/>
                  <a:gd name="connsiteY3" fmla="*/ 150585 h 300264"/>
                  <a:gd name="connsiteX4" fmla="*/ 159657 w 227692"/>
                  <a:gd name="connsiteY4" fmla="*/ 275771 h 300264"/>
                  <a:gd name="connsiteX5" fmla="*/ 39914 w 227692"/>
                  <a:gd name="connsiteY5" fmla="*/ 275771 h 300264"/>
                  <a:gd name="connsiteX6" fmla="*/ 72571 w 227692"/>
                  <a:gd name="connsiteY6" fmla="*/ 128813 h 300264"/>
                  <a:gd name="connsiteX7" fmla="*/ 7257 w 227692"/>
                  <a:gd name="connsiteY7" fmla="*/ 145142 h 300264"/>
                  <a:gd name="connsiteX0" fmla="*/ 7257 w 227692"/>
                  <a:gd name="connsiteY0" fmla="*/ 153609 h 308731"/>
                  <a:gd name="connsiteX1" fmla="*/ 116114 w 227692"/>
                  <a:gd name="connsiteY1" fmla="*/ 12095 h 308731"/>
                  <a:gd name="connsiteX2" fmla="*/ 224971 w 227692"/>
                  <a:gd name="connsiteY2" fmla="*/ 226180 h 308731"/>
                  <a:gd name="connsiteX3" fmla="*/ 132442 w 227692"/>
                  <a:gd name="connsiteY3" fmla="*/ 159052 h 308731"/>
                  <a:gd name="connsiteX4" fmla="*/ 159657 w 227692"/>
                  <a:gd name="connsiteY4" fmla="*/ 284238 h 308731"/>
                  <a:gd name="connsiteX5" fmla="*/ 39914 w 227692"/>
                  <a:gd name="connsiteY5" fmla="*/ 284238 h 308731"/>
                  <a:gd name="connsiteX6" fmla="*/ 72571 w 227692"/>
                  <a:gd name="connsiteY6" fmla="*/ 137280 h 308731"/>
                  <a:gd name="connsiteX7" fmla="*/ 7257 w 227692"/>
                  <a:gd name="connsiteY7" fmla="*/ 153609 h 308731"/>
                  <a:gd name="connsiteX0" fmla="*/ 7257 w 224971"/>
                  <a:gd name="connsiteY0" fmla="*/ 153609 h 308731"/>
                  <a:gd name="connsiteX1" fmla="*/ 116114 w 224971"/>
                  <a:gd name="connsiteY1" fmla="*/ 12095 h 308731"/>
                  <a:gd name="connsiteX2" fmla="*/ 224971 w 224971"/>
                  <a:gd name="connsiteY2" fmla="*/ 226180 h 308731"/>
                  <a:gd name="connsiteX3" fmla="*/ 132442 w 224971"/>
                  <a:gd name="connsiteY3" fmla="*/ 159052 h 308731"/>
                  <a:gd name="connsiteX4" fmla="*/ 159657 w 224971"/>
                  <a:gd name="connsiteY4" fmla="*/ 284238 h 308731"/>
                  <a:gd name="connsiteX5" fmla="*/ 39914 w 224971"/>
                  <a:gd name="connsiteY5" fmla="*/ 284238 h 308731"/>
                  <a:gd name="connsiteX6" fmla="*/ 72571 w 224971"/>
                  <a:gd name="connsiteY6" fmla="*/ 137280 h 308731"/>
                  <a:gd name="connsiteX7" fmla="*/ 7257 w 224971"/>
                  <a:gd name="connsiteY7" fmla="*/ 153609 h 308731"/>
                  <a:gd name="connsiteX0" fmla="*/ 4082 w 221796"/>
                  <a:gd name="connsiteY0" fmla="*/ 153609 h 308731"/>
                  <a:gd name="connsiteX1" fmla="*/ 112939 w 221796"/>
                  <a:gd name="connsiteY1" fmla="*/ 12095 h 308731"/>
                  <a:gd name="connsiteX2" fmla="*/ 221796 w 221796"/>
                  <a:gd name="connsiteY2" fmla="*/ 226180 h 308731"/>
                  <a:gd name="connsiteX3" fmla="*/ 129267 w 221796"/>
                  <a:gd name="connsiteY3" fmla="*/ 159052 h 308731"/>
                  <a:gd name="connsiteX4" fmla="*/ 156482 w 221796"/>
                  <a:gd name="connsiteY4" fmla="*/ 284238 h 308731"/>
                  <a:gd name="connsiteX5" fmla="*/ 36739 w 221796"/>
                  <a:gd name="connsiteY5" fmla="*/ 284238 h 308731"/>
                  <a:gd name="connsiteX6" fmla="*/ 69396 w 221796"/>
                  <a:gd name="connsiteY6" fmla="*/ 137280 h 308731"/>
                  <a:gd name="connsiteX7" fmla="*/ 4082 w 221796"/>
                  <a:gd name="connsiteY7" fmla="*/ 153609 h 308731"/>
                  <a:gd name="connsiteX0" fmla="*/ 4082 w 221796"/>
                  <a:gd name="connsiteY0" fmla="*/ 150434 h 305556"/>
                  <a:gd name="connsiteX1" fmla="*/ 112939 w 221796"/>
                  <a:gd name="connsiteY1" fmla="*/ 8920 h 305556"/>
                  <a:gd name="connsiteX2" fmla="*/ 221796 w 221796"/>
                  <a:gd name="connsiteY2" fmla="*/ 223005 h 305556"/>
                  <a:gd name="connsiteX3" fmla="*/ 129267 w 221796"/>
                  <a:gd name="connsiteY3" fmla="*/ 155877 h 305556"/>
                  <a:gd name="connsiteX4" fmla="*/ 156482 w 221796"/>
                  <a:gd name="connsiteY4" fmla="*/ 281063 h 305556"/>
                  <a:gd name="connsiteX5" fmla="*/ 36739 w 221796"/>
                  <a:gd name="connsiteY5" fmla="*/ 281063 h 305556"/>
                  <a:gd name="connsiteX6" fmla="*/ 69396 w 221796"/>
                  <a:gd name="connsiteY6" fmla="*/ 134105 h 305556"/>
                  <a:gd name="connsiteX7" fmla="*/ 4082 w 221796"/>
                  <a:gd name="connsiteY7" fmla="*/ 150434 h 305556"/>
                  <a:gd name="connsiteX0" fmla="*/ 4082 w 221796"/>
                  <a:gd name="connsiteY0" fmla="*/ 150434 h 305556"/>
                  <a:gd name="connsiteX1" fmla="*/ 112939 w 221796"/>
                  <a:gd name="connsiteY1" fmla="*/ 8920 h 305556"/>
                  <a:gd name="connsiteX2" fmla="*/ 221796 w 221796"/>
                  <a:gd name="connsiteY2" fmla="*/ 223005 h 305556"/>
                  <a:gd name="connsiteX3" fmla="*/ 129267 w 221796"/>
                  <a:gd name="connsiteY3" fmla="*/ 155877 h 305556"/>
                  <a:gd name="connsiteX4" fmla="*/ 156482 w 221796"/>
                  <a:gd name="connsiteY4" fmla="*/ 281063 h 305556"/>
                  <a:gd name="connsiteX5" fmla="*/ 36739 w 221796"/>
                  <a:gd name="connsiteY5" fmla="*/ 281063 h 305556"/>
                  <a:gd name="connsiteX6" fmla="*/ 69396 w 221796"/>
                  <a:gd name="connsiteY6" fmla="*/ 134105 h 305556"/>
                  <a:gd name="connsiteX7" fmla="*/ 4082 w 221796"/>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325" h="305556">
                    <a:moveTo>
                      <a:pt x="4082" y="150434"/>
                    </a:moveTo>
                    <a:cubicBezTo>
                      <a:pt x="8164" y="107345"/>
                      <a:pt x="13153" y="0"/>
                      <a:pt x="112939" y="8920"/>
                    </a:cubicBezTo>
                    <a:cubicBezTo>
                      <a:pt x="187325" y="11490"/>
                      <a:pt x="168275" y="160412"/>
                      <a:pt x="170996" y="184905"/>
                    </a:cubicBezTo>
                    <a:cubicBezTo>
                      <a:pt x="135617" y="209398"/>
                      <a:pt x="131686" y="139851"/>
                      <a:pt x="129267" y="155877"/>
                    </a:cubicBezTo>
                    <a:cubicBezTo>
                      <a:pt x="107798" y="203653"/>
                      <a:pt x="171903" y="260199"/>
                      <a:pt x="156482" y="281063"/>
                    </a:cubicBezTo>
                    <a:cubicBezTo>
                      <a:pt x="141061" y="301927"/>
                      <a:pt x="51253" y="305556"/>
                      <a:pt x="36739" y="281063"/>
                    </a:cubicBezTo>
                    <a:cubicBezTo>
                      <a:pt x="22225" y="256570"/>
                      <a:pt x="74839" y="152248"/>
                      <a:pt x="69396" y="134105"/>
                    </a:cubicBezTo>
                    <a:cubicBezTo>
                      <a:pt x="63953" y="115962"/>
                      <a:pt x="0" y="222098"/>
                      <a:pt x="4082" y="150434"/>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1" name="Oval 10"/>
            <p:cNvSpPr/>
            <p:nvPr/>
          </p:nvSpPr>
          <p:spPr>
            <a:xfrm rot="17100000">
              <a:off x="5843080" y="877379"/>
              <a:ext cx="235630" cy="235630"/>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rot="17100000">
              <a:off x="6243127" y="966278"/>
              <a:ext cx="235630" cy="235630"/>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rot="17100000">
              <a:off x="6554278" y="1232977"/>
              <a:ext cx="235630" cy="235630"/>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p:cNvSpPr/>
            <p:nvPr/>
          </p:nvSpPr>
          <p:spPr>
            <a:xfrm rot="17100000">
              <a:off x="5392310" y="3037952"/>
              <a:ext cx="235630" cy="235630"/>
            </a:xfrm>
            <a:prstGeom prst="ellipse">
              <a:avLst/>
            </a:prstGeom>
            <a:solidFill>
              <a:schemeClr val="accent3">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p:cNvSpPr/>
            <p:nvPr/>
          </p:nvSpPr>
          <p:spPr>
            <a:xfrm rot="17100000">
              <a:off x="5862736" y="3299827"/>
              <a:ext cx="235630" cy="235630"/>
            </a:xfrm>
            <a:prstGeom prst="ellipse">
              <a:avLst/>
            </a:prstGeom>
            <a:solidFill>
              <a:schemeClr val="accent3">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rot="17100000">
              <a:off x="5527675" y="3348101"/>
              <a:ext cx="235630" cy="235630"/>
            </a:xfrm>
            <a:prstGeom prst="ellipse">
              <a:avLst/>
            </a:prstGeom>
            <a:solidFill>
              <a:schemeClr val="accent3">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p:cNvSpPr/>
            <p:nvPr/>
          </p:nvSpPr>
          <p:spPr>
            <a:xfrm rot="17100000">
              <a:off x="5576378" y="1099627"/>
              <a:ext cx="235630" cy="235630"/>
            </a:xfrm>
            <a:prstGeom prst="ellipse">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Oval 23"/>
            <p:cNvSpPr/>
            <p:nvPr/>
          </p:nvSpPr>
          <p:spPr>
            <a:xfrm rot="17100000">
              <a:off x="5717086" y="2984692"/>
              <a:ext cx="235630" cy="235630"/>
            </a:xfrm>
            <a:prstGeom prst="ellipse">
              <a:avLst/>
            </a:prstGeom>
            <a:solidFill>
              <a:schemeClr val="accent3">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7" name="Rectangle 26"/>
          <p:cNvSpPr/>
          <p:nvPr/>
        </p:nvSpPr>
        <p:spPr>
          <a:xfrm>
            <a:off x="4483100" y="4540250"/>
            <a:ext cx="3694025" cy="369332"/>
          </a:xfrm>
          <a:prstGeom prst="rect">
            <a:avLst/>
          </a:prstGeom>
        </p:spPr>
        <p:txBody>
          <a:bodyPr wrap="none">
            <a:spAutoFit/>
          </a:bodyPr>
          <a:lstStyle/>
          <a:p>
            <a:r>
              <a:rPr lang="en-CA" b="1" dirty="0" smtClean="0"/>
              <a:t>Interlink Electronics 0.2” Circular FSR</a:t>
            </a:r>
            <a:endParaRPr lang="en-CA"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3" name="Picture 3"/>
          <p:cNvPicPr>
            <a:picLocks noChangeAspect="1" noChangeArrowheads="1"/>
          </p:cNvPicPr>
          <p:nvPr/>
        </p:nvPicPr>
        <p:blipFill>
          <a:blip r:embed="rId2" cstate="print">
            <a:clrChange>
              <a:clrFrom>
                <a:srgbClr val="FFFFFF"/>
              </a:clrFrom>
              <a:clrTo>
                <a:srgbClr val="FFFFFF">
                  <a:alpha val="0"/>
                </a:srgbClr>
              </a:clrTo>
            </a:clrChange>
          </a:blip>
          <a:srcRect t="17307" b="12230"/>
          <a:stretch>
            <a:fillRect/>
          </a:stretch>
        </p:blipFill>
        <p:spPr bwMode="auto">
          <a:xfrm>
            <a:off x="2482850" y="4406900"/>
            <a:ext cx="2265283" cy="1596200"/>
          </a:xfrm>
          <a:prstGeom prst="rect">
            <a:avLst/>
          </a:prstGeom>
          <a:noFill/>
          <a:ln w="9525">
            <a:noFill/>
            <a:miter lim="800000"/>
            <a:headEnd/>
            <a:tailEnd/>
          </a:ln>
        </p:spPr>
      </p:pic>
      <p:pic>
        <p:nvPicPr>
          <p:cNvPr id="7172" name="Picture 2"/>
          <p:cNvPicPr>
            <a:picLocks noGrp="1" noChangeAspect="1" noChangeArrowheads="1"/>
          </p:cNvPicPr>
          <p:nvPr>
            <p:ph idx="1"/>
          </p:nvPr>
        </p:nvPicPr>
        <p:blipFill>
          <a:blip r:embed="rId3" cstate="print">
            <a:clrChange>
              <a:clrFrom>
                <a:srgbClr val="FFFFFF"/>
              </a:clrFrom>
              <a:clrTo>
                <a:srgbClr val="FFFFFF">
                  <a:alpha val="0"/>
                </a:srgbClr>
              </a:clrTo>
            </a:clrChange>
          </a:blip>
          <a:srcRect t="37333" b="41667"/>
          <a:stretch>
            <a:fillRect/>
          </a:stretch>
        </p:blipFill>
        <p:spPr>
          <a:xfrm>
            <a:off x="749300" y="4540250"/>
            <a:ext cx="2400300" cy="504063"/>
          </a:xfrm>
          <a:noFill/>
        </p:spPr>
      </p:pic>
      <p:sp>
        <p:nvSpPr>
          <p:cNvPr id="7171" name="Content Placeholder 5"/>
          <p:cNvSpPr>
            <a:spLocks noGrp="1"/>
          </p:cNvSpPr>
          <p:nvPr>
            <p:ph sz="half" idx="4294967295"/>
          </p:nvPr>
        </p:nvSpPr>
        <p:spPr>
          <a:xfrm>
            <a:off x="4927600" y="1117600"/>
            <a:ext cx="4216400" cy="5008563"/>
          </a:xfrm>
        </p:spPr>
        <p:txBody>
          <a:bodyPr>
            <a:normAutofit lnSpcReduction="10000"/>
          </a:bodyPr>
          <a:lstStyle/>
          <a:p>
            <a:pPr eaLnBrk="1" hangingPunct="1"/>
            <a:r>
              <a:rPr lang="en-CA" dirty="0" smtClean="0"/>
              <a:t>Provides general, qualitative measurements' about shape of foot</a:t>
            </a:r>
          </a:p>
          <a:p>
            <a:pPr eaLnBrk="1" hangingPunct="1"/>
            <a:r>
              <a:rPr lang="en-CA" dirty="0" smtClean="0"/>
              <a:t>Measure arch curvature</a:t>
            </a:r>
          </a:p>
          <a:p>
            <a:pPr lvl="1" eaLnBrk="1" hangingPunct="1"/>
            <a:r>
              <a:rPr lang="en-CA" dirty="0" smtClean="0"/>
              <a:t>Provides direct feedback for arch-actuation</a:t>
            </a:r>
          </a:p>
          <a:p>
            <a:pPr eaLnBrk="1" hangingPunct="1"/>
            <a:r>
              <a:rPr lang="en-CA" dirty="0" smtClean="0"/>
              <a:t>Analog output</a:t>
            </a:r>
          </a:p>
        </p:txBody>
      </p:sp>
      <p:sp>
        <p:nvSpPr>
          <p:cNvPr id="7" name="TextBox 6"/>
          <p:cNvSpPr txBox="1"/>
          <p:nvPr/>
        </p:nvSpPr>
        <p:spPr>
          <a:xfrm>
            <a:off x="1060450" y="406400"/>
            <a:ext cx="2844800" cy="584775"/>
          </a:xfrm>
          <a:prstGeom prst="rect">
            <a:avLst/>
          </a:prstGeom>
          <a:noFill/>
          <a:ln>
            <a:solidFill>
              <a:schemeClr val="bg1">
                <a:lumMod val="75000"/>
              </a:schemeClr>
            </a:solidFill>
          </a:ln>
        </p:spPr>
        <p:txBody>
          <a:bodyPr wrap="square" rtlCol="0">
            <a:spAutoFit/>
          </a:bodyPr>
          <a:lstStyle/>
          <a:p>
            <a:pPr algn="ctr"/>
            <a:r>
              <a:rPr lang="en-CA" sz="3200" b="1" smtClean="0">
                <a:latin typeface="+mj-lt"/>
              </a:rPr>
              <a:t>Flex </a:t>
            </a:r>
            <a:r>
              <a:rPr lang="en-CA" sz="3200" b="1" dirty="0" smtClean="0">
                <a:latin typeface="+mj-lt"/>
              </a:rPr>
              <a:t>Sensing</a:t>
            </a:r>
          </a:p>
        </p:txBody>
      </p:sp>
      <p:grpSp>
        <p:nvGrpSpPr>
          <p:cNvPr id="34" name="Group 33"/>
          <p:cNvGrpSpPr/>
          <p:nvPr/>
        </p:nvGrpSpPr>
        <p:grpSpPr>
          <a:xfrm>
            <a:off x="2260600" y="1428750"/>
            <a:ext cx="1356870" cy="2757704"/>
            <a:chOff x="2260600" y="1428750"/>
            <a:chExt cx="1356870" cy="2757704"/>
          </a:xfrm>
        </p:grpSpPr>
        <p:grpSp>
          <p:nvGrpSpPr>
            <p:cNvPr id="9" name="Group 56"/>
            <p:cNvGrpSpPr/>
            <p:nvPr/>
          </p:nvGrpSpPr>
          <p:grpSpPr>
            <a:xfrm rot="900000">
              <a:off x="2260600" y="1428750"/>
              <a:ext cx="1356870" cy="2757704"/>
              <a:chOff x="3016260" y="1289019"/>
              <a:chExt cx="2257192" cy="4587513"/>
            </a:xfrm>
            <a:gradFill>
              <a:gsLst>
                <a:gs pos="100000">
                  <a:schemeClr val="accent1">
                    <a:tint val="66000"/>
                    <a:satMod val="160000"/>
                    <a:alpha val="41000"/>
                  </a:schemeClr>
                </a:gs>
                <a:gs pos="100000">
                  <a:schemeClr val="accent1">
                    <a:tint val="23500"/>
                    <a:satMod val="160000"/>
                  </a:schemeClr>
                </a:gs>
              </a:gsLst>
              <a:lin ang="5400000" scaled="0"/>
            </a:gradFill>
          </p:grpSpPr>
          <p:sp>
            <p:nvSpPr>
              <p:cNvPr id="18" name="Freeform 17"/>
              <p:cNvSpPr/>
              <p:nvPr/>
            </p:nvSpPr>
            <p:spPr>
              <a:xfrm flipH="1">
                <a:off x="3143240" y="1819251"/>
                <a:ext cx="2130212" cy="4057281"/>
              </a:xfrm>
              <a:custGeom>
                <a:avLst/>
                <a:gdLst>
                  <a:gd name="connsiteX0" fmla="*/ 1311729 w 2213428"/>
                  <a:gd name="connsiteY0" fmla="*/ 2536371 h 4283529"/>
                  <a:gd name="connsiteX1" fmla="*/ 1660072 w 2213428"/>
                  <a:gd name="connsiteY1" fmla="*/ 3548743 h 4283529"/>
                  <a:gd name="connsiteX2" fmla="*/ 1104900 w 2213428"/>
                  <a:gd name="connsiteY2" fmla="*/ 4245429 h 4283529"/>
                  <a:gd name="connsiteX3" fmla="*/ 462643 w 2213428"/>
                  <a:gd name="connsiteY3" fmla="*/ 3777343 h 4283529"/>
                  <a:gd name="connsiteX4" fmla="*/ 310243 w 2213428"/>
                  <a:gd name="connsiteY4" fmla="*/ 3243943 h 4283529"/>
                  <a:gd name="connsiteX5" fmla="*/ 321129 w 2213428"/>
                  <a:gd name="connsiteY5" fmla="*/ 2264229 h 4283529"/>
                  <a:gd name="connsiteX6" fmla="*/ 5443 w 2213428"/>
                  <a:gd name="connsiteY6" fmla="*/ 1099457 h 4283529"/>
                  <a:gd name="connsiteX7" fmla="*/ 288472 w 2213428"/>
                  <a:gd name="connsiteY7" fmla="*/ 751114 h 4283529"/>
                  <a:gd name="connsiteX8" fmla="*/ 255815 w 2213428"/>
                  <a:gd name="connsiteY8" fmla="*/ 413657 h 4283529"/>
                  <a:gd name="connsiteX9" fmla="*/ 1213757 w 2213428"/>
                  <a:gd name="connsiteY9" fmla="*/ 21771 h 4283529"/>
                  <a:gd name="connsiteX10" fmla="*/ 1986643 w 2213428"/>
                  <a:gd name="connsiteY10" fmla="*/ 544286 h 4283529"/>
                  <a:gd name="connsiteX11" fmla="*/ 2128157 w 2213428"/>
                  <a:gd name="connsiteY11" fmla="*/ 1240971 h 4283529"/>
                  <a:gd name="connsiteX12" fmla="*/ 1475015 w 2213428"/>
                  <a:gd name="connsiteY12" fmla="*/ 2035629 h 4283529"/>
                  <a:gd name="connsiteX13" fmla="*/ 1311729 w 2213428"/>
                  <a:gd name="connsiteY13" fmla="*/ 2536371 h 4283529"/>
                  <a:gd name="connsiteX0" fmla="*/ 1311729 w 2177715"/>
                  <a:gd name="connsiteY0" fmla="*/ 2536371 h 4283529"/>
                  <a:gd name="connsiteX1" fmla="*/ 1660072 w 2177715"/>
                  <a:gd name="connsiteY1" fmla="*/ 3548743 h 4283529"/>
                  <a:gd name="connsiteX2" fmla="*/ 1104900 w 2177715"/>
                  <a:gd name="connsiteY2" fmla="*/ 4245429 h 4283529"/>
                  <a:gd name="connsiteX3" fmla="*/ 462643 w 2177715"/>
                  <a:gd name="connsiteY3" fmla="*/ 3777343 h 4283529"/>
                  <a:gd name="connsiteX4" fmla="*/ 310243 w 2177715"/>
                  <a:gd name="connsiteY4" fmla="*/ 3243943 h 4283529"/>
                  <a:gd name="connsiteX5" fmla="*/ 321129 w 2177715"/>
                  <a:gd name="connsiteY5" fmla="*/ 2264229 h 4283529"/>
                  <a:gd name="connsiteX6" fmla="*/ 5443 w 2177715"/>
                  <a:gd name="connsiteY6" fmla="*/ 1099457 h 4283529"/>
                  <a:gd name="connsiteX7" fmla="*/ 288472 w 2177715"/>
                  <a:gd name="connsiteY7" fmla="*/ 751114 h 4283529"/>
                  <a:gd name="connsiteX8" fmla="*/ 255815 w 2177715"/>
                  <a:gd name="connsiteY8" fmla="*/ 413657 h 4283529"/>
                  <a:gd name="connsiteX9" fmla="*/ 1213757 w 2177715"/>
                  <a:gd name="connsiteY9" fmla="*/ 21771 h 4283529"/>
                  <a:gd name="connsiteX10" fmla="*/ 1986643 w 2177715"/>
                  <a:gd name="connsiteY10" fmla="*/ 544286 h 4283529"/>
                  <a:gd name="connsiteX11" fmla="*/ 2128157 w 2177715"/>
                  <a:gd name="connsiteY11" fmla="*/ 1240971 h 4283529"/>
                  <a:gd name="connsiteX12" fmla="*/ 1689297 w 2177715"/>
                  <a:gd name="connsiteY12" fmla="*/ 2035629 h 4283529"/>
                  <a:gd name="connsiteX13" fmla="*/ 1311729 w 2177715"/>
                  <a:gd name="connsiteY13" fmla="*/ 2536371 h 4283529"/>
                  <a:gd name="connsiteX0" fmla="*/ 1311729 w 2201533"/>
                  <a:gd name="connsiteY0" fmla="*/ 2536371 h 4283529"/>
                  <a:gd name="connsiteX1" fmla="*/ 1660072 w 2201533"/>
                  <a:gd name="connsiteY1" fmla="*/ 3548743 h 4283529"/>
                  <a:gd name="connsiteX2" fmla="*/ 1104900 w 2201533"/>
                  <a:gd name="connsiteY2" fmla="*/ 4245429 h 4283529"/>
                  <a:gd name="connsiteX3" fmla="*/ 462643 w 2201533"/>
                  <a:gd name="connsiteY3" fmla="*/ 3777343 h 4283529"/>
                  <a:gd name="connsiteX4" fmla="*/ 310243 w 2201533"/>
                  <a:gd name="connsiteY4" fmla="*/ 3243943 h 4283529"/>
                  <a:gd name="connsiteX5" fmla="*/ 321129 w 2201533"/>
                  <a:gd name="connsiteY5" fmla="*/ 2264229 h 4283529"/>
                  <a:gd name="connsiteX6" fmla="*/ 5443 w 2201533"/>
                  <a:gd name="connsiteY6" fmla="*/ 1099457 h 4283529"/>
                  <a:gd name="connsiteX7" fmla="*/ 288472 w 2201533"/>
                  <a:gd name="connsiteY7" fmla="*/ 751114 h 4283529"/>
                  <a:gd name="connsiteX8" fmla="*/ 255815 w 2201533"/>
                  <a:gd name="connsiteY8" fmla="*/ 413657 h 4283529"/>
                  <a:gd name="connsiteX9" fmla="*/ 1213757 w 2201533"/>
                  <a:gd name="connsiteY9" fmla="*/ 21771 h 4283529"/>
                  <a:gd name="connsiteX10" fmla="*/ 1986643 w 2201533"/>
                  <a:gd name="connsiteY10" fmla="*/ 544286 h 4283529"/>
                  <a:gd name="connsiteX11" fmla="*/ 2128157 w 2201533"/>
                  <a:gd name="connsiteY11" fmla="*/ 1240971 h 4283529"/>
                  <a:gd name="connsiteX12" fmla="*/ 1546389 w 2201533"/>
                  <a:gd name="connsiteY12" fmla="*/ 2035629 h 4283529"/>
                  <a:gd name="connsiteX13" fmla="*/ 1311729 w 2201533"/>
                  <a:gd name="connsiteY13" fmla="*/ 2536371 h 4283529"/>
                  <a:gd name="connsiteX0" fmla="*/ 1311729 w 2201533"/>
                  <a:gd name="connsiteY0" fmla="*/ 2536371 h 4283529"/>
                  <a:gd name="connsiteX1" fmla="*/ 1660072 w 2201533"/>
                  <a:gd name="connsiteY1" fmla="*/ 3548743 h 4283529"/>
                  <a:gd name="connsiteX2" fmla="*/ 1104900 w 2201533"/>
                  <a:gd name="connsiteY2" fmla="*/ 4245429 h 4283529"/>
                  <a:gd name="connsiteX3" fmla="*/ 462643 w 2201533"/>
                  <a:gd name="connsiteY3" fmla="*/ 3777343 h 4283529"/>
                  <a:gd name="connsiteX4" fmla="*/ 310243 w 2201533"/>
                  <a:gd name="connsiteY4" fmla="*/ 3243943 h 4283529"/>
                  <a:gd name="connsiteX5" fmla="*/ 321129 w 2201533"/>
                  <a:gd name="connsiteY5" fmla="*/ 2264229 h 4283529"/>
                  <a:gd name="connsiteX6" fmla="*/ 5443 w 2201533"/>
                  <a:gd name="connsiteY6" fmla="*/ 1099457 h 4283529"/>
                  <a:gd name="connsiteX7" fmla="*/ 288472 w 2201533"/>
                  <a:gd name="connsiteY7" fmla="*/ 751114 h 4283529"/>
                  <a:gd name="connsiteX8" fmla="*/ 255815 w 2201533"/>
                  <a:gd name="connsiteY8" fmla="*/ 413657 h 4283529"/>
                  <a:gd name="connsiteX9" fmla="*/ 1213757 w 2201533"/>
                  <a:gd name="connsiteY9" fmla="*/ 21771 h 4283529"/>
                  <a:gd name="connsiteX10" fmla="*/ 1986643 w 2201533"/>
                  <a:gd name="connsiteY10" fmla="*/ 544286 h 4283529"/>
                  <a:gd name="connsiteX11" fmla="*/ 2128157 w 2201533"/>
                  <a:gd name="connsiteY11" fmla="*/ 1240971 h 4283529"/>
                  <a:gd name="connsiteX12" fmla="*/ 1546389 w 2201533"/>
                  <a:gd name="connsiteY12" fmla="*/ 2035629 h 4283529"/>
                  <a:gd name="connsiteX13" fmla="*/ 1311729 w 2201533"/>
                  <a:gd name="connsiteY13" fmla="*/ 2536371 h 4283529"/>
                  <a:gd name="connsiteX0" fmla="*/ 1311729 w 2201533"/>
                  <a:gd name="connsiteY0" fmla="*/ 2536371 h 4259720"/>
                  <a:gd name="connsiteX1" fmla="*/ 1660072 w 2201533"/>
                  <a:gd name="connsiteY1" fmla="*/ 3691595 h 4259720"/>
                  <a:gd name="connsiteX2" fmla="*/ 1104900 w 2201533"/>
                  <a:gd name="connsiteY2" fmla="*/ 4245429 h 4259720"/>
                  <a:gd name="connsiteX3" fmla="*/ 462643 w 2201533"/>
                  <a:gd name="connsiteY3" fmla="*/ 3777343 h 4259720"/>
                  <a:gd name="connsiteX4" fmla="*/ 310243 w 2201533"/>
                  <a:gd name="connsiteY4" fmla="*/ 3243943 h 4259720"/>
                  <a:gd name="connsiteX5" fmla="*/ 321129 w 2201533"/>
                  <a:gd name="connsiteY5" fmla="*/ 2264229 h 4259720"/>
                  <a:gd name="connsiteX6" fmla="*/ 5443 w 2201533"/>
                  <a:gd name="connsiteY6" fmla="*/ 1099457 h 4259720"/>
                  <a:gd name="connsiteX7" fmla="*/ 288472 w 2201533"/>
                  <a:gd name="connsiteY7" fmla="*/ 751114 h 4259720"/>
                  <a:gd name="connsiteX8" fmla="*/ 255815 w 2201533"/>
                  <a:gd name="connsiteY8" fmla="*/ 413657 h 4259720"/>
                  <a:gd name="connsiteX9" fmla="*/ 1213757 w 2201533"/>
                  <a:gd name="connsiteY9" fmla="*/ 21771 h 4259720"/>
                  <a:gd name="connsiteX10" fmla="*/ 1986643 w 2201533"/>
                  <a:gd name="connsiteY10" fmla="*/ 544286 h 4259720"/>
                  <a:gd name="connsiteX11" fmla="*/ 2128157 w 2201533"/>
                  <a:gd name="connsiteY11" fmla="*/ 1240971 h 4259720"/>
                  <a:gd name="connsiteX12" fmla="*/ 1546389 w 2201533"/>
                  <a:gd name="connsiteY12" fmla="*/ 2035629 h 4259720"/>
                  <a:gd name="connsiteX13" fmla="*/ 1311729 w 2201533"/>
                  <a:gd name="connsiteY13" fmla="*/ 2536371 h 4259720"/>
                  <a:gd name="connsiteX0" fmla="*/ 1311729 w 2201533"/>
                  <a:gd name="connsiteY0" fmla="*/ 2536371 h 4259720"/>
                  <a:gd name="connsiteX1" fmla="*/ 1660072 w 2201533"/>
                  <a:gd name="connsiteY1" fmla="*/ 3691595 h 4259720"/>
                  <a:gd name="connsiteX2" fmla="*/ 1104900 w 2201533"/>
                  <a:gd name="connsiteY2" fmla="*/ 4245429 h 4259720"/>
                  <a:gd name="connsiteX3" fmla="*/ 462643 w 2201533"/>
                  <a:gd name="connsiteY3" fmla="*/ 3777343 h 4259720"/>
                  <a:gd name="connsiteX4" fmla="*/ 310243 w 2201533"/>
                  <a:gd name="connsiteY4" fmla="*/ 3243943 h 4259720"/>
                  <a:gd name="connsiteX5" fmla="*/ 321129 w 2201533"/>
                  <a:gd name="connsiteY5" fmla="*/ 2264229 h 4259720"/>
                  <a:gd name="connsiteX6" fmla="*/ 5443 w 2201533"/>
                  <a:gd name="connsiteY6" fmla="*/ 1099457 h 4259720"/>
                  <a:gd name="connsiteX7" fmla="*/ 288472 w 2201533"/>
                  <a:gd name="connsiteY7" fmla="*/ 751114 h 4259720"/>
                  <a:gd name="connsiteX8" fmla="*/ 255815 w 2201533"/>
                  <a:gd name="connsiteY8" fmla="*/ 413657 h 4259720"/>
                  <a:gd name="connsiteX9" fmla="*/ 1213757 w 2201533"/>
                  <a:gd name="connsiteY9" fmla="*/ 21771 h 4259720"/>
                  <a:gd name="connsiteX10" fmla="*/ 1986643 w 2201533"/>
                  <a:gd name="connsiteY10" fmla="*/ 544286 h 4259720"/>
                  <a:gd name="connsiteX11" fmla="*/ 2128157 w 2201533"/>
                  <a:gd name="connsiteY11" fmla="*/ 1240971 h 4259720"/>
                  <a:gd name="connsiteX12" fmla="*/ 1546389 w 2201533"/>
                  <a:gd name="connsiteY12" fmla="*/ 2035629 h 4259720"/>
                  <a:gd name="connsiteX13" fmla="*/ 1311729 w 2201533"/>
                  <a:gd name="connsiteY13" fmla="*/ 2536371 h 4259720"/>
                  <a:gd name="connsiteX0" fmla="*/ 1311729 w 2201533"/>
                  <a:gd name="connsiteY0" fmla="*/ 2536371 h 3821652"/>
                  <a:gd name="connsiteX1" fmla="*/ 1660072 w 2201533"/>
                  <a:gd name="connsiteY1" fmla="*/ 3691595 h 3821652"/>
                  <a:gd name="connsiteX2" fmla="*/ 890554 w 2201533"/>
                  <a:gd name="connsiteY2" fmla="*/ 3316711 h 3821652"/>
                  <a:gd name="connsiteX3" fmla="*/ 462643 w 2201533"/>
                  <a:gd name="connsiteY3" fmla="*/ 3777343 h 3821652"/>
                  <a:gd name="connsiteX4" fmla="*/ 310243 w 2201533"/>
                  <a:gd name="connsiteY4" fmla="*/ 3243943 h 3821652"/>
                  <a:gd name="connsiteX5" fmla="*/ 321129 w 2201533"/>
                  <a:gd name="connsiteY5" fmla="*/ 2264229 h 3821652"/>
                  <a:gd name="connsiteX6" fmla="*/ 5443 w 2201533"/>
                  <a:gd name="connsiteY6" fmla="*/ 1099457 h 3821652"/>
                  <a:gd name="connsiteX7" fmla="*/ 288472 w 2201533"/>
                  <a:gd name="connsiteY7" fmla="*/ 751114 h 3821652"/>
                  <a:gd name="connsiteX8" fmla="*/ 255815 w 2201533"/>
                  <a:gd name="connsiteY8" fmla="*/ 413657 h 3821652"/>
                  <a:gd name="connsiteX9" fmla="*/ 1213757 w 2201533"/>
                  <a:gd name="connsiteY9" fmla="*/ 21771 h 3821652"/>
                  <a:gd name="connsiteX10" fmla="*/ 1986643 w 2201533"/>
                  <a:gd name="connsiteY10" fmla="*/ 544286 h 3821652"/>
                  <a:gd name="connsiteX11" fmla="*/ 2128157 w 2201533"/>
                  <a:gd name="connsiteY11" fmla="*/ 1240971 h 3821652"/>
                  <a:gd name="connsiteX12" fmla="*/ 1546389 w 2201533"/>
                  <a:gd name="connsiteY12" fmla="*/ 2035629 h 3821652"/>
                  <a:gd name="connsiteX13" fmla="*/ 1311729 w 2201533"/>
                  <a:gd name="connsiteY13" fmla="*/ 2536371 h 3821652"/>
                  <a:gd name="connsiteX0" fmla="*/ 1311729 w 2201533"/>
                  <a:gd name="connsiteY0" fmla="*/ 2536371 h 4188234"/>
                  <a:gd name="connsiteX1" fmla="*/ 1660072 w 2201533"/>
                  <a:gd name="connsiteY1" fmla="*/ 3691595 h 4188234"/>
                  <a:gd name="connsiteX2" fmla="*/ 1104836 w 2201533"/>
                  <a:gd name="connsiteY2" fmla="*/ 4173943 h 4188234"/>
                  <a:gd name="connsiteX3" fmla="*/ 462643 w 2201533"/>
                  <a:gd name="connsiteY3" fmla="*/ 3777343 h 4188234"/>
                  <a:gd name="connsiteX4" fmla="*/ 310243 w 2201533"/>
                  <a:gd name="connsiteY4" fmla="*/ 3243943 h 4188234"/>
                  <a:gd name="connsiteX5" fmla="*/ 321129 w 2201533"/>
                  <a:gd name="connsiteY5" fmla="*/ 2264229 h 4188234"/>
                  <a:gd name="connsiteX6" fmla="*/ 5443 w 2201533"/>
                  <a:gd name="connsiteY6" fmla="*/ 1099457 h 4188234"/>
                  <a:gd name="connsiteX7" fmla="*/ 288472 w 2201533"/>
                  <a:gd name="connsiteY7" fmla="*/ 751114 h 4188234"/>
                  <a:gd name="connsiteX8" fmla="*/ 255815 w 2201533"/>
                  <a:gd name="connsiteY8" fmla="*/ 413657 h 4188234"/>
                  <a:gd name="connsiteX9" fmla="*/ 1213757 w 2201533"/>
                  <a:gd name="connsiteY9" fmla="*/ 21771 h 4188234"/>
                  <a:gd name="connsiteX10" fmla="*/ 1986643 w 2201533"/>
                  <a:gd name="connsiteY10" fmla="*/ 544286 h 4188234"/>
                  <a:gd name="connsiteX11" fmla="*/ 2128157 w 2201533"/>
                  <a:gd name="connsiteY11" fmla="*/ 1240971 h 4188234"/>
                  <a:gd name="connsiteX12" fmla="*/ 1546389 w 2201533"/>
                  <a:gd name="connsiteY12" fmla="*/ 2035629 h 4188234"/>
                  <a:gd name="connsiteX13" fmla="*/ 1311729 w 2201533"/>
                  <a:gd name="connsiteY13" fmla="*/ 2536371 h 4188234"/>
                  <a:gd name="connsiteX0" fmla="*/ 1624492 w 2514296"/>
                  <a:gd name="connsiteY0" fmla="*/ 2536371 h 4235856"/>
                  <a:gd name="connsiteX1" fmla="*/ 1972835 w 2514296"/>
                  <a:gd name="connsiteY1" fmla="*/ 3691595 h 4235856"/>
                  <a:gd name="connsiteX2" fmla="*/ 1417599 w 2514296"/>
                  <a:gd name="connsiteY2" fmla="*/ 4173943 h 4235856"/>
                  <a:gd name="connsiteX3" fmla="*/ 132432 w 2514296"/>
                  <a:gd name="connsiteY3" fmla="*/ 4063071 h 4235856"/>
                  <a:gd name="connsiteX4" fmla="*/ 623006 w 2514296"/>
                  <a:gd name="connsiteY4" fmla="*/ 3243943 h 4235856"/>
                  <a:gd name="connsiteX5" fmla="*/ 633892 w 2514296"/>
                  <a:gd name="connsiteY5" fmla="*/ 2264229 h 4235856"/>
                  <a:gd name="connsiteX6" fmla="*/ 318206 w 2514296"/>
                  <a:gd name="connsiteY6" fmla="*/ 1099457 h 4235856"/>
                  <a:gd name="connsiteX7" fmla="*/ 601235 w 2514296"/>
                  <a:gd name="connsiteY7" fmla="*/ 751114 h 4235856"/>
                  <a:gd name="connsiteX8" fmla="*/ 568578 w 2514296"/>
                  <a:gd name="connsiteY8" fmla="*/ 413657 h 4235856"/>
                  <a:gd name="connsiteX9" fmla="*/ 1526520 w 2514296"/>
                  <a:gd name="connsiteY9" fmla="*/ 21771 h 4235856"/>
                  <a:gd name="connsiteX10" fmla="*/ 2299406 w 2514296"/>
                  <a:gd name="connsiteY10" fmla="*/ 544286 h 4235856"/>
                  <a:gd name="connsiteX11" fmla="*/ 2440920 w 2514296"/>
                  <a:gd name="connsiteY11" fmla="*/ 1240971 h 4235856"/>
                  <a:gd name="connsiteX12" fmla="*/ 1859152 w 2514296"/>
                  <a:gd name="connsiteY12" fmla="*/ 2035629 h 4235856"/>
                  <a:gd name="connsiteX13" fmla="*/ 1624492 w 2514296"/>
                  <a:gd name="connsiteY13" fmla="*/ 2536371 h 4235856"/>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668887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668887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210064 w 2099932"/>
                  <a:gd name="connsiteY0" fmla="*/ 2536371 h 4200133"/>
                  <a:gd name="connsiteX1" fmla="*/ 1558471 w 2099932"/>
                  <a:gd name="connsiteY1" fmla="*/ 3691595 h 4200133"/>
                  <a:gd name="connsiteX2" fmla="*/ 1003235 w 2099932"/>
                  <a:gd name="connsiteY2" fmla="*/ 4173943 h 4200133"/>
                  <a:gd name="connsiteX3" fmla="*/ 432416 w 2099932"/>
                  <a:gd name="connsiteY3" fmla="*/ 3848733 h 4200133"/>
                  <a:gd name="connsiteX4" fmla="*/ 208642 w 2099932"/>
                  <a:gd name="connsiteY4" fmla="*/ 3243943 h 4200133"/>
                  <a:gd name="connsiteX5" fmla="*/ 219528 w 2099932"/>
                  <a:gd name="connsiteY5" fmla="*/ 2264229 h 4200133"/>
                  <a:gd name="connsiteX6" fmla="*/ 46686 w 2099932"/>
                  <a:gd name="connsiteY6" fmla="*/ 1099457 h 4200133"/>
                  <a:gd name="connsiteX7" fmla="*/ 186871 w 2099932"/>
                  <a:gd name="connsiteY7" fmla="*/ 751114 h 4200133"/>
                  <a:gd name="connsiteX8" fmla="*/ 154214 w 2099932"/>
                  <a:gd name="connsiteY8" fmla="*/ 413657 h 4200133"/>
                  <a:gd name="connsiteX9" fmla="*/ 1112156 w 2099932"/>
                  <a:gd name="connsiteY9" fmla="*/ 21771 h 4200133"/>
                  <a:gd name="connsiteX10" fmla="*/ 1885042 w 2099932"/>
                  <a:gd name="connsiteY10" fmla="*/ 544286 h 4200133"/>
                  <a:gd name="connsiteX11" fmla="*/ 2026556 w 2099932"/>
                  <a:gd name="connsiteY11" fmla="*/ 1240971 h 4200133"/>
                  <a:gd name="connsiteX12" fmla="*/ 1444788 w 2099932"/>
                  <a:gd name="connsiteY12" fmla="*/ 2035629 h 4200133"/>
                  <a:gd name="connsiteX13" fmla="*/ 1210064 w 2099932"/>
                  <a:gd name="connsiteY13" fmla="*/ 2536371 h 4200133"/>
                  <a:gd name="connsiteX0" fmla="*/ 1210064 w 2099932"/>
                  <a:gd name="connsiteY0" fmla="*/ 2536371 h 4200133"/>
                  <a:gd name="connsiteX1" fmla="*/ 1558471 w 2099932"/>
                  <a:gd name="connsiteY1" fmla="*/ 3691595 h 4200133"/>
                  <a:gd name="connsiteX2" fmla="*/ 1003235 w 2099932"/>
                  <a:gd name="connsiteY2" fmla="*/ 4173943 h 4200133"/>
                  <a:gd name="connsiteX3" fmla="*/ 432416 w 2099932"/>
                  <a:gd name="connsiteY3" fmla="*/ 3848733 h 4200133"/>
                  <a:gd name="connsiteX4" fmla="*/ 208642 w 2099932"/>
                  <a:gd name="connsiteY4" fmla="*/ 3243943 h 4200133"/>
                  <a:gd name="connsiteX5" fmla="*/ 219528 w 2099932"/>
                  <a:gd name="connsiteY5" fmla="*/ 2264229 h 4200133"/>
                  <a:gd name="connsiteX6" fmla="*/ 46686 w 2099932"/>
                  <a:gd name="connsiteY6" fmla="*/ 1099457 h 4200133"/>
                  <a:gd name="connsiteX7" fmla="*/ 186871 w 2099932"/>
                  <a:gd name="connsiteY7" fmla="*/ 751114 h 4200133"/>
                  <a:gd name="connsiteX8" fmla="*/ 154214 w 2099932"/>
                  <a:gd name="connsiteY8" fmla="*/ 413657 h 4200133"/>
                  <a:gd name="connsiteX9" fmla="*/ 1112156 w 2099932"/>
                  <a:gd name="connsiteY9" fmla="*/ 21771 h 4200133"/>
                  <a:gd name="connsiteX10" fmla="*/ 1885042 w 2099932"/>
                  <a:gd name="connsiteY10" fmla="*/ 544286 h 4200133"/>
                  <a:gd name="connsiteX11" fmla="*/ 2026556 w 2099932"/>
                  <a:gd name="connsiteY11" fmla="*/ 1240971 h 4200133"/>
                  <a:gd name="connsiteX12" fmla="*/ 1444788 w 2099932"/>
                  <a:gd name="connsiteY12" fmla="*/ 2035629 h 4200133"/>
                  <a:gd name="connsiteX13" fmla="*/ 1210064 w 2099932"/>
                  <a:gd name="connsiteY13" fmla="*/ 2536371 h 4200133"/>
                  <a:gd name="connsiteX0" fmla="*/ 1374751 w 2264619"/>
                  <a:gd name="connsiteY0" fmla="*/ 2536371 h 4200133"/>
                  <a:gd name="connsiteX1" fmla="*/ 1723158 w 2264619"/>
                  <a:gd name="connsiteY1" fmla="*/ 3691595 h 4200133"/>
                  <a:gd name="connsiteX2" fmla="*/ 1167922 w 2264619"/>
                  <a:gd name="connsiteY2" fmla="*/ 4173943 h 4200133"/>
                  <a:gd name="connsiteX3" fmla="*/ 597103 w 2264619"/>
                  <a:gd name="connsiteY3" fmla="*/ 3848733 h 4200133"/>
                  <a:gd name="connsiteX4" fmla="*/ 373329 w 2264619"/>
                  <a:gd name="connsiteY4" fmla="*/ 3243943 h 4200133"/>
                  <a:gd name="connsiteX5" fmla="*/ 26993 w 2264619"/>
                  <a:gd name="connsiteY5" fmla="*/ 2264229 h 4200133"/>
                  <a:gd name="connsiteX6" fmla="*/ 211373 w 2264619"/>
                  <a:gd name="connsiteY6" fmla="*/ 1099457 h 4200133"/>
                  <a:gd name="connsiteX7" fmla="*/ 351558 w 2264619"/>
                  <a:gd name="connsiteY7" fmla="*/ 751114 h 4200133"/>
                  <a:gd name="connsiteX8" fmla="*/ 318901 w 2264619"/>
                  <a:gd name="connsiteY8" fmla="*/ 413657 h 4200133"/>
                  <a:gd name="connsiteX9" fmla="*/ 1276843 w 2264619"/>
                  <a:gd name="connsiteY9" fmla="*/ 21771 h 4200133"/>
                  <a:gd name="connsiteX10" fmla="*/ 2049729 w 2264619"/>
                  <a:gd name="connsiteY10" fmla="*/ 544286 h 4200133"/>
                  <a:gd name="connsiteX11" fmla="*/ 2191243 w 2264619"/>
                  <a:gd name="connsiteY11" fmla="*/ 1240971 h 4200133"/>
                  <a:gd name="connsiteX12" fmla="*/ 1609475 w 2264619"/>
                  <a:gd name="connsiteY12" fmla="*/ 2035629 h 4200133"/>
                  <a:gd name="connsiteX13" fmla="*/ 1374751 w 2264619"/>
                  <a:gd name="connsiteY13" fmla="*/ 2536371 h 4200133"/>
                  <a:gd name="connsiteX0" fmla="*/ 1210064 w 2099932"/>
                  <a:gd name="connsiteY0" fmla="*/ 2536371 h 4200133"/>
                  <a:gd name="connsiteX1" fmla="*/ 1558471 w 2099932"/>
                  <a:gd name="connsiteY1" fmla="*/ 3691595 h 4200133"/>
                  <a:gd name="connsiteX2" fmla="*/ 1003235 w 2099932"/>
                  <a:gd name="connsiteY2" fmla="*/ 4173943 h 4200133"/>
                  <a:gd name="connsiteX3" fmla="*/ 432416 w 2099932"/>
                  <a:gd name="connsiteY3" fmla="*/ 3848733 h 4200133"/>
                  <a:gd name="connsiteX4" fmla="*/ 208642 w 2099932"/>
                  <a:gd name="connsiteY4" fmla="*/ 3243943 h 4200133"/>
                  <a:gd name="connsiteX5" fmla="*/ 219464 w 2099932"/>
                  <a:gd name="connsiteY5" fmla="*/ 2264229 h 4200133"/>
                  <a:gd name="connsiteX6" fmla="*/ 46686 w 2099932"/>
                  <a:gd name="connsiteY6" fmla="*/ 1099457 h 4200133"/>
                  <a:gd name="connsiteX7" fmla="*/ 186871 w 2099932"/>
                  <a:gd name="connsiteY7" fmla="*/ 751114 h 4200133"/>
                  <a:gd name="connsiteX8" fmla="*/ 154214 w 2099932"/>
                  <a:gd name="connsiteY8" fmla="*/ 413657 h 4200133"/>
                  <a:gd name="connsiteX9" fmla="*/ 1112156 w 2099932"/>
                  <a:gd name="connsiteY9" fmla="*/ 21771 h 4200133"/>
                  <a:gd name="connsiteX10" fmla="*/ 1885042 w 2099932"/>
                  <a:gd name="connsiteY10" fmla="*/ 544286 h 4200133"/>
                  <a:gd name="connsiteX11" fmla="*/ 2026556 w 2099932"/>
                  <a:gd name="connsiteY11" fmla="*/ 1240971 h 4200133"/>
                  <a:gd name="connsiteX12" fmla="*/ 1444788 w 2099932"/>
                  <a:gd name="connsiteY12" fmla="*/ 2035629 h 4200133"/>
                  <a:gd name="connsiteX13" fmla="*/ 1210064 w 2099932"/>
                  <a:gd name="connsiteY13" fmla="*/ 2536371 h 4200133"/>
                  <a:gd name="connsiteX0" fmla="*/ 1210064 w 2099932"/>
                  <a:gd name="connsiteY0" fmla="*/ 2536371 h 4200133"/>
                  <a:gd name="connsiteX1" fmla="*/ 1558471 w 2099932"/>
                  <a:gd name="connsiteY1" fmla="*/ 3691595 h 4200133"/>
                  <a:gd name="connsiteX2" fmla="*/ 1003235 w 2099932"/>
                  <a:gd name="connsiteY2" fmla="*/ 4173943 h 4200133"/>
                  <a:gd name="connsiteX3" fmla="*/ 432416 w 2099932"/>
                  <a:gd name="connsiteY3" fmla="*/ 3848733 h 4200133"/>
                  <a:gd name="connsiteX4" fmla="*/ 208642 w 2099932"/>
                  <a:gd name="connsiteY4" fmla="*/ 3243943 h 4200133"/>
                  <a:gd name="connsiteX5" fmla="*/ 219464 w 2099932"/>
                  <a:gd name="connsiteY5" fmla="*/ 2264229 h 4200133"/>
                  <a:gd name="connsiteX6" fmla="*/ 46686 w 2099932"/>
                  <a:gd name="connsiteY6" fmla="*/ 1099457 h 4200133"/>
                  <a:gd name="connsiteX7" fmla="*/ 186871 w 2099932"/>
                  <a:gd name="connsiteY7" fmla="*/ 751114 h 4200133"/>
                  <a:gd name="connsiteX8" fmla="*/ 154214 w 2099932"/>
                  <a:gd name="connsiteY8" fmla="*/ 413657 h 4200133"/>
                  <a:gd name="connsiteX9" fmla="*/ 1112156 w 2099932"/>
                  <a:gd name="connsiteY9" fmla="*/ 21771 h 4200133"/>
                  <a:gd name="connsiteX10" fmla="*/ 1885042 w 2099932"/>
                  <a:gd name="connsiteY10" fmla="*/ 544286 h 4200133"/>
                  <a:gd name="connsiteX11" fmla="*/ 2026556 w 2099932"/>
                  <a:gd name="connsiteY11" fmla="*/ 1240971 h 4200133"/>
                  <a:gd name="connsiteX12" fmla="*/ 1444788 w 2099932"/>
                  <a:gd name="connsiteY12" fmla="*/ 2035629 h 4200133"/>
                  <a:gd name="connsiteX13" fmla="*/ 1210064 w 2099932"/>
                  <a:gd name="connsiteY13" fmla="*/ 2536371 h 4200133"/>
                  <a:gd name="connsiteX0" fmla="*/ 1311729 w 2201597"/>
                  <a:gd name="connsiteY0" fmla="*/ 2536371 h 4200133"/>
                  <a:gd name="connsiteX1" fmla="*/ 1660136 w 2201597"/>
                  <a:gd name="connsiteY1" fmla="*/ 3691595 h 4200133"/>
                  <a:gd name="connsiteX2" fmla="*/ 1104900 w 2201597"/>
                  <a:gd name="connsiteY2" fmla="*/ 4173943 h 4200133"/>
                  <a:gd name="connsiteX3" fmla="*/ 534081 w 2201597"/>
                  <a:gd name="connsiteY3" fmla="*/ 3848733 h 4200133"/>
                  <a:gd name="connsiteX4" fmla="*/ 310307 w 2201597"/>
                  <a:gd name="connsiteY4" fmla="*/ 3243943 h 4200133"/>
                  <a:gd name="connsiteX5" fmla="*/ 321129 w 2201597"/>
                  <a:gd name="connsiteY5" fmla="*/ 2264229 h 4200133"/>
                  <a:gd name="connsiteX6" fmla="*/ 5443 w 2201597"/>
                  <a:gd name="connsiteY6" fmla="*/ 1242309 h 4200133"/>
                  <a:gd name="connsiteX7" fmla="*/ 288536 w 2201597"/>
                  <a:gd name="connsiteY7" fmla="*/ 751114 h 4200133"/>
                  <a:gd name="connsiteX8" fmla="*/ 255879 w 2201597"/>
                  <a:gd name="connsiteY8" fmla="*/ 413657 h 4200133"/>
                  <a:gd name="connsiteX9" fmla="*/ 1213821 w 2201597"/>
                  <a:gd name="connsiteY9" fmla="*/ 21771 h 4200133"/>
                  <a:gd name="connsiteX10" fmla="*/ 1986707 w 2201597"/>
                  <a:gd name="connsiteY10" fmla="*/ 544286 h 4200133"/>
                  <a:gd name="connsiteX11" fmla="*/ 2128221 w 2201597"/>
                  <a:gd name="connsiteY11" fmla="*/ 1240971 h 4200133"/>
                  <a:gd name="connsiteX12" fmla="*/ 1546453 w 2201597"/>
                  <a:gd name="connsiteY12" fmla="*/ 2035629 h 4200133"/>
                  <a:gd name="connsiteX13" fmla="*/ 1311729 w 2201597"/>
                  <a:gd name="connsiteY13" fmla="*/ 2536371 h 4200133"/>
                  <a:gd name="connsiteX0" fmla="*/ 1699739 w 2589607"/>
                  <a:gd name="connsiteY0" fmla="*/ 2536371 h 4200133"/>
                  <a:gd name="connsiteX1" fmla="*/ 2048146 w 2589607"/>
                  <a:gd name="connsiteY1" fmla="*/ 3691595 h 4200133"/>
                  <a:gd name="connsiteX2" fmla="*/ 1492910 w 2589607"/>
                  <a:gd name="connsiteY2" fmla="*/ 4173943 h 4200133"/>
                  <a:gd name="connsiteX3" fmla="*/ 922091 w 2589607"/>
                  <a:gd name="connsiteY3" fmla="*/ 3848733 h 4200133"/>
                  <a:gd name="connsiteX4" fmla="*/ 698317 w 2589607"/>
                  <a:gd name="connsiteY4" fmla="*/ 3243943 h 4200133"/>
                  <a:gd name="connsiteX5" fmla="*/ 709139 w 2589607"/>
                  <a:gd name="connsiteY5" fmla="*/ 2264229 h 4200133"/>
                  <a:gd name="connsiteX6" fmla="*/ 393453 w 2589607"/>
                  <a:gd name="connsiteY6" fmla="*/ 1242309 h 4200133"/>
                  <a:gd name="connsiteX7" fmla="*/ 47182 w 2589607"/>
                  <a:gd name="connsiteY7" fmla="*/ 1219201 h 4200133"/>
                  <a:gd name="connsiteX8" fmla="*/ 676546 w 2589607"/>
                  <a:gd name="connsiteY8" fmla="*/ 751114 h 4200133"/>
                  <a:gd name="connsiteX9" fmla="*/ 643889 w 2589607"/>
                  <a:gd name="connsiteY9" fmla="*/ 413657 h 4200133"/>
                  <a:gd name="connsiteX10" fmla="*/ 1601831 w 2589607"/>
                  <a:gd name="connsiteY10" fmla="*/ 21771 h 4200133"/>
                  <a:gd name="connsiteX11" fmla="*/ 2374717 w 2589607"/>
                  <a:gd name="connsiteY11" fmla="*/ 544286 h 4200133"/>
                  <a:gd name="connsiteX12" fmla="*/ 2516231 w 2589607"/>
                  <a:gd name="connsiteY12" fmla="*/ 1240971 h 4200133"/>
                  <a:gd name="connsiteX13" fmla="*/ 1934463 w 2589607"/>
                  <a:gd name="connsiteY13" fmla="*/ 2035629 h 4200133"/>
                  <a:gd name="connsiteX14" fmla="*/ 1699739 w 2589607"/>
                  <a:gd name="connsiteY14" fmla="*/ 2536371 h 4200133"/>
                  <a:gd name="connsiteX0" fmla="*/ 1311718 w 2201586"/>
                  <a:gd name="connsiteY0" fmla="*/ 2536371 h 4200133"/>
                  <a:gd name="connsiteX1" fmla="*/ 1660125 w 2201586"/>
                  <a:gd name="connsiteY1" fmla="*/ 3691595 h 4200133"/>
                  <a:gd name="connsiteX2" fmla="*/ 1104889 w 2201586"/>
                  <a:gd name="connsiteY2" fmla="*/ 4173943 h 4200133"/>
                  <a:gd name="connsiteX3" fmla="*/ 534070 w 2201586"/>
                  <a:gd name="connsiteY3" fmla="*/ 3848733 h 4200133"/>
                  <a:gd name="connsiteX4" fmla="*/ 310296 w 2201586"/>
                  <a:gd name="connsiteY4" fmla="*/ 3243943 h 4200133"/>
                  <a:gd name="connsiteX5" fmla="*/ 321118 w 2201586"/>
                  <a:gd name="connsiteY5" fmla="*/ 2264229 h 4200133"/>
                  <a:gd name="connsiteX6" fmla="*/ 5432 w 2201586"/>
                  <a:gd name="connsiteY6" fmla="*/ 1242309 h 4200133"/>
                  <a:gd name="connsiteX7" fmla="*/ 288525 w 2201586"/>
                  <a:gd name="connsiteY7" fmla="*/ 751114 h 4200133"/>
                  <a:gd name="connsiteX8" fmla="*/ 255868 w 2201586"/>
                  <a:gd name="connsiteY8" fmla="*/ 413657 h 4200133"/>
                  <a:gd name="connsiteX9" fmla="*/ 1213810 w 2201586"/>
                  <a:gd name="connsiteY9" fmla="*/ 21771 h 4200133"/>
                  <a:gd name="connsiteX10" fmla="*/ 1986696 w 2201586"/>
                  <a:gd name="connsiteY10" fmla="*/ 544286 h 4200133"/>
                  <a:gd name="connsiteX11" fmla="*/ 2128210 w 2201586"/>
                  <a:gd name="connsiteY11" fmla="*/ 1240971 h 4200133"/>
                  <a:gd name="connsiteX12" fmla="*/ 1546442 w 2201586"/>
                  <a:gd name="connsiteY12" fmla="*/ 2035629 h 4200133"/>
                  <a:gd name="connsiteX13" fmla="*/ 1311718 w 2201586"/>
                  <a:gd name="connsiteY13" fmla="*/ 2536371 h 4200133"/>
                  <a:gd name="connsiteX0" fmla="*/ 1740378 w 2630246"/>
                  <a:gd name="connsiteY0" fmla="*/ 2536371 h 4200133"/>
                  <a:gd name="connsiteX1" fmla="*/ 2088785 w 2630246"/>
                  <a:gd name="connsiteY1" fmla="*/ 3691595 h 4200133"/>
                  <a:gd name="connsiteX2" fmla="*/ 1533549 w 2630246"/>
                  <a:gd name="connsiteY2" fmla="*/ 4173943 h 4200133"/>
                  <a:gd name="connsiteX3" fmla="*/ 962730 w 2630246"/>
                  <a:gd name="connsiteY3" fmla="*/ 3848733 h 4200133"/>
                  <a:gd name="connsiteX4" fmla="*/ 738956 w 2630246"/>
                  <a:gd name="connsiteY4" fmla="*/ 3243943 h 4200133"/>
                  <a:gd name="connsiteX5" fmla="*/ 749778 w 2630246"/>
                  <a:gd name="connsiteY5" fmla="*/ 2264229 h 4200133"/>
                  <a:gd name="connsiteX6" fmla="*/ 5432 w 2630246"/>
                  <a:gd name="connsiteY6" fmla="*/ 1385161 h 4200133"/>
                  <a:gd name="connsiteX7" fmla="*/ 717185 w 2630246"/>
                  <a:gd name="connsiteY7" fmla="*/ 751114 h 4200133"/>
                  <a:gd name="connsiteX8" fmla="*/ 684528 w 2630246"/>
                  <a:gd name="connsiteY8" fmla="*/ 413657 h 4200133"/>
                  <a:gd name="connsiteX9" fmla="*/ 1642470 w 2630246"/>
                  <a:gd name="connsiteY9" fmla="*/ 21771 h 4200133"/>
                  <a:gd name="connsiteX10" fmla="*/ 2415356 w 2630246"/>
                  <a:gd name="connsiteY10" fmla="*/ 544286 h 4200133"/>
                  <a:gd name="connsiteX11" fmla="*/ 2556870 w 2630246"/>
                  <a:gd name="connsiteY11" fmla="*/ 1240971 h 4200133"/>
                  <a:gd name="connsiteX12" fmla="*/ 1975102 w 2630246"/>
                  <a:gd name="connsiteY12" fmla="*/ 2035629 h 4200133"/>
                  <a:gd name="connsiteX13" fmla="*/ 1740378 w 2630246"/>
                  <a:gd name="connsiteY13" fmla="*/ 2536371 h 4200133"/>
                  <a:gd name="connsiteX0" fmla="*/ 1240344 w 2130212"/>
                  <a:gd name="connsiteY0" fmla="*/ 2536371 h 4200133"/>
                  <a:gd name="connsiteX1" fmla="*/ 1588751 w 2130212"/>
                  <a:gd name="connsiteY1" fmla="*/ 3691595 h 4200133"/>
                  <a:gd name="connsiteX2" fmla="*/ 1033515 w 2130212"/>
                  <a:gd name="connsiteY2" fmla="*/ 4173943 h 4200133"/>
                  <a:gd name="connsiteX3" fmla="*/ 462696 w 2130212"/>
                  <a:gd name="connsiteY3" fmla="*/ 3848733 h 4200133"/>
                  <a:gd name="connsiteX4" fmla="*/ 238922 w 2130212"/>
                  <a:gd name="connsiteY4" fmla="*/ 3243943 h 4200133"/>
                  <a:gd name="connsiteX5" fmla="*/ 249744 w 2130212"/>
                  <a:gd name="connsiteY5" fmla="*/ 2264229 h 4200133"/>
                  <a:gd name="connsiteX6" fmla="*/ 5432 w 2130212"/>
                  <a:gd name="connsiteY6" fmla="*/ 1242261 h 4200133"/>
                  <a:gd name="connsiteX7" fmla="*/ 217151 w 2130212"/>
                  <a:gd name="connsiteY7" fmla="*/ 751114 h 4200133"/>
                  <a:gd name="connsiteX8" fmla="*/ 184494 w 2130212"/>
                  <a:gd name="connsiteY8" fmla="*/ 413657 h 4200133"/>
                  <a:gd name="connsiteX9" fmla="*/ 1142436 w 2130212"/>
                  <a:gd name="connsiteY9" fmla="*/ 21771 h 4200133"/>
                  <a:gd name="connsiteX10" fmla="*/ 1915322 w 2130212"/>
                  <a:gd name="connsiteY10" fmla="*/ 544286 h 4200133"/>
                  <a:gd name="connsiteX11" fmla="*/ 2056836 w 2130212"/>
                  <a:gd name="connsiteY11" fmla="*/ 1240971 h 4200133"/>
                  <a:gd name="connsiteX12" fmla="*/ 1475068 w 2130212"/>
                  <a:gd name="connsiteY12" fmla="*/ 2035629 h 4200133"/>
                  <a:gd name="connsiteX13" fmla="*/ 1240344 w 2130212"/>
                  <a:gd name="connsiteY13" fmla="*/ 2536371 h 4200133"/>
                  <a:gd name="connsiteX0" fmla="*/ 1240344 w 2130212"/>
                  <a:gd name="connsiteY0" fmla="*/ 2536371 h 4200133"/>
                  <a:gd name="connsiteX1" fmla="*/ 1588751 w 2130212"/>
                  <a:gd name="connsiteY1" fmla="*/ 3691595 h 4200133"/>
                  <a:gd name="connsiteX2" fmla="*/ 1033515 w 2130212"/>
                  <a:gd name="connsiteY2" fmla="*/ 4173943 h 4200133"/>
                  <a:gd name="connsiteX3" fmla="*/ 462696 w 2130212"/>
                  <a:gd name="connsiteY3" fmla="*/ 3848733 h 4200133"/>
                  <a:gd name="connsiteX4" fmla="*/ 238922 w 2130212"/>
                  <a:gd name="connsiteY4" fmla="*/ 3243943 h 4200133"/>
                  <a:gd name="connsiteX5" fmla="*/ 249744 w 2130212"/>
                  <a:gd name="connsiteY5" fmla="*/ 2264229 h 4200133"/>
                  <a:gd name="connsiteX6" fmla="*/ 5432 w 2130212"/>
                  <a:gd name="connsiteY6" fmla="*/ 1242261 h 4200133"/>
                  <a:gd name="connsiteX7" fmla="*/ 217151 w 2130212"/>
                  <a:gd name="connsiteY7" fmla="*/ 751114 h 4200133"/>
                  <a:gd name="connsiteX8" fmla="*/ 327338 w 2130212"/>
                  <a:gd name="connsiteY8" fmla="*/ 413657 h 4200133"/>
                  <a:gd name="connsiteX9" fmla="*/ 1142436 w 2130212"/>
                  <a:gd name="connsiteY9" fmla="*/ 21771 h 4200133"/>
                  <a:gd name="connsiteX10" fmla="*/ 1915322 w 2130212"/>
                  <a:gd name="connsiteY10" fmla="*/ 544286 h 4200133"/>
                  <a:gd name="connsiteX11" fmla="*/ 2056836 w 2130212"/>
                  <a:gd name="connsiteY11" fmla="*/ 1240971 h 4200133"/>
                  <a:gd name="connsiteX12" fmla="*/ 1475068 w 2130212"/>
                  <a:gd name="connsiteY12" fmla="*/ 2035629 h 4200133"/>
                  <a:gd name="connsiteX13" fmla="*/ 1240344 w 2130212"/>
                  <a:gd name="connsiteY13" fmla="*/ 2536371 h 4200133"/>
                  <a:gd name="connsiteX0" fmla="*/ 1862694 w 2752562"/>
                  <a:gd name="connsiteY0" fmla="*/ 2536371 h 4200133"/>
                  <a:gd name="connsiteX1" fmla="*/ 2211101 w 2752562"/>
                  <a:gd name="connsiteY1" fmla="*/ 3691595 h 4200133"/>
                  <a:gd name="connsiteX2" fmla="*/ 1655865 w 2752562"/>
                  <a:gd name="connsiteY2" fmla="*/ 4173943 h 4200133"/>
                  <a:gd name="connsiteX3" fmla="*/ 1085046 w 2752562"/>
                  <a:gd name="connsiteY3" fmla="*/ 3848733 h 4200133"/>
                  <a:gd name="connsiteX4" fmla="*/ 861272 w 2752562"/>
                  <a:gd name="connsiteY4" fmla="*/ 3243943 h 4200133"/>
                  <a:gd name="connsiteX5" fmla="*/ 872094 w 2752562"/>
                  <a:gd name="connsiteY5" fmla="*/ 2264229 h 4200133"/>
                  <a:gd name="connsiteX6" fmla="*/ 627782 w 2752562"/>
                  <a:gd name="connsiteY6" fmla="*/ 1242261 h 4200133"/>
                  <a:gd name="connsiteX7" fmla="*/ 53651 w 2752562"/>
                  <a:gd name="connsiteY7" fmla="*/ 322462 h 4200133"/>
                  <a:gd name="connsiteX8" fmla="*/ 949688 w 2752562"/>
                  <a:gd name="connsiteY8" fmla="*/ 413657 h 4200133"/>
                  <a:gd name="connsiteX9" fmla="*/ 1764786 w 2752562"/>
                  <a:gd name="connsiteY9" fmla="*/ 21771 h 4200133"/>
                  <a:gd name="connsiteX10" fmla="*/ 2537672 w 2752562"/>
                  <a:gd name="connsiteY10" fmla="*/ 544286 h 4200133"/>
                  <a:gd name="connsiteX11" fmla="*/ 2679186 w 2752562"/>
                  <a:gd name="connsiteY11" fmla="*/ 1240971 h 4200133"/>
                  <a:gd name="connsiteX12" fmla="*/ 2097418 w 2752562"/>
                  <a:gd name="connsiteY12" fmla="*/ 2035629 h 4200133"/>
                  <a:gd name="connsiteX13" fmla="*/ 1862694 w 2752562"/>
                  <a:gd name="connsiteY13" fmla="*/ 2536371 h 4200133"/>
                  <a:gd name="connsiteX0" fmla="*/ 1240344 w 2130212"/>
                  <a:gd name="connsiteY0" fmla="*/ 2536371 h 4200133"/>
                  <a:gd name="connsiteX1" fmla="*/ 1588751 w 2130212"/>
                  <a:gd name="connsiteY1" fmla="*/ 3691595 h 4200133"/>
                  <a:gd name="connsiteX2" fmla="*/ 1033515 w 2130212"/>
                  <a:gd name="connsiteY2" fmla="*/ 4173943 h 4200133"/>
                  <a:gd name="connsiteX3" fmla="*/ 462696 w 2130212"/>
                  <a:gd name="connsiteY3" fmla="*/ 3848733 h 4200133"/>
                  <a:gd name="connsiteX4" fmla="*/ 238922 w 2130212"/>
                  <a:gd name="connsiteY4" fmla="*/ 3243943 h 4200133"/>
                  <a:gd name="connsiteX5" fmla="*/ 249744 w 2130212"/>
                  <a:gd name="connsiteY5" fmla="*/ 2264229 h 4200133"/>
                  <a:gd name="connsiteX6" fmla="*/ 5432 w 2130212"/>
                  <a:gd name="connsiteY6" fmla="*/ 1242261 h 4200133"/>
                  <a:gd name="connsiteX7" fmla="*/ 145649 w 2130212"/>
                  <a:gd name="connsiteY7" fmla="*/ 751066 h 4200133"/>
                  <a:gd name="connsiteX8" fmla="*/ 327338 w 2130212"/>
                  <a:gd name="connsiteY8" fmla="*/ 413657 h 4200133"/>
                  <a:gd name="connsiteX9" fmla="*/ 1142436 w 2130212"/>
                  <a:gd name="connsiteY9" fmla="*/ 21771 h 4200133"/>
                  <a:gd name="connsiteX10" fmla="*/ 1915322 w 2130212"/>
                  <a:gd name="connsiteY10" fmla="*/ 544286 h 4200133"/>
                  <a:gd name="connsiteX11" fmla="*/ 2056836 w 2130212"/>
                  <a:gd name="connsiteY11" fmla="*/ 1240971 h 4200133"/>
                  <a:gd name="connsiteX12" fmla="*/ 1475068 w 2130212"/>
                  <a:gd name="connsiteY12" fmla="*/ 2035629 h 4200133"/>
                  <a:gd name="connsiteX13" fmla="*/ 1240344 w 2130212"/>
                  <a:gd name="connsiteY13" fmla="*/ 2536371 h 4200133"/>
                  <a:gd name="connsiteX0" fmla="*/ 1240344 w 2130212"/>
                  <a:gd name="connsiteY0" fmla="*/ 2536371 h 4200133"/>
                  <a:gd name="connsiteX1" fmla="*/ 1588751 w 2130212"/>
                  <a:gd name="connsiteY1" fmla="*/ 3691595 h 4200133"/>
                  <a:gd name="connsiteX2" fmla="*/ 1033515 w 2130212"/>
                  <a:gd name="connsiteY2" fmla="*/ 4173943 h 4200133"/>
                  <a:gd name="connsiteX3" fmla="*/ 462696 w 2130212"/>
                  <a:gd name="connsiteY3" fmla="*/ 3848733 h 4200133"/>
                  <a:gd name="connsiteX4" fmla="*/ 238922 w 2130212"/>
                  <a:gd name="connsiteY4" fmla="*/ 3243943 h 4200133"/>
                  <a:gd name="connsiteX5" fmla="*/ 249744 w 2130212"/>
                  <a:gd name="connsiteY5" fmla="*/ 2264229 h 4200133"/>
                  <a:gd name="connsiteX6" fmla="*/ 5432 w 2130212"/>
                  <a:gd name="connsiteY6" fmla="*/ 1242261 h 4200133"/>
                  <a:gd name="connsiteX7" fmla="*/ 145649 w 2130212"/>
                  <a:gd name="connsiteY7" fmla="*/ 751066 h 4200133"/>
                  <a:gd name="connsiteX8" fmla="*/ 327338 w 2130212"/>
                  <a:gd name="connsiteY8" fmla="*/ 413657 h 4200133"/>
                  <a:gd name="connsiteX9" fmla="*/ 1142436 w 2130212"/>
                  <a:gd name="connsiteY9" fmla="*/ 21771 h 4200133"/>
                  <a:gd name="connsiteX10" fmla="*/ 1915322 w 2130212"/>
                  <a:gd name="connsiteY10" fmla="*/ 544286 h 4200133"/>
                  <a:gd name="connsiteX11" fmla="*/ 2056836 w 2130212"/>
                  <a:gd name="connsiteY11" fmla="*/ 1240971 h 4200133"/>
                  <a:gd name="connsiteX12" fmla="*/ 1475068 w 2130212"/>
                  <a:gd name="connsiteY12" fmla="*/ 2035629 h 4200133"/>
                  <a:gd name="connsiteX13" fmla="*/ 1240344 w 2130212"/>
                  <a:gd name="connsiteY13" fmla="*/ 2536371 h 4200133"/>
                  <a:gd name="connsiteX0" fmla="*/ 1240344 w 2130212"/>
                  <a:gd name="connsiteY0" fmla="*/ 2393519 h 4057281"/>
                  <a:gd name="connsiteX1" fmla="*/ 1588751 w 2130212"/>
                  <a:gd name="connsiteY1" fmla="*/ 3548743 h 4057281"/>
                  <a:gd name="connsiteX2" fmla="*/ 1033515 w 2130212"/>
                  <a:gd name="connsiteY2" fmla="*/ 4031091 h 4057281"/>
                  <a:gd name="connsiteX3" fmla="*/ 462696 w 2130212"/>
                  <a:gd name="connsiteY3" fmla="*/ 3705881 h 4057281"/>
                  <a:gd name="connsiteX4" fmla="*/ 238922 w 2130212"/>
                  <a:gd name="connsiteY4" fmla="*/ 3101091 h 4057281"/>
                  <a:gd name="connsiteX5" fmla="*/ 249744 w 2130212"/>
                  <a:gd name="connsiteY5" fmla="*/ 2121377 h 4057281"/>
                  <a:gd name="connsiteX6" fmla="*/ 5432 w 2130212"/>
                  <a:gd name="connsiteY6" fmla="*/ 1099409 h 4057281"/>
                  <a:gd name="connsiteX7" fmla="*/ 145649 w 2130212"/>
                  <a:gd name="connsiteY7" fmla="*/ 608214 h 4057281"/>
                  <a:gd name="connsiteX8" fmla="*/ 327338 w 2130212"/>
                  <a:gd name="connsiteY8" fmla="*/ 270805 h 4057281"/>
                  <a:gd name="connsiteX9" fmla="*/ 1142436 w 2130212"/>
                  <a:gd name="connsiteY9" fmla="*/ 21771 h 4057281"/>
                  <a:gd name="connsiteX10" fmla="*/ 1915322 w 2130212"/>
                  <a:gd name="connsiteY10" fmla="*/ 401434 h 4057281"/>
                  <a:gd name="connsiteX11" fmla="*/ 2056836 w 2130212"/>
                  <a:gd name="connsiteY11" fmla="*/ 1098119 h 4057281"/>
                  <a:gd name="connsiteX12" fmla="*/ 1475068 w 2130212"/>
                  <a:gd name="connsiteY12" fmla="*/ 1892777 h 4057281"/>
                  <a:gd name="connsiteX13" fmla="*/ 1240344 w 2130212"/>
                  <a:gd name="connsiteY13" fmla="*/ 2393519 h 4057281"/>
                  <a:gd name="connsiteX0" fmla="*/ 1240344 w 2130212"/>
                  <a:gd name="connsiteY0" fmla="*/ 2393519 h 4057281"/>
                  <a:gd name="connsiteX1" fmla="*/ 1588751 w 2130212"/>
                  <a:gd name="connsiteY1" fmla="*/ 3548743 h 4057281"/>
                  <a:gd name="connsiteX2" fmla="*/ 1033515 w 2130212"/>
                  <a:gd name="connsiteY2" fmla="*/ 4031091 h 4057281"/>
                  <a:gd name="connsiteX3" fmla="*/ 462696 w 2130212"/>
                  <a:gd name="connsiteY3" fmla="*/ 3705881 h 4057281"/>
                  <a:gd name="connsiteX4" fmla="*/ 238922 w 2130212"/>
                  <a:gd name="connsiteY4" fmla="*/ 3101091 h 4057281"/>
                  <a:gd name="connsiteX5" fmla="*/ 249744 w 2130212"/>
                  <a:gd name="connsiteY5" fmla="*/ 2121377 h 4057281"/>
                  <a:gd name="connsiteX6" fmla="*/ 5432 w 2130212"/>
                  <a:gd name="connsiteY6" fmla="*/ 1099409 h 4057281"/>
                  <a:gd name="connsiteX7" fmla="*/ 145649 w 2130212"/>
                  <a:gd name="connsiteY7" fmla="*/ 608214 h 4057281"/>
                  <a:gd name="connsiteX8" fmla="*/ 327338 w 2130212"/>
                  <a:gd name="connsiteY8" fmla="*/ 270805 h 4057281"/>
                  <a:gd name="connsiteX9" fmla="*/ 1142436 w 2130212"/>
                  <a:gd name="connsiteY9" fmla="*/ 21771 h 4057281"/>
                  <a:gd name="connsiteX10" fmla="*/ 1915322 w 2130212"/>
                  <a:gd name="connsiteY10" fmla="*/ 401434 h 4057281"/>
                  <a:gd name="connsiteX11" fmla="*/ 2056836 w 2130212"/>
                  <a:gd name="connsiteY11" fmla="*/ 1098119 h 4057281"/>
                  <a:gd name="connsiteX12" fmla="*/ 1475068 w 2130212"/>
                  <a:gd name="connsiteY12" fmla="*/ 1892777 h 4057281"/>
                  <a:gd name="connsiteX13" fmla="*/ 1240344 w 2130212"/>
                  <a:gd name="connsiteY13" fmla="*/ 2393519 h 4057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30212" h="4057281">
                    <a:moveTo>
                      <a:pt x="1240344" y="2393519"/>
                    </a:moveTo>
                    <a:cubicBezTo>
                      <a:pt x="1286509" y="2898097"/>
                      <a:pt x="1638881" y="3124083"/>
                      <a:pt x="1588751" y="3548743"/>
                    </a:cubicBezTo>
                    <a:cubicBezTo>
                      <a:pt x="1554269" y="3821672"/>
                      <a:pt x="1221191" y="4004901"/>
                      <a:pt x="1033515" y="4031091"/>
                    </a:cubicBezTo>
                    <a:cubicBezTo>
                      <a:pt x="845839" y="4057281"/>
                      <a:pt x="678145" y="3985354"/>
                      <a:pt x="462696" y="3705881"/>
                    </a:cubicBezTo>
                    <a:cubicBezTo>
                      <a:pt x="330264" y="3550881"/>
                      <a:pt x="274414" y="3365175"/>
                      <a:pt x="238922" y="3101091"/>
                    </a:cubicBezTo>
                    <a:cubicBezTo>
                      <a:pt x="203430" y="2837007"/>
                      <a:pt x="316203" y="2851621"/>
                      <a:pt x="249744" y="2121377"/>
                    </a:cubicBezTo>
                    <a:cubicBezTo>
                      <a:pt x="154044" y="1751716"/>
                      <a:pt x="19730" y="1497194"/>
                      <a:pt x="5432" y="1099409"/>
                    </a:cubicBezTo>
                    <a:cubicBezTo>
                      <a:pt x="0" y="847223"/>
                      <a:pt x="91998" y="746315"/>
                      <a:pt x="145649" y="608214"/>
                    </a:cubicBezTo>
                    <a:cubicBezTo>
                      <a:pt x="199300" y="470113"/>
                      <a:pt x="161207" y="368545"/>
                      <a:pt x="327338" y="270805"/>
                    </a:cubicBezTo>
                    <a:cubicBezTo>
                      <a:pt x="493469" y="173065"/>
                      <a:pt x="877772" y="0"/>
                      <a:pt x="1142436" y="21771"/>
                    </a:cubicBezTo>
                    <a:cubicBezTo>
                      <a:pt x="1407100" y="43542"/>
                      <a:pt x="1762922" y="222043"/>
                      <a:pt x="1915322" y="401434"/>
                    </a:cubicBezTo>
                    <a:cubicBezTo>
                      <a:pt x="2067722" y="580825"/>
                      <a:pt x="2130212" y="849562"/>
                      <a:pt x="2056836" y="1098119"/>
                    </a:cubicBezTo>
                    <a:cubicBezTo>
                      <a:pt x="1983460" y="1346676"/>
                      <a:pt x="1611139" y="1676877"/>
                      <a:pt x="1475068" y="1892777"/>
                    </a:cubicBezTo>
                    <a:cubicBezTo>
                      <a:pt x="1255997" y="2228412"/>
                      <a:pt x="1281272" y="2201202"/>
                      <a:pt x="1240344" y="23935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Freeform 18"/>
              <p:cNvSpPr/>
              <p:nvPr/>
            </p:nvSpPr>
            <p:spPr>
              <a:xfrm>
                <a:off x="3016260" y="1404699"/>
                <a:ext cx="716740" cy="772188"/>
              </a:xfrm>
              <a:custGeom>
                <a:avLst/>
                <a:gdLst>
                  <a:gd name="connsiteX0" fmla="*/ 635001 w 763814"/>
                  <a:gd name="connsiteY0" fmla="*/ 192314 h 776514"/>
                  <a:gd name="connsiteX1" fmla="*/ 330201 w 763814"/>
                  <a:gd name="connsiteY1" fmla="*/ 29028 h 776514"/>
                  <a:gd name="connsiteX2" fmla="*/ 36286 w 763814"/>
                  <a:gd name="connsiteY2" fmla="*/ 366485 h 776514"/>
                  <a:gd name="connsiteX3" fmla="*/ 547915 w 763814"/>
                  <a:gd name="connsiteY3" fmla="*/ 529771 h 776514"/>
                  <a:gd name="connsiteX4" fmla="*/ 112486 w 763814"/>
                  <a:gd name="connsiteY4" fmla="*/ 562428 h 776514"/>
                  <a:gd name="connsiteX5" fmla="*/ 428172 w 763814"/>
                  <a:gd name="connsiteY5" fmla="*/ 747485 h 776514"/>
                  <a:gd name="connsiteX6" fmla="*/ 722086 w 763814"/>
                  <a:gd name="connsiteY6" fmla="*/ 388256 h 776514"/>
                  <a:gd name="connsiteX7" fmla="*/ 177801 w 763814"/>
                  <a:gd name="connsiteY7" fmla="*/ 268514 h 776514"/>
                  <a:gd name="connsiteX8" fmla="*/ 635001 w 763814"/>
                  <a:gd name="connsiteY8" fmla="*/ 192314 h 776514"/>
                  <a:gd name="connsiteX0" fmla="*/ 635001 w 763814"/>
                  <a:gd name="connsiteY0" fmla="*/ 251826 h 764612"/>
                  <a:gd name="connsiteX1" fmla="*/ 330201 w 763814"/>
                  <a:gd name="connsiteY1" fmla="*/ 17126 h 764612"/>
                  <a:gd name="connsiteX2" fmla="*/ 36286 w 763814"/>
                  <a:gd name="connsiteY2" fmla="*/ 354583 h 764612"/>
                  <a:gd name="connsiteX3" fmla="*/ 547915 w 763814"/>
                  <a:gd name="connsiteY3" fmla="*/ 517869 h 764612"/>
                  <a:gd name="connsiteX4" fmla="*/ 112486 w 763814"/>
                  <a:gd name="connsiteY4" fmla="*/ 550526 h 764612"/>
                  <a:gd name="connsiteX5" fmla="*/ 428172 w 763814"/>
                  <a:gd name="connsiteY5" fmla="*/ 735583 h 764612"/>
                  <a:gd name="connsiteX6" fmla="*/ 722086 w 763814"/>
                  <a:gd name="connsiteY6" fmla="*/ 376354 h 764612"/>
                  <a:gd name="connsiteX7" fmla="*/ 177801 w 763814"/>
                  <a:gd name="connsiteY7" fmla="*/ 256612 h 764612"/>
                  <a:gd name="connsiteX8" fmla="*/ 635001 w 763814"/>
                  <a:gd name="connsiteY8" fmla="*/ 251826 h 764612"/>
                  <a:gd name="connsiteX0" fmla="*/ 635001 w 763814"/>
                  <a:gd name="connsiteY0" fmla="*/ 245144 h 757930"/>
                  <a:gd name="connsiteX1" fmla="*/ 330201 w 763814"/>
                  <a:gd name="connsiteY1" fmla="*/ 10444 h 757930"/>
                  <a:gd name="connsiteX2" fmla="*/ 36286 w 763814"/>
                  <a:gd name="connsiteY2" fmla="*/ 347901 h 757930"/>
                  <a:gd name="connsiteX3" fmla="*/ 547915 w 763814"/>
                  <a:gd name="connsiteY3" fmla="*/ 511187 h 757930"/>
                  <a:gd name="connsiteX4" fmla="*/ 112486 w 763814"/>
                  <a:gd name="connsiteY4" fmla="*/ 543844 h 757930"/>
                  <a:gd name="connsiteX5" fmla="*/ 428172 w 763814"/>
                  <a:gd name="connsiteY5" fmla="*/ 728901 h 757930"/>
                  <a:gd name="connsiteX6" fmla="*/ 722086 w 763814"/>
                  <a:gd name="connsiteY6" fmla="*/ 369672 h 757930"/>
                  <a:gd name="connsiteX7" fmla="*/ 177801 w 763814"/>
                  <a:gd name="connsiteY7" fmla="*/ 249930 h 757930"/>
                  <a:gd name="connsiteX8" fmla="*/ 635001 w 763814"/>
                  <a:gd name="connsiteY8" fmla="*/ 245144 h 757930"/>
                  <a:gd name="connsiteX0" fmla="*/ 563595 w 692408"/>
                  <a:gd name="connsiteY0" fmla="*/ 245144 h 757930"/>
                  <a:gd name="connsiteX1" fmla="*/ 258795 w 692408"/>
                  <a:gd name="connsiteY1" fmla="*/ 10444 h 757930"/>
                  <a:gd name="connsiteX2" fmla="*/ 36286 w 692408"/>
                  <a:gd name="connsiteY2" fmla="*/ 347901 h 757930"/>
                  <a:gd name="connsiteX3" fmla="*/ 476509 w 692408"/>
                  <a:gd name="connsiteY3" fmla="*/ 511187 h 757930"/>
                  <a:gd name="connsiteX4" fmla="*/ 41080 w 692408"/>
                  <a:gd name="connsiteY4" fmla="*/ 543844 h 757930"/>
                  <a:gd name="connsiteX5" fmla="*/ 356766 w 692408"/>
                  <a:gd name="connsiteY5" fmla="*/ 728901 h 757930"/>
                  <a:gd name="connsiteX6" fmla="*/ 650680 w 692408"/>
                  <a:gd name="connsiteY6" fmla="*/ 369672 h 757930"/>
                  <a:gd name="connsiteX7" fmla="*/ 106395 w 692408"/>
                  <a:gd name="connsiteY7" fmla="*/ 249930 h 757930"/>
                  <a:gd name="connsiteX8" fmla="*/ 563595 w 692408"/>
                  <a:gd name="connsiteY8" fmla="*/ 245144 h 757930"/>
                  <a:gd name="connsiteX0" fmla="*/ 576026 w 704839"/>
                  <a:gd name="connsiteY0" fmla="*/ 245144 h 757930"/>
                  <a:gd name="connsiteX1" fmla="*/ 271226 w 704839"/>
                  <a:gd name="connsiteY1" fmla="*/ 10444 h 757930"/>
                  <a:gd name="connsiteX2" fmla="*/ 48717 w 704839"/>
                  <a:gd name="connsiteY2" fmla="*/ 347901 h 757930"/>
                  <a:gd name="connsiteX3" fmla="*/ 488940 w 704839"/>
                  <a:gd name="connsiteY3" fmla="*/ 511187 h 757930"/>
                  <a:gd name="connsiteX4" fmla="*/ 53511 w 704839"/>
                  <a:gd name="connsiteY4" fmla="*/ 543844 h 757930"/>
                  <a:gd name="connsiteX5" fmla="*/ 369197 w 704839"/>
                  <a:gd name="connsiteY5" fmla="*/ 728901 h 757930"/>
                  <a:gd name="connsiteX6" fmla="*/ 663111 w 704839"/>
                  <a:gd name="connsiteY6" fmla="*/ 369672 h 757930"/>
                  <a:gd name="connsiteX7" fmla="*/ 118826 w 704839"/>
                  <a:gd name="connsiteY7" fmla="*/ 249930 h 757930"/>
                  <a:gd name="connsiteX8" fmla="*/ 576026 w 704839"/>
                  <a:gd name="connsiteY8" fmla="*/ 245144 h 757930"/>
                  <a:gd name="connsiteX0" fmla="*/ 576026 w 704839"/>
                  <a:gd name="connsiteY0" fmla="*/ 245144 h 757930"/>
                  <a:gd name="connsiteX1" fmla="*/ 271226 w 704839"/>
                  <a:gd name="connsiteY1" fmla="*/ 10444 h 757930"/>
                  <a:gd name="connsiteX2" fmla="*/ 48717 w 704839"/>
                  <a:gd name="connsiteY2" fmla="*/ 347901 h 757930"/>
                  <a:gd name="connsiteX3" fmla="*/ 488940 w 704839"/>
                  <a:gd name="connsiteY3" fmla="*/ 511187 h 757930"/>
                  <a:gd name="connsiteX4" fmla="*/ 53511 w 704839"/>
                  <a:gd name="connsiteY4" fmla="*/ 543844 h 757930"/>
                  <a:gd name="connsiteX5" fmla="*/ 369197 w 704839"/>
                  <a:gd name="connsiteY5" fmla="*/ 728901 h 757930"/>
                  <a:gd name="connsiteX6" fmla="*/ 663111 w 704839"/>
                  <a:gd name="connsiteY6" fmla="*/ 369672 h 757930"/>
                  <a:gd name="connsiteX7" fmla="*/ 118826 w 704839"/>
                  <a:gd name="connsiteY7" fmla="*/ 249930 h 757930"/>
                  <a:gd name="connsiteX8" fmla="*/ 576026 w 704839"/>
                  <a:gd name="connsiteY8" fmla="*/ 245144 h 757930"/>
                  <a:gd name="connsiteX0" fmla="*/ 576026 w 704839"/>
                  <a:gd name="connsiteY0" fmla="*/ 245144 h 757930"/>
                  <a:gd name="connsiteX1" fmla="*/ 271226 w 704839"/>
                  <a:gd name="connsiteY1" fmla="*/ 10444 h 757930"/>
                  <a:gd name="connsiteX2" fmla="*/ 48717 w 704839"/>
                  <a:gd name="connsiteY2" fmla="*/ 347901 h 757930"/>
                  <a:gd name="connsiteX3" fmla="*/ 488940 w 704839"/>
                  <a:gd name="connsiteY3" fmla="*/ 511187 h 757930"/>
                  <a:gd name="connsiteX4" fmla="*/ 53511 w 704839"/>
                  <a:gd name="connsiteY4" fmla="*/ 543844 h 757930"/>
                  <a:gd name="connsiteX5" fmla="*/ 369197 w 704839"/>
                  <a:gd name="connsiteY5" fmla="*/ 728901 h 757930"/>
                  <a:gd name="connsiteX6" fmla="*/ 663111 w 704839"/>
                  <a:gd name="connsiteY6" fmla="*/ 369672 h 757930"/>
                  <a:gd name="connsiteX7" fmla="*/ 118826 w 704839"/>
                  <a:gd name="connsiteY7" fmla="*/ 249930 h 757930"/>
                  <a:gd name="connsiteX8" fmla="*/ 576026 w 704839"/>
                  <a:gd name="connsiteY8" fmla="*/ 245144 h 757930"/>
                  <a:gd name="connsiteX0" fmla="*/ 576026 w 716740"/>
                  <a:gd name="connsiteY0" fmla="*/ 245144 h 615030"/>
                  <a:gd name="connsiteX1" fmla="*/ 271226 w 716740"/>
                  <a:gd name="connsiteY1" fmla="*/ 10444 h 615030"/>
                  <a:gd name="connsiteX2" fmla="*/ 48717 w 716740"/>
                  <a:gd name="connsiteY2" fmla="*/ 347901 h 615030"/>
                  <a:gd name="connsiteX3" fmla="*/ 488940 w 716740"/>
                  <a:gd name="connsiteY3" fmla="*/ 511187 h 615030"/>
                  <a:gd name="connsiteX4" fmla="*/ 53511 w 716740"/>
                  <a:gd name="connsiteY4" fmla="*/ 543844 h 615030"/>
                  <a:gd name="connsiteX5" fmla="*/ 440603 w 716740"/>
                  <a:gd name="connsiteY5" fmla="*/ 586001 h 615030"/>
                  <a:gd name="connsiteX6" fmla="*/ 663111 w 716740"/>
                  <a:gd name="connsiteY6" fmla="*/ 369672 h 615030"/>
                  <a:gd name="connsiteX7" fmla="*/ 118826 w 716740"/>
                  <a:gd name="connsiteY7" fmla="*/ 249930 h 615030"/>
                  <a:gd name="connsiteX8" fmla="*/ 576026 w 716740"/>
                  <a:gd name="connsiteY8" fmla="*/ 245144 h 615030"/>
                  <a:gd name="connsiteX0" fmla="*/ 576026 w 716740"/>
                  <a:gd name="connsiteY0" fmla="*/ 245144 h 615030"/>
                  <a:gd name="connsiteX1" fmla="*/ 271226 w 716740"/>
                  <a:gd name="connsiteY1" fmla="*/ 10444 h 615030"/>
                  <a:gd name="connsiteX2" fmla="*/ 48717 w 716740"/>
                  <a:gd name="connsiteY2" fmla="*/ 347901 h 615030"/>
                  <a:gd name="connsiteX3" fmla="*/ 488940 w 716740"/>
                  <a:gd name="connsiteY3" fmla="*/ 511187 h 615030"/>
                  <a:gd name="connsiteX4" fmla="*/ 53511 w 716740"/>
                  <a:gd name="connsiteY4" fmla="*/ 543844 h 615030"/>
                  <a:gd name="connsiteX5" fmla="*/ 440603 w 716740"/>
                  <a:gd name="connsiteY5" fmla="*/ 586001 h 615030"/>
                  <a:gd name="connsiteX6" fmla="*/ 663111 w 716740"/>
                  <a:gd name="connsiteY6" fmla="*/ 369672 h 615030"/>
                  <a:gd name="connsiteX7" fmla="*/ 118826 w 716740"/>
                  <a:gd name="connsiteY7" fmla="*/ 249930 h 615030"/>
                  <a:gd name="connsiteX8" fmla="*/ 576026 w 716740"/>
                  <a:gd name="connsiteY8" fmla="*/ 245144 h 615030"/>
                  <a:gd name="connsiteX0" fmla="*/ 576026 w 716740"/>
                  <a:gd name="connsiteY0" fmla="*/ 245144 h 664570"/>
                  <a:gd name="connsiteX1" fmla="*/ 271226 w 716740"/>
                  <a:gd name="connsiteY1" fmla="*/ 10444 h 664570"/>
                  <a:gd name="connsiteX2" fmla="*/ 48717 w 716740"/>
                  <a:gd name="connsiteY2" fmla="*/ 347901 h 664570"/>
                  <a:gd name="connsiteX3" fmla="*/ 488940 w 716740"/>
                  <a:gd name="connsiteY3" fmla="*/ 511187 h 664570"/>
                  <a:gd name="connsiteX4" fmla="*/ 53511 w 716740"/>
                  <a:gd name="connsiteY4" fmla="*/ 543844 h 664570"/>
                  <a:gd name="connsiteX5" fmla="*/ 440603 w 716740"/>
                  <a:gd name="connsiteY5" fmla="*/ 586001 h 664570"/>
                  <a:gd name="connsiteX6" fmla="*/ 663111 w 716740"/>
                  <a:gd name="connsiteY6" fmla="*/ 369672 h 664570"/>
                  <a:gd name="connsiteX7" fmla="*/ 118826 w 716740"/>
                  <a:gd name="connsiteY7" fmla="*/ 249930 h 664570"/>
                  <a:gd name="connsiteX8" fmla="*/ 576026 w 716740"/>
                  <a:gd name="connsiteY8" fmla="*/ 245144 h 664570"/>
                  <a:gd name="connsiteX0" fmla="*/ 576026 w 716740"/>
                  <a:gd name="connsiteY0" fmla="*/ 245144 h 735984"/>
                  <a:gd name="connsiteX1" fmla="*/ 271226 w 716740"/>
                  <a:gd name="connsiteY1" fmla="*/ 10444 h 735984"/>
                  <a:gd name="connsiteX2" fmla="*/ 48717 w 716740"/>
                  <a:gd name="connsiteY2" fmla="*/ 347901 h 735984"/>
                  <a:gd name="connsiteX3" fmla="*/ 488940 w 716740"/>
                  <a:gd name="connsiteY3" fmla="*/ 511187 h 735984"/>
                  <a:gd name="connsiteX4" fmla="*/ 53511 w 716740"/>
                  <a:gd name="connsiteY4" fmla="*/ 543844 h 735984"/>
                  <a:gd name="connsiteX5" fmla="*/ 440603 w 716740"/>
                  <a:gd name="connsiteY5" fmla="*/ 657415 h 735984"/>
                  <a:gd name="connsiteX6" fmla="*/ 663111 w 716740"/>
                  <a:gd name="connsiteY6" fmla="*/ 369672 h 735984"/>
                  <a:gd name="connsiteX7" fmla="*/ 118826 w 716740"/>
                  <a:gd name="connsiteY7" fmla="*/ 249930 h 735984"/>
                  <a:gd name="connsiteX8" fmla="*/ 576026 w 716740"/>
                  <a:gd name="connsiteY8" fmla="*/ 245144 h 735984"/>
                  <a:gd name="connsiteX0" fmla="*/ 576026 w 716740"/>
                  <a:gd name="connsiteY0" fmla="*/ 245144 h 735984"/>
                  <a:gd name="connsiteX1" fmla="*/ 271226 w 716740"/>
                  <a:gd name="connsiteY1" fmla="*/ 10444 h 735984"/>
                  <a:gd name="connsiteX2" fmla="*/ 48717 w 716740"/>
                  <a:gd name="connsiteY2" fmla="*/ 347901 h 735984"/>
                  <a:gd name="connsiteX3" fmla="*/ 488940 w 716740"/>
                  <a:gd name="connsiteY3" fmla="*/ 511187 h 735984"/>
                  <a:gd name="connsiteX4" fmla="*/ 53511 w 716740"/>
                  <a:gd name="connsiteY4" fmla="*/ 543844 h 735984"/>
                  <a:gd name="connsiteX5" fmla="*/ 440603 w 716740"/>
                  <a:gd name="connsiteY5" fmla="*/ 657415 h 735984"/>
                  <a:gd name="connsiteX6" fmla="*/ 663111 w 716740"/>
                  <a:gd name="connsiteY6" fmla="*/ 369672 h 735984"/>
                  <a:gd name="connsiteX7" fmla="*/ 118826 w 716740"/>
                  <a:gd name="connsiteY7" fmla="*/ 249930 h 735984"/>
                  <a:gd name="connsiteX8" fmla="*/ 576026 w 716740"/>
                  <a:gd name="connsiteY8" fmla="*/ 245144 h 735984"/>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543844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6740" h="772188">
                    <a:moveTo>
                      <a:pt x="576026" y="245144"/>
                    </a:moveTo>
                    <a:cubicBezTo>
                      <a:pt x="601426" y="205230"/>
                      <a:pt x="470080" y="0"/>
                      <a:pt x="271226" y="10444"/>
                    </a:cubicBezTo>
                    <a:cubicBezTo>
                      <a:pt x="0" y="31394"/>
                      <a:pt x="12431" y="264444"/>
                      <a:pt x="48717" y="347901"/>
                    </a:cubicBezTo>
                    <a:cubicBezTo>
                      <a:pt x="85003" y="431358"/>
                      <a:pt x="485291" y="454256"/>
                      <a:pt x="488940" y="511187"/>
                    </a:cubicBezTo>
                    <a:cubicBezTo>
                      <a:pt x="494509" y="614812"/>
                      <a:pt x="159685" y="358487"/>
                      <a:pt x="53511" y="472382"/>
                    </a:cubicBezTo>
                    <a:cubicBezTo>
                      <a:pt x="45455" y="496753"/>
                      <a:pt x="202813" y="772188"/>
                      <a:pt x="440603" y="657415"/>
                    </a:cubicBezTo>
                    <a:cubicBezTo>
                      <a:pt x="649849" y="552206"/>
                      <a:pt x="716740" y="437586"/>
                      <a:pt x="663111" y="369672"/>
                    </a:cubicBezTo>
                    <a:cubicBezTo>
                      <a:pt x="609482" y="301758"/>
                      <a:pt x="133340" y="270685"/>
                      <a:pt x="118826" y="249930"/>
                    </a:cubicBezTo>
                    <a:cubicBezTo>
                      <a:pt x="179570" y="155845"/>
                      <a:pt x="514438" y="307930"/>
                      <a:pt x="576026" y="24514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Freeform 19"/>
              <p:cNvSpPr/>
              <p:nvPr/>
            </p:nvSpPr>
            <p:spPr>
              <a:xfrm>
                <a:off x="3714744" y="1289019"/>
                <a:ext cx="453571" cy="570623"/>
              </a:xfrm>
              <a:custGeom>
                <a:avLst/>
                <a:gdLst>
                  <a:gd name="connsiteX0" fmla="*/ 179614 w 453571"/>
                  <a:gd name="connsiteY0" fmla="*/ 522514 h 531585"/>
                  <a:gd name="connsiteX1" fmla="*/ 5443 w 453571"/>
                  <a:gd name="connsiteY1" fmla="*/ 250372 h 531585"/>
                  <a:gd name="connsiteX2" fmla="*/ 146957 w 453571"/>
                  <a:gd name="connsiteY2" fmla="*/ 21772 h 531585"/>
                  <a:gd name="connsiteX3" fmla="*/ 223157 w 453571"/>
                  <a:gd name="connsiteY3" fmla="*/ 239486 h 531585"/>
                  <a:gd name="connsiteX4" fmla="*/ 277586 w 453571"/>
                  <a:gd name="connsiteY4" fmla="*/ 10886 h 531585"/>
                  <a:gd name="connsiteX5" fmla="*/ 451757 w 453571"/>
                  <a:gd name="connsiteY5" fmla="*/ 304800 h 531585"/>
                  <a:gd name="connsiteX6" fmla="*/ 288471 w 453571"/>
                  <a:gd name="connsiteY6" fmla="*/ 500743 h 531585"/>
                  <a:gd name="connsiteX7" fmla="*/ 321129 w 453571"/>
                  <a:gd name="connsiteY7" fmla="*/ 174172 h 531585"/>
                  <a:gd name="connsiteX8" fmla="*/ 244929 w 453571"/>
                  <a:gd name="connsiteY8" fmla="*/ 391886 h 531585"/>
                  <a:gd name="connsiteX9" fmla="*/ 114300 w 453571"/>
                  <a:gd name="connsiteY9" fmla="*/ 195943 h 531585"/>
                  <a:gd name="connsiteX10" fmla="*/ 179614 w 453571"/>
                  <a:gd name="connsiteY10" fmla="*/ 522514 h 531585"/>
                  <a:gd name="connsiteX0" fmla="*/ 179614 w 453571"/>
                  <a:gd name="connsiteY0" fmla="*/ 541594 h 550665"/>
                  <a:gd name="connsiteX1" fmla="*/ 5443 w 453571"/>
                  <a:gd name="connsiteY1" fmla="*/ 269452 h 550665"/>
                  <a:gd name="connsiteX2" fmla="*/ 146957 w 453571"/>
                  <a:gd name="connsiteY2" fmla="*/ 40852 h 550665"/>
                  <a:gd name="connsiteX3" fmla="*/ 223157 w 453571"/>
                  <a:gd name="connsiteY3" fmla="*/ 258566 h 550665"/>
                  <a:gd name="connsiteX4" fmla="*/ 277586 w 453571"/>
                  <a:gd name="connsiteY4" fmla="*/ 29966 h 550665"/>
                  <a:gd name="connsiteX5" fmla="*/ 451757 w 453571"/>
                  <a:gd name="connsiteY5" fmla="*/ 323880 h 550665"/>
                  <a:gd name="connsiteX6" fmla="*/ 288471 w 453571"/>
                  <a:gd name="connsiteY6" fmla="*/ 519823 h 550665"/>
                  <a:gd name="connsiteX7" fmla="*/ 321129 w 453571"/>
                  <a:gd name="connsiteY7" fmla="*/ 193252 h 550665"/>
                  <a:gd name="connsiteX8" fmla="*/ 244929 w 453571"/>
                  <a:gd name="connsiteY8" fmla="*/ 410966 h 550665"/>
                  <a:gd name="connsiteX9" fmla="*/ 114300 w 453571"/>
                  <a:gd name="connsiteY9" fmla="*/ 215023 h 550665"/>
                  <a:gd name="connsiteX10" fmla="*/ 179614 w 453571"/>
                  <a:gd name="connsiteY10" fmla="*/ 541594 h 550665"/>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3571" h="570623">
                    <a:moveTo>
                      <a:pt x="179614" y="561552"/>
                    </a:moveTo>
                    <a:cubicBezTo>
                      <a:pt x="161471" y="570623"/>
                      <a:pt x="10886" y="372867"/>
                      <a:pt x="5443" y="289410"/>
                    </a:cubicBezTo>
                    <a:cubicBezTo>
                      <a:pt x="0" y="205953"/>
                      <a:pt x="110671" y="62624"/>
                      <a:pt x="146957" y="60810"/>
                    </a:cubicBezTo>
                    <a:cubicBezTo>
                      <a:pt x="239445" y="19958"/>
                      <a:pt x="201386" y="280338"/>
                      <a:pt x="223157" y="278524"/>
                    </a:cubicBezTo>
                    <a:cubicBezTo>
                      <a:pt x="244928" y="276710"/>
                      <a:pt x="193770" y="0"/>
                      <a:pt x="277586" y="49924"/>
                    </a:cubicBezTo>
                    <a:cubicBezTo>
                      <a:pt x="315686" y="60810"/>
                      <a:pt x="449943" y="262195"/>
                      <a:pt x="451757" y="343838"/>
                    </a:cubicBezTo>
                    <a:cubicBezTo>
                      <a:pt x="453571" y="425481"/>
                      <a:pt x="310242" y="561552"/>
                      <a:pt x="288471" y="539781"/>
                    </a:cubicBezTo>
                    <a:cubicBezTo>
                      <a:pt x="259084" y="499924"/>
                      <a:pt x="328386" y="231353"/>
                      <a:pt x="321129" y="213210"/>
                    </a:cubicBezTo>
                    <a:cubicBezTo>
                      <a:pt x="313872" y="195067"/>
                      <a:pt x="291786" y="427308"/>
                      <a:pt x="244929" y="430924"/>
                    </a:cubicBezTo>
                    <a:cubicBezTo>
                      <a:pt x="144744" y="449816"/>
                      <a:pt x="123371" y="216838"/>
                      <a:pt x="114300" y="234981"/>
                    </a:cubicBezTo>
                    <a:cubicBezTo>
                      <a:pt x="105229" y="253124"/>
                      <a:pt x="228241" y="493437"/>
                      <a:pt x="179614" y="561552"/>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Freeform 20"/>
              <p:cNvSpPr/>
              <p:nvPr/>
            </p:nvSpPr>
            <p:spPr>
              <a:xfrm>
                <a:off x="4258127" y="1464462"/>
                <a:ext cx="313873" cy="392902"/>
              </a:xfrm>
              <a:custGeom>
                <a:avLst/>
                <a:gdLst>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214813 w 313873"/>
                  <a:gd name="connsiteY6" fmla="*/ 209564 h 395514"/>
                  <a:gd name="connsiteX7" fmla="*/ 92529 w 313873"/>
                  <a:gd name="connsiteY7" fmla="*/ 224971 h 395514"/>
                  <a:gd name="connsiteX8" fmla="*/ 81644 w 313873"/>
                  <a:gd name="connsiteY8"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214813 w 313873"/>
                  <a:gd name="connsiteY6" fmla="*/ 209564 h 395514"/>
                  <a:gd name="connsiteX7" fmla="*/ 92529 w 313873"/>
                  <a:gd name="connsiteY7" fmla="*/ 224971 h 395514"/>
                  <a:gd name="connsiteX8" fmla="*/ 81644 w 313873"/>
                  <a:gd name="connsiteY8"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143343 w 313873"/>
                  <a:gd name="connsiteY6" fmla="*/ 138102 h 395514"/>
                  <a:gd name="connsiteX7" fmla="*/ 92529 w 313873"/>
                  <a:gd name="connsiteY7" fmla="*/ 224971 h 395514"/>
                  <a:gd name="connsiteX8" fmla="*/ 81644 w 313873"/>
                  <a:gd name="connsiteY8"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143343 w 313873"/>
                  <a:gd name="connsiteY6" fmla="*/ 138102 h 395514"/>
                  <a:gd name="connsiteX7" fmla="*/ 70953 w 313873"/>
                  <a:gd name="connsiteY7" fmla="*/ 139714 h 395514"/>
                  <a:gd name="connsiteX8" fmla="*/ 92529 w 313873"/>
                  <a:gd name="connsiteY8" fmla="*/ 224971 h 395514"/>
                  <a:gd name="connsiteX9" fmla="*/ 81644 w 313873"/>
                  <a:gd name="connsiteY9"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143343 w 313873"/>
                  <a:gd name="connsiteY6" fmla="*/ 138102 h 395514"/>
                  <a:gd name="connsiteX7" fmla="*/ 92529 w 313873"/>
                  <a:gd name="connsiteY7" fmla="*/ 224971 h 395514"/>
                  <a:gd name="connsiteX8" fmla="*/ 81644 w 313873"/>
                  <a:gd name="connsiteY8"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2902"/>
                  <a:gd name="connsiteX1" fmla="*/ 16329 w 313873"/>
                  <a:gd name="connsiteY1" fmla="*/ 148771 h 392902"/>
                  <a:gd name="connsiteX2" fmla="*/ 179615 w 313873"/>
                  <a:gd name="connsiteY2" fmla="*/ 18143 h 392902"/>
                  <a:gd name="connsiteX3" fmla="*/ 310244 w 313873"/>
                  <a:gd name="connsiteY3" fmla="*/ 257629 h 392902"/>
                  <a:gd name="connsiteX4" fmla="*/ 201387 w 313873"/>
                  <a:gd name="connsiteY4" fmla="*/ 388257 h 392902"/>
                  <a:gd name="connsiteX5" fmla="*/ 212272 w 313873"/>
                  <a:gd name="connsiteY5" fmla="*/ 285500 h 392902"/>
                  <a:gd name="connsiteX6" fmla="*/ 92529 w 313873"/>
                  <a:gd name="connsiteY6" fmla="*/ 224971 h 392902"/>
                  <a:gd name="connsiteX7" fmla="*/ 81644 w 313873"/>
                  <a:gd name="connsiteY7" fmla="*/ 344714 h 39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873" h="392902">
                    <a:moveTo>
                      <a:pt x="81644" y="344714"/>
                    </a:moveTo>
                    <a:cubicBezTo>
                      <a:pt x="68944" y="332014"/>
                      <a:pt x="0" y="203200"/>
                      <a:pt x="16329" y="148771"/>
                    </a:cubicBezTo>
                    <a:cubicBezTo>
                      <a:pt x="32658" y="94342"/>
                      <a:pt x="130629" y="0"/>
                      <a:pt x="179615" y="18143"/>
                    </a:cubicBezTo>
                    <a:cubicBezTo>
                      <a:pt x="228601" y="36286"/>
                      <a:pt x="306615" y="195943"/>
                      <a:pt x="310244" y="257629"/>
                    </a:cubicBezTo>
                    <a:cubicBezTo>
                      <a:pt x="313873" y="319315"/>
                      <a:pt x="217716" y="383612"/>
                      <a:pt x="201387" y="388257"/>
                    </a:cubicBezTo>
                    <a:cubicBezTo>
                      <a:pt x="185058" y="392902"/>
                      <a:pt x="230415" y="312714"/>
                      <a:pt x="212272" y="285500"/>
                    </a:cubicBezTo>
                    <a:cubicBezTo>
                      <a:pt x="194129" y="258286"/>
                      <a:pt x="114300" y="215102"/>
                      <a:pt x="92529" y="224971"/>
                    </a:cubicBezTo>
                    <a:cubicBezTo>
                      <a:pt x="70758" y="234840"/>
                      <a:pt x="94344" y="357414"/>
                      <a:pt x="81644" y="344714"/>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Freeform 21"/>
              <p:cNvSpPr/>
              <p:nvPr/>
            </p:nvSpPr>
            <p:spPr>
              <a:xfrm>
                <a:off x="4635501" y="1651000"/>
                <a:ext cx="247650" cy="325224"/>
              </a:xfrm>
              <a:custGeom>
                <a:avLst/>
                <a:gdLst>
                  <a:gd name="connsiteX0" fmla="*/ 99786 w 306615"/>
                  <a:gd name="connsiteY0" fmla="*/ 373743 h 406400"/>
                  <a:gd name="connsiteX1" fmla="*/ 12700 w 306615"/>
                  <a:gd name="connsiteY1" fmla="*/ 210457 h 406400"/>
                  <a:gd name="connsiteX2" fmla="*/ 175986 w 306615"/>
                  <a:gd name="connsiteY2" fmla="*/ 3628 h 406400"/>
                  <a:gd name="connsiteX3" fmla="*/ 295729 w 306615"/>
                  <a:gd name="connsiteY3" fmla="*/ 232228 h 406400"/>
                  <a:gd name="connsiteX4" fmla="*/ 110672 w 306615"/>
                  <a:gd name="connsiteY4" fmla="*/ 243114 h 406400"/>
                  <a:gd name="connsiteX5" fmla="*/ 230415 w 306615"/>
                  <a:gd name="connsiteY5" fmla="*/ 297543 h 406400"/>
                  <a:gd name="connsiteX6" fmla="*/ 219529 w 306615"/>
                  <a:gd name="connsiteY6" fmla="*/ 395514 h 406400"/>
                  <a:gd name="connsiteX7" fmla="*/ 88900 w 306615"/>
                  <a:gd name="connsiteY7" fmla="*/ 232228 h 406400"/>
                  <a:gd name="connsiteX8" fmla="*/ 99786 w 306615"/>
                  <a:gd name="connsiteY8" fmla="*/ 373743 h 406400"/>
                  <a:gd name="connsiteX0" fmla="*/ 99786 w 319964"/>
                  <a:gd name="connsiteY0" fmla="*/ 373743 h 418302"/>
                  <a:gd name="connsiteX1" fmla="*/ 12700 w 319964"/>
                  <a:gd name="connsiteY1" fmla="*/ 210457 h 418302"/>
                  <a:gd name="connsiteX2" fmla="*/ 175986 w 319964"/>
                  <a:gd name="connsiteY2" fmla="*/ 3628 h 418302"/>
                  <a:gd name="connsiteX3" fmla="*/ 295729 w 319964"/>
                  <a:gd name="connsiteY3" fmla="*/ 232228 h 418302"/>
                  <a:gd name="connsiteX4" fmla="*/ 110672 w 319964"/>
                  <a:gd name="connsiteY4" fmla="*/ 243114 h 418302"/>
                  <a:gd name="connsiteX5" fmla="*/ 301821 w 319964"/>
                  <a:gd name="connsiteY5" fmla="*/ 368957 h 418302"/>
                  <a:gd name="connsiteX6" fmla="*/ 219529 w 319964"/>
                  <a:gd name="connsiteY6" fmla="*/ 395514 h 418302"/>
                  <a:gd name="connsiteX7" fmla="*/ 88900 w 319964"/>
                  <a:gd name="connsiteY7" fmla="*/ 232228 h 418302"/>
                  <a:gd name="connsiteX8" fmla="*/ 99786 w 319964"/>
                  <a:gd name="connsiteY8" fmla="*/ 373743 h 418302"/>
                  <a:gd name="connsiteX0" fmla="*/ 99786 w 308063"/>
                  <a:gd name="connsiteY0" fmla="*/ 373743 h 418302"/>
                  <a:gd name="connsiteX1" fmla="*/ 12700 w 308063"/>
                  <a:gd name="connsiteY1" fmla="*/ 210457 h 418302"/>
                  <a:gd name="connsiteX2" fmla="*/ 175986 w 308063"/>
                  <a:gd name="connsiteY2" fmla="*/ 3628 h 418302"/>
                  <a:gd name="connsiteX3" fmla="*/ 295729 w 308063"/>
                  <a:gd name="connsiteY3" fmla="*/ 232228 h 418302"/>
                  <a:gd name="connsiteX4" fmla="*/ 182078 w 308063"/>
                  <a:gd name="connsiteY4" fmla="*/ 243114 h 418302"/>
                  <a:gd name="connsiteX5" fmla="*/ 301821 w 308063"/>
                  <a:gd name="connsiteY5" fmla="*/ 368957 h 418302"/>
                  <a:gd name="connsiteX6" fmla="*/ 219529 w 308063"/>
                  <a:gd name="connsiteY6" fmla="*/ 395514 h 418302"/>
                  <a:gd name="connsiteX7" fmla="*/ 88900 w 308063"/>
                  <a:gd name="connsiteY7" fmla="*/ 232228 h 418302"/>
                  <a:gd name="connsiteX8" fmla="*/ 99786 w 308063"/>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524" h="418302">
                    <a:moveTo>
                      <a:pt x="99786" y="373743"/>
                    </a:moveTo>
                    <a:cubicBezTo>
                      <a:pt x="10885" y="332025"/>
                      <a:pt x="0" y="272143"/>
                      <a:pt x="12700" y="210457"/>
                    </a:cubicBezTo>
                    <a:cubicBezTo>
                      <a:pt x="25400" y="148771"/>
                      <a:pt x="128815" y="0"/>
                      <a:pt x="175986" y="3628"/>
                    </a:cubicBezTo>
                    <a:cubicBezTo>
                      <a:pt x="223157" y="7256"/>
                      <a:pt x="318524" y="117713"/>
                      <a:pt x="295729" y="232228"/>
                    </a:cubicBezTo>
                    <a:cubicBezTo>
                      <a:pt x="247529" y="253103"/>
                      <a:pt x="181063" y="220326"/>
                      <a:pt x="182078" y="243114"/>
                    </a:cubicBezTo>
                    <a:cubicBezTo>
                      <a:pt x="183093" y="265902"/>
                      <a:pt x="295579" y="343557"/>
                      <a:pt x="301821" y="368957"/>
                    </a:cubicBezTo>
                    <a:cubicBezTo>
                      <a:pt x="308063" y="394357"/>
                      <a:pt x="255016" y="418302"/>
                      <a:pt x="219529" y="395514"/>
                    </a:cubicBezTo>
                    <a:cubicBezTo>
                      <a:pt x="184042" y="372726"/>
                      <a:pt x="108857" y="235856"/>
                      <a:pt x="88900" y="232228"/>
                    </a:cubicBezTo>
                    <a:cubicBezTo>
                      <a:pt x="68943" y="228600"/>
                      <a:pt x="112486" y="377372"/>
                      <a:pt x="99786" y="37374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Freeform 22"/>
              <p:cNvSpPr/>
              <p:nvPr/>
            </p:nvSpPr>
            <p:spPr>
              <a:xfrm>
                <a:off x="4968874" y="1796294"/>
                <a:ext cx="187325" cy="305556"/>
              </a:xfrm>
              <a:custGeom>
                <a:avLst/>
                <a:gdLst>
                  <a:gd name="connsiteX0" fmla="*/ 7257 w 228600"/>
                  <a:gd name="connsiteY0" fmla="*/ 145142 h 293914"/>
                  <a:gd name="connsiteX1" fmla="*/ 116114 w 228600"/>
                  <a:gd name="connsiteY1" fmla="*/ 3628 h 293914"/>
                  <a:gd name="connsiteX2" fmla="*/ 224971 w 228600"/>
                  <a:gd name="connsiteY2" fmla="*/ 166913 h 293914"/>
                  <a:gd name="connsiteX3" fmla="*/ 94342 w 228600"/>
                  <a:gd name="connsiteY3" fmla="*/ 188685 h 293914"/>
                  <a:gd name="connsiteX4" fmla="*/ 159657 w 228600"/>
                  <a:gd name="connsiteY4" fmla="*/ 275771 h 293914"/>
                  <a:gd name="connsiteX5" fmla="*/ 39914 w 228600"/>
                  <a:gd name="connsiteY5" fmla="*/ 275771 h 293914"/>
                  <a:gd name="connsiteX6" fmla="*/ 72571 w 228600"/>
                  <a:gd name="connsiteY6" fmla="*/ 166913 h 293914"/>
                  <a:gd name="connsiteX7" fmla="*/ 7257 w 228600"/>
                  <a:gd name="connsiteY7" fmla="*/ 145142 h 293914"/>
                  <a:gd name="connsiteX0" fmla="*/ 7257 w 227692"/>
                  <a:gd name="connsiteY0" fmla="*/ 145142 h 293914"/>
                  <a:gd name="connsiteX1" fmla="*/ 116114 w 227692"/>
                  <a:gd name="connsiteY1" fmla="*/ 3628 h 293914"/>
                  <a:gd name="connsiteX2" fmla="*/ 224971 w 227692"/>
                  <a:gd name="connsiteY2" fmla="*/ 166913 h 293914"/>
                  <a:gd name="connsiteX3" fmla="*/ 132442 w 227692"/>
                  <a:gd name="connsiteY3" fmla="*/ 188685 h 293914"/>
                  <a:gd name="connsiteX4" fmla="*/ 159657 w 227692"/>
                  <a:gd name="connsiteY4" fmla="*/ 275771 h 293914"/>
                  <a:gd name="connsiteX5" fmla="*/ 39914 w 227692"/>
                  <a:gd name="connsiteY5" fmla="*/ 275771 h 293914"/>
                  <a:gd name="connsiteX6" fmla="*/ 72571 w 227692"/>
                  <a:gd name="connsiteY6" fmla="*/ 166913 h 293914"/>
                  <a:gd name="connsiteX7" fmla="*/ 7257 w 227692"/>
                  <a:gd name="connsiteY7" fmla="*/ 145142 h 293914"/>
                  <a:gd name="connsiteX0" fmla="*/ 7257 w 227692"/>
                  <a:gd name="connsiteY0" fmla="*/ 145142 h 300264"/>
                  <a:gd name="connsiteX1" fmla="*/ 116114 w 227692"/>
                  <a:gd name="connsiteY1" fmla="*/ 3628 h 300264"/>
                  <a:gd name="connsiteX2" fmla="*/ 224971 w 227692"/>
                  <a:gd name="connsiteY2" fmla="*/ 166913 h 300264"/>
                  <a:gd name="connsiteX3" fmla="*/ 132442 w 227692"/>
                  <a:gd name="connsiteY3" fmla="*/ 188685 h 300264"/>
                  <a:gd name="connsiteX4" fmla="*/ 159657 w 227692"/>
                  <a:gd name="connsiteY4" fmla="*/ 275771 h 300264"/>
                  <a:gd name="connsiteX5" fmla="*/ 39914 w 227692"/>
                  <a:gd name="connsiteY5" fmla="*/ 275771 h 300264"/>
                  <a:gd name="connsiteX6" fmla="*/ 72571 w 227692"/>
                  <a:gd name="connsiteY6" fmla="*/ 128813 h 300264"/>
                  <a:gd name="connsiteX7" fmla="*/ 7257 w 227692"/>
                  <a:gd name="connsiteY7" fmla="*/ 145142 h 300264"/>
                  <a:gd name="connsiteX0" fmla="*/ 7257 w 227692"/>
                  <a:gd name="connsiteY0" fmla="*/ 145142 h 300264"/>
                  <a:gd name="connsiteX1" fmla="*/ 116114 w 227692"/>
                  <a:gd name="connsiteY1" fmla="*/ 3628 h 300264"/>
                  <a:gd name="connsiteX2" fmla="*/ 224971 w 227692"/>
                  <a:gd name="connsiteY2" fmla="*/ 166913 h 300264"/>
                  <a:gd name="connsiteX3" fmla="*/ 132442 w 227692"/>
                  <a:gd name="connsiteY3" fmla="*/ 150585 h 300264"/>
                  <a:gd name="connsiteX4" fmla="*/ 159657 w 227692"/>
                  <a:gd name="connsiteY4" fmla="*/ 275771 h 300264"/>
                  <a:gd name="connsiteX5" fmla="*/ 39914 w 227692"/>
                  <a:gd name="connsiteY5" fmla="*/ 275771 h 300264"/>
                  <a:gd name="connsiteX6" fmla="*/ 72571 w 227692"/>
                  <a:gd name="connsiteY6" fmla="*/ 128813 h 300264"/>
                  <a:gd name="connsiteX7" fmla="*/ 7257 w 227692"/>
                  <a:gd name="connsiteY7" fmla="*/ 145142 h 300264"/>
                  <a:gd name="connsiteX0" fmla="*/ 7257 w 227692"/>
                  <a:gd name="connsiteY0" fmla="*/ 153609 h 308731"/>
                  <a:gd name="connsiteX1" fmla="*/ 116114 w 227692"/>
                  <a:gd name="connsiteY1" fmla="*/ 12095 h 308731"/>
                  <a:gd name="connsiteX2" fmla="*/ 224971 w 227692"/>
                  <a:gd name="connsiteY2" fmla="*/ 226180 h 308731"/>
                  <a:gd name="connsiteX3" fmla="*/ 132442 w 227692"/>
                  <a:gd name="connsiteY3" fmla="*/ 159052 h 308731"/>
                  <a:gd name="connsiteX4" fmla="*/ 159657 w 227692"/>
                  <a:gd name="connsiteY4" fmla="*/ 284238 h 308731"/>
                  <a:gd name="connsiteX5" fmla="*/ 39914 w 227692"/>
                  <a:gd name="connsiteY5" fmla="*/ 284238 h 308731"/>
                  <a:gd name="connsiteX6" fmla="*/ 72571 w 227692"/>
                  <a:gd name="connsiteY6" fmla="*/ 137280 h 308731"/>
                  <a:gd name="connsiteX7" fmla="*/ 7257 w 227692"/>
                  <a:gd name="connsiteY7" fmla="*/ 153609 h 308731"/>
                  <a:gd name="connsiteX0" fmla="*/ 7257 w 224971"/>
                  <a:gd name="connsiteY0" fmla="*/ 153609 h 308731"/>
                  <a:gd name="connsiteX1" fmla="*/ 116114 w 224971"/>
                  <a:gd name="connsiteY1" fmla="*/ 12095 h 308731"/>
                  <a:gd name="connsiteX2" fmla="*/ 224971 w 224971"/>
                  <a:gd name="connsiteY2" fmla="*/ 226180 h 308731"/>
                  <a:gd name="connsiteX3" fmla="*/ 132442 w 224971"/>
                  <a:gd name="connsiteY3" fmla="*/ 159052 h 308731"/>
                  <a:gd name="connsiteX4" fmla="*/ 159657 w 224971"/>
                  <a:gd name="connsiteY4" fmla="*/ 284238 h 308731"/>
                  <a:gd name="connsiteX5" fmla="*/ 39914 w 224971"/>
                  <a:gd name="connsiteY5" fmla="*/ 284238 h 308731"/>
                  <a:gd name="connsiteX6" fmla="*/ 72571 w 224971"/>
                  <a:gd name="connsiteY6" fmla="*/ 137280 h 308731"/>
                  <a:gd name="connsiteX7" fmla="*/ 7257 w 224971"/>
                  <a:gd name="connsiteY7" fmla="*/ 153609 h 308731"/>
                  <a:gd name="connsiteX0" fmla="*/ 4082 w 221796"/>
                  <a:gd name="connsiteY0" fmla="*/ 153609 h 308731"/>
                  <a:gd name="connsiteX1" fmla="*/ 112939 w 221796"/>
                  <a:gd name="connsiteY1" fmla="*/ 12095 h 308731"/>
                  <a:gd name="connsiteX2" fmla="*/ 221796 w 221796"/>
                  <a:gd name="connsiteY2" fmla="*/ 226180 h 308731"/>
                  <a:gd name="connsiteX3" fmla="*/ 129267 w 221796"/>
                  <a:gd name="connsiteY3" fmla="*/ 159052 h 308731"/>
                  <a:gd name="connsiteX4" fmla="*/ 156482 w 221796"/>
                  <a:gd name="connsiteY4" fmla="*/ 284238 h 308731"/>
                  <a:gd name="connsiteX5" fmla="*/ 36739 w 221796"/>
                  <a:gd name="connsiteY5" fmla="*/ 284238 h 308731"/>
                  <a:gd name="connsiteX6" fmla="*/ 69396 w 221796"/>
                  <a:gd name="connsiteY6" fmla="*/ 137280 h 308731"/>
                  <a:gd name="connsiteX7" fmla="*/ 4082 w 221796"/>
                  <a:gd name="connsiteY7" fmla="*/ 153609 h 308731"/>
                  <a:gd name="connsiteX0" fmla="*/ 4082 w 221796"/>
                  <a:gd name="connsiteY0" fmla="*/ 150434 h 305556"/>
                  <a:gd name="connsiteX1" fmla="*/ 112939 w 221796"/>
                  <a:gd name="connsiteY1" fmla="*/ 8920 h 305556"/>
                  <a:gd name="connsiteX2" fmla="*/ 221796 w 221796"/>
                  <a:gd name="connsiteY2" fmla="*/ 223005 h 305556"/>
                  <a:gd name="connsiteX3" fmla="*/ 129267 w 221796"/>
                  <a:gd name="connsiteY3" fmla="*/ 155877 h 305556"/>
                  <a:gd name="connsiteX4" fmla="*/ 156482 w 221796"/>
                  <a:gd name="connsiteY4" fmla="*/ 281063 h 305556"/>
                  <a:gd name="connsiteX5" fmla="*/ 36739 w 221796"/>
                  <a:gd name="connsiteY5" fmla="*/ 281063 h 305556"/>
                  <a:gd name="connsiteX6" fmla="*/ 69396 w 221796"/>
                  <a:gd name="connsiteY6" fmla="*/ 134105 h 305556"/>
                  <a:gd name="connsiteX7" fmla="*/ 4082 w 221796"/>
                  <a:gd name="connsiteY7" fmla="*/ 150434 h 305556"/>
                  <a:gd name="connsiteX0" fmla="*/ 4082 w 221796"/>
                  <a:gd name="connsiteY0" fmla="*/ 150434 h 305556"/>
                  <a:gd name="connsiteX1" fmla="*/ 112939 w 221796"/>
                  <a:gd name="connsiteY1" fmla="*/ 8920 h 305556"/>
                  <a:gd name="connsiteX2" fmla="*/ 221796 w 221796"/>
                  <a:gd name="connsiteY2" fmla="*/ 223005 h 305556"/>
                  <a:gd name="connsiteX3" fmla="*/ 129267 w 221796"/>
                  <a:gd name="connsiteY3" fmla="*/ 155877 h 305556"/>
                  <a:gd name="connsiteX4" fmla="*/ 156482 w 221796"/>
                  <a:gd name="connsiteY4" fmla="*/ 281063 h 305556"/>
                  <a:gd name="connsiteX5" fmla="*/ 36739 w 221796"/>
                  <a:gd name="connsiteY5" fmla="*/ 281063 h 305556"/>
                  <a:gd name="connsiteX6" fmla="*/ 69396 w 221796"/>
                  <a:gd name="connsiteY6" fmla="*/ 134105 h 305556"/>
                  <a:gd name="connsiteX7" fmla="*/ 4082 w 221796"/>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325" h="305556">
                    <a:moveTo>
                      <a:pt x="4082" y="150434"/>
                    </a:moveTo>
                    <a:cubicBezTo>
                      <a:pt x="8164" y="107345"/>
                      <a:pt x="13153" y="0"/>
                      <a:pt x="112939" y="8920"/>
                    </a:cubicBezTo>
                    <a:cubicBezTo>
                      <a:pt x="187325" y="11490"/>
                      <a:pt x="168275" y="160412"/>
                      <a:pt x="170996" y="184905"/>
                    </a:cubicBezTo>
                    <a:cubicBezTo>
                      <a:pt x="135617" y="209398"/>
                      <a:pt x="131686" y="139851"/>
                      <a:pt x="129267" y="155877"/>
                    </a:cubicBezTo>
                    <a:cubicBezTo>
                      <a:pt x="107798" y="203653"/>
                      <a:pt x="171903" y="260199"/>
                      <a:pt x="156482" y="281063"/>
                    </a:cubicBezTo>
                    <a:cubicBezTo>
                      <a:pt x="141061" y="301927"/>
                      <a:pt x="51253" y="305556"/>
                      <a:pt x="36739" y="281063"/>
                    </a:cubicBezTo>
                    <a:cubicBezTo>
                      <a:pt x="22225" y="256570"/>
                      <a:pt x="74839" y="152248"/>
                      <a:pt x="69396" y="134105"/>
                    </a:cubicBezTo>
                    <a:cubicBezTo>
                      <a:pt x="63953" y="115962"/>
                      <a:pt x="0" y="222098"/>
                      <a:pt x="4082" y="150434"/>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27" name="Straight Connector 26"/>
            <p:cNvCxnSpPr/>
            <p:nvPr/>
          </p:nvCxnSpPr>
          <p:spPr>
            <a:xfrm rot="5400000">
              <a:off x="2771775" y="3051175"/>
              <a:ext cx="800100" cy="22225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0800000">
              <a:off x="2794000" y="2184400"/>
              <a:ext cx="666750" cy="15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27100" y="406400"/>
            <a:ext cx="3155950" cy="584775"/>
          </a:xfrm>
          <a:prstGeom prst="rect">
            <a:avLst/>
          </a:prstGeom>
          <a:noFill/>
          <a:ln>
            <a:solidFill>
              <a:schemeClr val="bg1">
                <a:lumMod val="75000"/>
              </a:schemeClr>
            </a:solidFill>
          </a:ln>
        </p:spPr>
        <p:txBody>
          <a:bodyPr wrap="square" rtlCol="0">
            <a:spAutoFit/>
          </a:bodyPr>
          <a:lstStyle/>
          <a:p>
            <a:pPr algn="ctr"/>
            <a:r>
              <a:rPr lang="en-CA" sz="3200" b="1" dirty="0" smtClean="0">
                <a:latin typeface="+mj-lt"/>
              </a:rPr>
              <a:t>Threaded Rods</a:t>
            </a:r>
          </a:p>
        </p:txBody>
      </p:sp>
      <p:grpSp>
        <p:nvGrpSpPr>
          <p:cNvPr id="13" name="Group 12"/>
          <p:cNvGrpSpPr/>
          <p:nvPr/>
        </p:nvGrpSpPr>
        <p:grpSpPr>
          <a:xfrm>
            <a:off x="4609249" y="3517901"/>
            <a:ext cx="3498216" cy="1721224"/>
            <a:chOff x="1416050" y="4673600"/>
            <a:chExt cx="2639654" cy="1298788"/>
          </a:xfrm>
        </p:grpSpPr>
        <p:grpSp>
          <p:nvGrpSpPr>
            <p:cNvPr id="14" name="Group 56"/>
            <p:cNvGrpSpPr/>
            <p:nvPr/>
          </p:nvGrpSpPr>
          <p:grpSpPr>
            <a:xfrm rot="5400000">
              <a:off x="2086483" y="4003167"/>
              <a:ext cx="1298788" cy="2639654"/>
              <a:chOff x="3016260" y="1289019"/>
              <a:chExt cx="2257192" cy="4587513"/>
            </a:xfrm>
            <a:gradFill>
              <a:gsLst>
                <a:gs pos="100000">
                  <a:schemeClr val="accent1">
                    <a:tint val="66000"/>
                    <a:satMod val="160000"/>
                    <a:alpha val="41000"/>
                  </a:schemeClr>
                </a:gs>
                <a:gs pos="100000">
                  <a:schemeClr val="accent1">
                    <a:tint val="23500"/>
                    <a:satMod val="160000"/>
                  </a:schemeClr>
                </a:gs>
              </a:gsLst>
              <a:lin ang="5400000" scaled="0"/>
            </a:gradFill>
          </p:grpSpPr>
          <p:sp>
            <p:nvSpPr>
              <p:cNvPr id="23" name="Freeform 22"/>
              <p:cNvSpPr/>
              <p:nvPr/>
            </p:nvSpPr>
            <p:spPr>
              <a:xfrm flipH="1">
                <a:off x="3143240" y="1819251"/>
                <a:ext cx="2130212" cy="4057281"/>
              </a:xfrm>
              <a:custGeom>
                <a:avLst/>
                <a:gdLst>
                  <a:gd name="connsiteX0" fmla="*/ 1311729 w 2213428"/>
                  <a:gd name="connsiteY0" fmla="*/ 2536371 h 4283529"/>
                  <a:gd name="connsiteX1" fmla="*/ 1660072 w 2213428"/>
                  <a:gd name="connsiteY1" fmla="*/ 3548743 h 4283529"/>
                  <a:gd name="connsiteX2" fmla="*/ 1104900 w 2213428"/>
                  <a:gd name="connsiteY2" fmla="*/ 4245429 h 4283529"/>
                  <a:gd name="connsiteX3" fmla="*/ 462643 w 2213428"/>
                  <a:gd name="connsiteY3" fmla="*/ 3777343 h 4283529"/>
                  <a:gd name="connsiteX4" fmla="*/ 310243 w 2213428"/>
                  <a:gd name="connsiteY4" fmla="*/ 3243943 h 4283529"/>
                  <a:gd name="connsiteX5" fmla="*/ 321129 w 2213428"/>
                  <a:gd name="connsiteY5" fmla="*/ 2264229 h 4283529"/>
                  <a:gd name="connsiteX6" fmla="*/ 5443 w 2213428"/>
                  <a:gd name="connsiteY6" fmla="*/ 1099457 h 4283529"/>
                  <a:gd name="connsiteX7" fmla="*/ 288472 w 2213428"/>
                  <a:gd name="connsiteY7" fmla="*/ 751114 h 4283529"/>
                  <a:gd name="connsiteX8" fmla="*/ 255815 w 2213428"/>
                  <a:gd name="connsiteY8" fmla="*/ 413657 h 4283529"/>
                  <a:gd name="connsiteX9" fmla="*/ 1213757 w 2213428"/>
                  <a:gd name="connsiteY9" fmla="*/ 21771 h 4283529"/>
                  <a:gd name="connsiteX10" fmla="*/ 1986643 w 2213428"/>
                  <a:gd name="connsiteY10" fmla="*/ 544286 h 4283529"/>
                  <a:gd name="connsiteX11" fmla="*/ 2128157 w 2213428"/>
                  <a:gd name="connsiteY11" fmla="*/ 1240971 h 4283529"/>
                  <a:gd name="connsiteX12" fmla="*/ 1475015 w 2213428"/>
                  <a:gd name="connsiteY12" fmla="*/ 2035629 h 4283529"/>
                  <a:gd name="connsiteX13" fmla="*/ 1311729 w 2213428"/>
                  <a:gd name="connsiteY13" fmla="*/ 2536371 h 4283529"/>
                  <a:gd name="connsiteX0" fmla="*/ 1311729 w 2177715"/>
                  <a:gd name="connsiteY0" fmla="*/ 2536371 h 4283529"/>
                  <a:gd name="connsiteX1" fmla="*/ 1660072 w 2177715"/>
                  <a:gd name="connsiteY1" fmla="*/ 3548743 h 4283529"/>
                  <a:gd name="connsiteX2" fmla="*/ 1104900 w 2177715"/>
                  <a:gd name="connsiteY2" fmla="*/ 4245429 h 4283529"/>
                  <a:gd name="connsiteX3" fmla="*/ 462643 w 2177715"/>
                  <a:gd name="connsiteY3" fmla="*/ 3777343 h 4283529"/>
                  <a:gd name="connsiteX4" fmla="*/ 310243 w 2177715"/>
                  <a:gd name="connsiteY4" fmla="*/ 3243943 h 4283529"/>
                  <a:gd name="connsiteX5" fmla="*/ 321129 w 2177715"/>
                  <a:gd name="connsiteY5" fmla="*/ 2264229 h 4283529"/>
                  <a:gd name="connsiteX6" fmla="*/ 5443 w 2177715"/>
                  <a:gd name="connsiteY6" fmla="*/ 1099457 h 4283529"/>
                  <a:gd name="connsiteX7" fmla="*/ 288472 w 2177715"/>
                  <a:gd name="connsiteY7" fmla="*/ 751114 h 4283529"/>
                  <a:gd name="connsiteX8" fmla="*/ 255815 w 2177715"/>
                  <a:gd name="connsiteY8" fmla="*/ 413657 h 4283529"/>
                  <a:gd name="connsiteX9" fmla="*/ 1213757 w 2177715"/>
                  <a:gd name="connsiteY9" fmla="*/ 21771 h 4283529"/>
                  <a:gd name="connsiteX10" fmla="*/ 1986643 w 2177715"/>
                  <a:gd name="connsiteY10" fmla="*/ 544286 h 4283529"/>
                  <a:gd name="connsiteX11" fmla="*/ 2128157 w 2177715"/>
                  <a:gd name="connsiteY11" fmla="*/ 1240971 h 4283529"/>
                  <a:gd name="connsiteX12" fmla="*/ 1689297 w 2177715"/>
                  <a:gd name="connsiteY12" fmla="*/ 2035629 h 4283529"/>
                  <a:gd name="connsiteX13" fmla="*/ 1311729 w 2177715"/>
                  <a:gd name="connsiteY13" fmla="*/ 2536371 h 4283529"/>
                  <a:gd name="connsiteX0" fmla="*/ 1311729 w 2201533"/>
                  <a:gd name="connsiteY0" fmla="*/ 2536371 h 4283529"/>
                  <a:gd name="connsiteX1" fmla="*/ 1660072 w 2201533"/>
                  <a:gd name="connsiteY1" fmla="*/ 3548743 h 4283529"/>
                  <a:gd name="connsiteX2" fmla="*/ 1104900 w 2201533"/>
                  <a:gd name="connsiteY2" fmla="*/ 4245429 h 4283529"/>
                  <a:gd name="connsiteX3" fmla="*/ 462643 w 2201533"/>
                  <a:gd name="connsiteY3" fmla="*/ 3777343 h 4283529"/>
                  <a:gd name="connsiteX4" fmla="*/ 310243 w 2201533"/>
                  <a:gd name="connsiteY4" fmla="*/ 3243943 h 4283529"/>
                  <a:gd name="connsiteX5" fmla="*/ 321129 w 2201533"/>
                  <a:gd name="connsiteY5" fmla="*/ 2264229 h 4283529"/>
                  <a:gd name="connsiteX6" fmla="*/ 5443 w 2201533"/>
                  <a:gd name="connsiteY6" fmla="*/ 1099457 h 4283529"/>
                  <a:gd name="connsiteX7" fmla="*/ 288472 w 2201533"/>
                  <a:gd name="connsiteY7" fmla="*/ 751114 h 4283529"/>
                  <a:gd name="connsiteX8" fmla="*/ 255815 w 2201533"/>
                  <a:gd name="connsiteY8" fmla="*/ 413657 h 4283529"/>
                  <a:gd name="connsiteX9" fmla="*/ 1213757 w 2201533"/>
                  <a:gd name="connsiteY9" fmla="*/ 21771 h 4283529"/>
                  <a:gd name="connsiteX10" fmla="*/ 1986643 w 2201533"/>
                  <a:gd name="connsiteY10" fmla="*/ 544286 h 4283529"/>
                  <a:gd name="connsiteX11" fmla="*/ 2128157 w 2201533"/>
                  <a:gd name="connsiteY11" fmla="*/ 1240971 h 4283529"/>
                  <a:gd name="connsiteX12" fmla="*/ 1546389 w 2201533"/>
                  <a:gd name="connsiteY12" fmla="*/ 2035629 h 4283529"/>
                  <a:gd name="connsiteX13" fmla="*/ 1311729 w 2201533"/>
                  <a:gd name="connsiteY13" fmla="*/ 2536371 h 4283529"/>
                  <a:gd name="connsiteX0" fmla="*/ 1311729 w 2201533"/>
                  <a:gd name="connsiteY0" fmla="*/ 2536371 h 4283529"/>
                  <a:gd name="connsiteX1" fmla="*/ 1660072 w 2201533"/>
                  <a:gd name="connsiteY1" fmla="*/ 3548743 h 4283529"/>
                  <a:gd name="connsiteX2" fmla="*/ 1104900 w 2201533"/>
                  <a:gd name="connsiteY2" fmla="*/ 4245429 h 4283529"/>
                  <a:gd name="connsiteX3" fmla="*/ 462643 w 2201533"/>
                  <a:gd name="connsiteY3" fmla="*/ 3777343 h 4283529"/>
                  <a:gd name="connsiteX4" fmla="*/ 310243 w 2201533"/>
                  <a:gd name="connsiteY4" fmla="*/ 3243943 h 4283529"/>
                  <a:gd name="connsiteX5" fmla="*/ 321129 w 2201533"/>
                  <a:gd name="connsiteY5" fmla="*/ 2264229 h 4283529"/>
                  <a:gd name="connsiteX6" fmla="*/ 5443 w 2201533"/>
                  <a:gd name="connsiteY6" fmla="*/ 1099457 h 4283529"/>
                  <a:gd name="connsiteX7" fmla="*/ 288472 w 2201533"/>
                  <a:gd name="connsiteY7" fmla="*/ 751114 h 4283529"/>
                  <a:gd name="connsiteX8" fmla="*/ 255815 w 2201533"/>
                  <a:gd name="connsiteY8" fmla="*/ 413657 h 4283529"/>
                  <a:gd name="connsiteX9" fmla="*/ 1213757 w 2201533"/>
                  <a:gd name="connsiteY9" fmla="*/ 21771 h 4283529"/>
                  <a:gd name="connsiteX10" fmla="*/ 1986643 w 2201533"/>
                  <a:gd name="connsiteY10" fmla="*/ 544286 h 4283529"/>
                  <a:gd name="connsiteX11" fmla="*/ 2128157 w 2201533"/>
                  <a:gd name="connsiteY11" fmla="*/ 1240971 h 4283529"/>
                  <a:gd name="connsiteX12" fmla="*/ 1546389 w 2201533"/>
                  <a:gd name="connsiteY12" fmla="*/ 2035629 h 4283529"/>
                  <a:gd name="connsiteX13" fmla="*/ 1311729 w 2201533"/>
                  <a:gd name="connsiteY13" fmla="*/ 2536371 h 4283529"/>
                  <a:gd name="connsiteX0" fmla="*/ 1311729 w 2201533"/>
                  <a:gd name="connsiteY0" fmla="*/ 2536371 h 4259720"/>
                  <a:gd name="connsiteX1" fmla="*/ 1660072 w 2201533"/>
                  <a:gd name="connsiteY1" fmla="*/ 3691595 h 4259720"/>
                  <a:gd name="connsiteX2" fmla="*/ 1104900 w 2201533"/>
                  <a:gd name="connsiteY2" fmla="*/ 4245429 h 4259720"/>
                  <a:gd name="connsiteX3" fmla="*/ 462643 w 2201533"/>
                  <a:gd name="connsiteY3" fmla="*/ 3777343 h 4259720"/>
                  <a:gd name="connsiteX4" fmla="*/ 310243 w 2201533"/>
                  <a:gd name="connsiteY4" fmla="*/ 3243943 h 4259720"/>
                  <a:gd name="connsiteX5" fmla="*/ 321129 w 2201533"/>
                  <a:gd name="connsiteY5" fmla="*/ 2264229 h 4259720"/>
                  <a:gd name="connsiteX6" fmla="*/ 5443 w 2201533"/>
                  <a:gd name="connsiteY6" fmla="*/ 1099457 h 4259720"/>
                  <a:gd name="connsiteX7" fmla="*/ 288472 w 2201533"/>
                  <a:gd name="connsiteY7" fmla="*/ 751114 h 4259720"/>
                  <a:gd name="connsiteX8" fmla="*/ 255815 w 2201533"/>
                  <a:gd name="connsiteY8" fmla="*/ 413657 h 4259720"/>
                  <a:gd name="connsiteX9" fmla="*/ 1213757 w 2201533"/>
                  <a:gd name="connsiteY9" fmla="*/ 21771 h 4259720"/>
                  <a:gd name="connsiteX10" fmla="*/ 1986643 w 2201533"/>
                  <a:gd name="connsiteY10" fmla="*/ 544286 h 4259720"/>
                  <a:gd name="connsiteX11" fmla="*/ 2128157 w 2201533"/>
                  <a:gd name="connsiteY11" fmla="*/ 1240971 h 4259720"/>
                  <a:gd name="connsiteX12" fmla="*/ 1546389 w 2201533"/>
                  <a:gd name="connsiteY12" fmla="*/ 2035629 h 4259720"/>
                  <a:gd name="connsiteX13" fmla="*/ 1311729 w 2201533"/>
                  <a:gd name="connsiteY13" fmla="*/ 2536371 h 4259720"/>
                  <a:gd name="connsiteX0" fmla="*/ 1311729 w 2201533"/>
                  <a:gd name="connsiteY0" fmla="*/ 2536371 h 4259720"/>
                  <a:gd name="connsiteX1" fmla="*/ 1660072 w 2201533"/>
                  <a:gd name="connsiteY1" fmla="*/ 3691595 h 4259720"/>
                  <a:gd name="connsiteX2" fmla="*/ 1104900 w 2201533"/>
                  <a:gd name="connsiteY2" fmla="*/ 4245429 h 4259720"/>
                  <a:gd name="connsiteX3" fmla="*/ 462643 w 2201533"/>
                  <a:gd name="connsiteY3" fmla="*/ 3777343 h 4259720"/>
                  <a:gd name="connsiteX4" fmla="*/ 310243 w 2201533"/>
                  <a:gd name="connsiteY4" fmla="*/ 3243943 h 4259720"/>
                  <a:gd name="connsiteX5" fmla="*/ 321129 w 2201533"/>
                  <a:gd name="connsiteY5" fmla="*/ 2264229 h 4259720"/>
                  <a:gd name="connsiteX6" fmla="*/ 5443 w 2201533"/>
                  <a:gd name="connsiteY6" fmla="*/ 1099457 h 4259720"/>
                  <a:gd name="connsiteX7" fmla="*/ 288472 w 2201533"/>
                  <a:gd name="connsiteY7" fmla="*/ 751114 h 4259720"/>
                  <a:gd name="connsiteX8" fmla="*/ 255815 w 2201533"/>
                  <a:gd name="connsiteY8" fmla="*/ 413657 h 4259720"/>
                  <a:gd name="connsiteX9" fmla="*/ 1213757 w 2201533"/>
                  <a:gd name="connsiteY9" fmla="*/ 21771 h 4259720"/>
                  <a:gd name="connsiteX10" fmla="*/ 1986643 w 2201533"/>
                  <a:gd name="connsiteY10" fmla="*/ 544286 h 4259720"/>
                  <a:gd name="connsiteX11" fmla="*/ 2128157 w 2201533"/>
                  <a:gd name="connsiteY11" fmla="*/ 1240971 h 4259720"/>
                  <a:gd name="connsiteX12" fmla="*/ 1546389 w 2201533"/>
                  <a:gd name="connsiteY12" fmla="*/ 2035629 h 4259720"/>
                  <a:gd name="connsiteX13" fmla="*/ 1311729 w 2201533"/>
                  <a:gd name="connsiteY13" fmla="*/ 2536371 h 4259720"/>
                  <a:gd name="connsiteX0" fmla="*/ 1311729 w 2201533"/>
                  <a:gd name="connsiteY0" fmla="*/ 2536371 h 3821652"/>
                  <a:gd name="connsiteX1" fmla="*/ 1660072 w 2201533"/>
                  <a:gd name="connsiteY1" fmla="*/ 3691595 h 3821652"/>
                  <a:gd name="connsiteX2" fmla="*/ 890554 w 2201533"/>
                  <a:gd name="connsiteY2" fmla="*/ 3316711 h 3821652"/>
                  <a:gd name="connsiteX3" fmla="*/ 462643 w 2201533"/>
                  <a:gd name="connsiteY3" fmla="*/ 3777343 h 3821652"/>
                  <a:gd name="connsiteX4" fmla="*/ 310243 w 2201533"/>
                  <a:gd name="connsiteY4" fmla="*/ 3243943 h 3821652"/>
                  <a:gd name="connsiteX5" fmla="*/ 321129 w 2201533"/>
                  <a:gd name="connsiteY5" fmla="*/ 2264229 h 3821652"/>
                  <a:gd name="connsiteX6" fmla="*/ 5443 w 2201533"/>
                  <a:gd name="connsiteY6" fmla="*/ 1099457 h 3821652"/>
                  <a:gd name="connsiteX7" fmla="*/ 288472 w 2201533"/>
                  <a:gd name="connsiteY7" fmla="*/ 751114 h 3821652"/>
                  <a:gd name="connsiteX8" fmla="*/ 255815 w 2201533"/>
                  <a:gd name="connsiteY8" fmla="*/ 413657 h 3821652"/>
                  <a:gd name="connsiteX9" fmla="*/ 1213757 w 2201533"/>
                  <a:gd name="connsiteY9" fmla="*/ 21771 h 3821652"/>
                  <a:gd name="connsiteX10" fmla="*/ 1986643 w 2201533"/>
                  <a:gd name="connsiteY10" fmla="*/ 544286 h 3821652"/>
                  <a:gd name="connsiteX11" fmla="*/ 2128157 w 2201533"/>
                  <a:gd name="connsiteY11" fmla="*/ 1240971 h 3821652"/>
                  <a:gd name="connsiteX12" fmla="*/ 1546389 w 2201533"/>
                  <a:gd name="connsiteY12" fmla="*/ 2035629 h 3821652"/>
                  <a:gd name="connsiteX13" fmla="*/ 1311729 w 2201533"/>
                  <a:gd name="connsiteY13" fmla="*/ 2536371 h 3821652"/>
                  <a:gd name="connsiteX0" fmla="*/ 1311729 w 2201533"/>
                  <a:gd name="connsiteY0" fmla="*/ 2536371 h 4188234"/>
                  <a:gd name="connsiteX1" fmla="*/ 1660072 w 2201533"/>
                  <a:gd name="connsiteY1" fmla="*/ 3691595 h 4188234"/>
                  <a:gd name="connsiteX2" fmla="*/ 1104836 w 2201533"/>
                  <a:gd name="connsiteY2" fmla="*/ 4173943 h 4188234"/>
                  <a:gd name="connsiteX3" fmla="*/ 462643 w 2201533"/>
                  <a:gd name="connsiteY3" fmla="*/ 3777343 h 4188234"/>
                  <a:gd name="connsiteX4" fmla="*/ 310243 w 2201533"/>
                  <a:gd name="connsiteY4" fmla="*/ 3243943 h 4188234"/>
                  <a:gd name="connsiteX5" fmla="*/ 321129 w 2201533"/>
                  <a:gd name="connsiteY5" fmla="*/ 2264229 h 4188234"/>
                  <a:gd name="connsiteX6" fmla="*/ 5443 w 2201533"/>
                  <a:gd name="connsiteY6" fmla="*/ 1099457 h 4188234"/>
                  <a:gd name="connsiteX7" fmla="*/ 288472 w 2201533"/>
                  <a:gd name="connsiteY7" fmla="*/ 751114 h 4188234"/>
                  <a:gd name="connsiteX8" fmla="*/ 255815 w 2201533"/>
                  <a:gd name="connsiteY8" fmla="*/ 413657 h 4188234"/>
                  <a:gd name="connsiteX9" fmla="*/ 1213757 w 2201533"/>
                  <a:gd name="connsiteY9" fmla="*/ 21771 h 4188234"/>
                  <a:gd name="connsiteX10" fmla="*/ 1986643 w 2201533"/>
                  <a:gd name="connsiteY10" fmla="*/ 544286 h 4188234"/>
                  <a:gd name="connsiteX11" fmla="*/ 2128157 w 2201533"/>
                  <a:gd name="connsiteY11" fmla="*/ 1240971 h 4188234"/>
                  <a:gd name="connsiteX12" fmla="*/ 1546389 w 2201533"/>
                  <a:gd name="connsiteY12" fmla="*/ 2035629 h 4188234"/>
                  <a:gd name="connsiteX13" fmla="*/ 1311729 w 2201533"/>
                  <a:gd name="connsiteY13" fmla="*/ 2536371 h 4188234"/>
                  <a:gd name="connsiteX0" fmla="*/ 1624492 w 2514296"/>
                  <a:gd name="connsiteY0" fmla="*/ 2536371 h 4235856"/>
                  <a:gd name="connsiteX1" fmla="*/ 1972835 w 2514296"/>
                  <a:gd name="connsiteY1" fmla="*/ 3691595 h 4235856"/>
                  <a:gd name="connsiteX2" fmla="*/ 1417599 w 2514296"/>
                  <a:gd name="connsiteY2" fmla="*/ 4173943 h 4235856"/>
                  <a:gd name="connsiteX3" fmla="*/ 132432 w 2514296"/>
                  <a:gd name="connsiteY3" fmla="*/ 4063071 h 4235856"/>
                  <a:gd name="connsiteX4" fmla="*/ 623006 w 2514296"/>
                  <a:gd name="connsiteY4" fmla="*/ 3243943 h 4235856"/>
                  <a:gd name="connsiteX5" fmla="*/ 633892 w 2514296"/>
                  <a:gd name="connsiteY5" fmla="*/ 2264229 h 4235856"/>
                  <a:gd name="connsiteX6" fmla="*/ 318206 w 2514296"/>
                  <a:gd name="connsiteY6" fmla="*/ 1099457 h 4235856"/>
                  <a:gd name="connsiteX7" fmla="*/ 601235 w 2514296"/>
                  <a:gd name="connsiteY7" fmla="*/ 751114 h 4235856"/>
                  <a:gd name="connsiteX8" fmla="*/ 568578 w 2514296"/>
                  <a:gd name="connsiteY8" fmla="*/ 413657 h 4235856"/>
                  <a:gd name="connsiteX9" fmla="*/ 1526520 w 2514296"/>
                  <a:gd name="connsiteY9" fmla="*/ 21771 h 4235856"/>
                  <a:gd name="connsiteX10" fmla="*/ 2299406 w 2514296"/>
                  <a:gd name="connsiteY10" fmla="*/ 544286 h 4235856"/>
                  <a:gd name="connsiteX11" fmla="*/ 2440920 w 2514296"/>
                  <a:gd name="connsiteY11" fmla="*/ 1240971 h 4235856"/>
                  <a:gd name="connsiteX12" fmla="*/ 1859152 w 2514296"/>
                  <a:gd name="connsiteY12" fmla="*/ 2035629 h 4235856"/>
                  <a:gd name="connsiteX13" fmla="*/ 1624492 w 2514296"/>
                  <a:gd name="connsiteY13" fmla="*/ 2536371 h 4235856"/>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668887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668887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210064 w 2099932"/>
                  <a:gd name="connsiteY0" fmla="*/ 2536371 h 4200133"/>
                  <a:gd name="connsiteX1" fmla="*/ 1558471 w 2099932"/>
                  <a:gd name="connsiteY1" fmla="*/ 3691595 h 4200133"/>
                  <a:gd name="connsiteX2" fmla="*/ 1003235 w 2099932"/>
                  <a:gd name="connsiteY2" fmla="*/ 4173943 h 4200133"/>
                  <a:gd name="connsiteX3" fmla="*/ 432416 w 2099932"/>
                  <a:gd name="connsiteY3" fmla="*/ 3848733 h 4200133"/>
                  <a:gd name="connsiteX4" fmla="*/ 208642 w 2099932"/>
                  <a:gd name="connsiteY4" fmla="*/ 3243943 h 4200133"/>
                  <a:gd name="connsiteX5" fmla="*/ 219528 w 2099932"/>
                  <a:gd name="connsiteY5" fmla="*/ 2264229 h 4200133"/>
                  <a:gd name="connsiteX6" fmla="*/ 46686 w 2099932"/>
                  <a:gd name="connsiteY6" fmla="*/ 1099457 h 4200133"/>
                  <a:gd name="connsiteX7" fmla="*/ 186871 w 2099932"/>
                  <a:gd name="connsiteY7" fmla="*/ 751114 h 4200133"/>
                  <a:gd name="connsiteX8" fmla="*/ 154214 w 2099932"/>
                  <a:gd name="connsiteY8" fmla="*/ 413657 h 4200133"/>
                  <a:gd name="connsiteX9" fmla="*/ 1112156 w 2099932"/>
                  <a:gd name="connsiteY9" fmla="*/ 21771 h 4200133"/>
                  <a:gd name="connsiteX10" fmla="*/ 1885042 w 2099932"/>
                  <a:gd name="connsiteY10" fmla="*/ 544286 h 4200133"/>
                  <a:gd name="connsiteX11" fmla="*/ 2026556 w 2099932"/>
                  <a:gd name="connsiteY11" fmla="*/ 1240971 h 4200133"/>
                  <a:gd name="connsiteX12" fmla="*/ 1444788 w 2099932"/>
                  <a:gd name="connsiteY12" fmla="*/ 2035629 h 4200133"/>
                  <a:gd name="connsiteX13" fmla="*/ 1210064 w 2099932"/>
                  <a:gd name="connsiteY13" fmla="*/ 2536371 h 4200133"/>
                  <a:gd name="connsiteX0" fmla="*/ 1210064 w 2099932"/>
                  <a:gd name="connsiteY0" fmla="*/ 2536371 h 4200133"/>
                  <a:gd name="connsiteX1" fmla="*/ 1558471 w 2099932"/>
                  <a:gd name="connsiteY1" fmla="*/ 3691595 h 4200133"/>
                  <a:gd name="connsiteX2" fmla="*/ 1003235 w 2099932"/>
                  <a:gd name="connsiteY2" fmla="*/ 4173943 h 4200133"/>
                  <a:gd name="connsiteX3" fmla="*/ 432416 w 2099932"/>
                  <a:gd name="connsiteY3" fmla="*/ 3848733 h 4200133"/>
                  <a:gd name="connsiteX4" fmla="*/ 208642 w 2099932"/>
                  <a:gd name="connsiteY4" fmla="*/ 3243943 h 4200133"/>
                  <a:gd name="connsiteX5" fmla="*/ 219528 w 2099932"/>
                  <a:gd name="connsiteY5" fmla="*/ 2264229 h 4200133"/>
                  <a:gd name="connsiteX6" fmla="*/ 46686 w 2099932"/>
                  <a:gd name="connsiteY6" fmla="*/ 1099457 h 4200133"/>
                  <a:gd name="connsiteX7" fmla="*/ 186871 w 2099932"/>
                  <a:gd name="connsiteY7" fmla="*/ 751114 h 4200133"/>
                  <a:gd name="connsiteX8" fmla="*/ 154214 w 2099932"/>
                  <a:gd name="connsiteY8" fmla="*/ 413657 h 4200133"/>
                  <a:gd name="connsiteX9" fmla="*/ 1112156 w 2099932"/>
                  <a:gd name="connsiteY9" fmla="*/ 21771 h 4200133"/>
                  <a:gd name="connsiteX10" fmla="*/ 1885042 w 2099932"/>
                  <a:gd name="connsiteY10" fmla="*/ 544286 h 4200133"/>
                  <a:gd name="connsiteX11" fmla="*/ 2026556 w 2099932"/>
                  <a:gd name="connsiteY11" fmla="*/ 1240971 h 4200133"/>
                  <a:gd name="connsiteX12" fmla="*/ 1444788 w 2099932"/>
                  <a:gd name="connsiteY12" fmla="*/ 2035629 h 4200133"/>
                  <a:gd name="connsiteX13" fmla="*/ 1210064 w 2099932"/>
                  <a:gd name="connsiteY13" fmla="*/ 2536371 h 4200133"/>
                  <a:gd name="connsiteX0" fmla="*/ 1374751 w 2264619"/>
                  <a:gd name="connsiteY0" fmla="*/ 2536371 h 4200133"/>
                  <a:gd name="connsiteX1" fmla="*/ 1723158 w 2264619"/>
                  <a:gd name="connsiteY1" fmla="*/ 3691595 h 4200133"/>
                  <a:gd name="connsiteX2" fmla="*/ 1167922 w 2264619"/>
                  <a:gd name="connsiteY2" fmla="*/ 4173943 h 4200133"/>
                  <a:gd name="connsiteX3" fmla="*/ 597103 w 2264619"/>
                  <a:gd name="connsiteY3" fmla="*/ 3848733 h 4200133"/>
                  <a:gd name="connsiteX4" fmla="*/ 373329 w 2264619"/>
                  <a:gd name="connsiteY4" fmla="*/ 3243943 h 4200133"/>
                  <a:gd name="connsiteX5" fmla="*/ 26993 w 2264619"/>
                  <a:gd name="connsiteY5" fmla="*/ 2264229 h 4200133"/>
                  <a:gd name="connsiteX6" fmla="*/ 211373 w 2264619"/>
                  <a:gd name="connsiteY6" fmla="*/ 1099457 h 4200133"/>
                  <a:gd name="connsiteX7" fmla="*/ 351558 w 2264619"/>
                  <a:gd name="connsiteY7" fmla="*/ 751114 h 4200133"/>
                  <a:gd name="connsiteX8" fmla="*/ 318901 w 2264619"/>
                  <a:gd name="connsiteY8" fmla="*/ 413657 h 4200133"/>
                  <a:gd name="connsiteX9" fmla="*/ 1276843 w 2264619"/>
                  <a:gd name="connsiteY9" fmla="*/ 21771 h 4200133"/>
                  <a:gd name="connsiteX10" fmla="*/ 2049729 w 2264619"/>
                  <a:gd name="connsiteY10" fmla="*/ 544286 h 4200133"/>
                  <a:gd name="connsiteX11" fmla="*/ 2191243 w 2264619"/>
                  <a:gd name="connsiteY11" fmla="*/ 1240971 h 4200133"/>
                  <a:gd name="connsiteX12" fmla="*/ 1609475 w 2264619"/>
                  <a:gd name="connsiteY12" fmla="*/ 2035629 h 4200133"/>
                  <a:gd name="connsiteX13" fmla="*/ 1374751 w 2264619"/>
                  <a:gd name="connsiteY13" fmla="*/ 2536371 h 4200133"/>
                  <a:gd name="connsiteX0" fmla="*/ 1210064 w 2099932"/>
                  <a:gd name="connsiteY0" fmla="*/ 2536371 h 4200133"/>
                  <a:gd name="connsiteX1" fmla="*/ 1558471 w 2099932"/>
                  <a:gd name="connsiteY1" fmla="*/ 3691595 h 4200133"/>
                  <a:gd name="connsiteX2" fmla="*/ 1003235 w 2099932"/>
                  <a:gd name="connsiteY2" fmla="*/ 4173943 h 4200133"/>
                  <a:gd name="connsiteX3" fmla="*/ 432416 w 2099932"/>
                  <a:gd name="connsiteY3" fmla="*/ 3848733 h 4200133"/>
                  <a:gd name="connsiteX4" fmla="*/ 208642 w 2099932"/>
                  <a:gd name="connsiteY4" fmla="*/ 3243943 h 4200133"/>
                  <a:gd name="connsiteX5" fmla="*/ 219464 w 2099932"/>
                  <a:gd name="connsiteY5" fmla="*/ 2264229 h 4200133"/>
                  <a:gd name="connsiteX6" fmla="*/ 46686 w 2099932"/>
                  <a:gd name="connsiteY6" fmla="*/ 1099457 h 4200133"/>
                  <a:gd name="connsiteX7" fmla="*/ 186871 w 2099932"/>
                  <a:gd name="connsiteY7" fmla="*/ 751114 h 4200133"/>
                  <a:gd name="connsiteX8" fmla="*/ 154214 w 2099932"/>
                  <a:gd name="connsiteY8" fmla="*/ 413657 h 4200133"/>
                  <a:gd name="connsiteX9" fmla="*/ 1112156 w 2099932"/>
                  <a:gd name="connsiteY9" fmla="*/ 21771 h 4200133"/>
                  <a:gd name="connsiteX10" fmla="*/ 1885042 w 2099932"/>
                  <a:gd name="connsiteY10" fmla="*/ 544286 h 4200133"/>
                  <a:gd name="connsiteX11" fmla="*/ 2026556 w 2099932"/>
                  <a:gd name="connsiteY11" fmla="*/ 1240971 h 4200133"/>
                  <a:gd name="connsiteX12" fmla="*/ 1444788 w 2099932"/>
                  <a:gd name="connsiteY12" fmla="*/ 2035629 h 4200133"/>
                  <a:gd name="connsiteX13" fmla="*/ 1210064 w 2099932"/>
                  <a:gd name="connsiteY13" fmla="*/ 2536371 h 4200133"/>
                  <a:gd name="connsiteX0" fmla="*/ 1210064 w 2099932"/>
                  <a:gd name="connsiteY0" fmla="*/ 2536371 h 4200133"/>
                  <a:gd name="connsiteX1" fmla="*/ 1558471 w 2099932"/>
                  <a:gd name="connsiteY1" fmla="*/ 3691595 h 4200133"/>
                  <a:gd name="connsiteX2" fmla="*/ 1003235 w 2099932"/>
                  <a:gd name="connsiteY2" fmla="*/ 4173943 h 4200133"/>
                  <a:gd name="connsiteX3" fmla="*/ 432416 w 2099932"/>
                  <a:gd name="connsiteY3" fmla="*/ 3848733 h 4200133"/>
                  <a:gd name="connsiteX4" fmla="*/ 208642 w 2099932"/>
                  <a:gd name="connsiteY4" fmla="*/ 3243943 h 4200133"/>
                  <a:gd name="connsiteX5" fmla="*/ 219464 w 2099932"/>
                  <a:gd name="connsiteY5" fmla="*/ 2264229 h 4200133"/>
                  <a:gd name="connsiteX6" fmla="*/ 46686 w 2099932"/>
                  <a:gd name="connsiteY6" fmla="*/ 1099457 h 4200133"/>
                  <a:gd name="connsiteX7" fmla="*/ 186871 w 2099932"/>
                  <a:gd name="connsiteY7" fmla="*/ 751114 h 4200133"/>
                  <a:gd name="connsiteX8" fmla="*/ 154214 w 2099932"/>
                  <a:gd name="connsiteY8" fmla="*/ 413657 h 4200133"/>
                  <a:gd name="connsiteX9" fmla="*/ 1112156 w 2099932"/>
                  <a:gd name="connsiteY9" fmla="*/ 21771 h 4200133"/>
                  <a:gd name="connsiteX10" fmla="*/ 1885042 w 2099932"/>
                  <a:gd name="connsiteY10" fmla="*/ 544286 h 4200133"/>
                  <a:gd name="connsiteX11" fmla="*/ 2026556 w 2099932"/>
                  <a:gd name="connsiteY11" fmla="*/ 1240971 h 4200133"/>
                  <a:gd name="connsiteX12" fmla="*/ 1444788 w 2099932"/>
                  <a:gd name="connsiteY12" fmla="*/ 2035629 h 4200133"/>
                  <a:gd name="connsiteX13" fmla="*/ 1210064 w 2099932"/>
                  <a:gd name="connsiteY13" fmla="*/ 2536371 h 4200133"/>
                  <a:gd name="connsiteX0" fmla="*/ 1311729 w 2201597"/>
                  <a:gd name="connsiteY0" fmla="*/ 2536371 h 4200133"/>
                  <a:gd name="connsiteX1" fmla="*/ 1660136 w 2201597"/>
                  <a:gd name="connsiteY1" fmla="*/ 3691595 h 4200133"/>
                  <a:gd name="connsiteX2" fmla="*/ 1104900 w 2201597"/>
                  <a:gd name="connsiteY2" fmla="*/ 4173943 h 4200133"/>
                  <a:gd name="connsiteX3" fmla="*/ 534081 w 2201597"/>
                  <a:gd name="connsiteY3" fmla="*/ 3848733 h 4200133"/>
                  <a:gd name="connsiteX4" fmla="*/ 310307 w 2201597"/>
                  <a:gd name="connsiteY4" fmla="*/ 3243943 h 4200133"/>
                  <a:gd name="connsiteX5" fmla="*/ 321129 w 2201597"/>
                  <a:gd name="connsiteY5" fmla="*/ 2264229 h 4200133"/>
                  <a:gd name="connsiteX6" fmla="*/ 5443 w 2201597"/>
                  <a:gd name="connsiteY6" fmla="*/ 1242309 h 4200133"/>
                  <a:gd name="connsiteX7" fmla="*/ 288536 w 2201597"/>
                  <a:gd name="connsiteY7" fmla="*/ 751114 h 4200133"/>
                  <a:gd name="connsiteX8" fmla="*/ 255879 w 2201597"/>
                  <a:gd name="connsiteY8" fmla="*/ 413657 h 4200133"/>
                  <a:gd name="connsiteX9" fmla="*/ 1213821 w 2201597"/>
                  <a:gd name="connsiteY9" fmla="*/ 21771 h 4200133"/>
                  <a:gd name="connsiteX10" fmla="*/ 1986707 w 2201597"/>
                  <a:gd name="connsiteY10" fmla="*/ 544286 h 4200133"/>
                  <a:gd name="connsiteX11" fmla="*/ 2128221 w 2201597"/>
                  <a:gd name="connsiteY11" fmla="*/ 1240971 h 4200133"/>
                  <a:gd name="connsiteX12" fmla="*/ 1546453 w 2201597"/>
                  <a:gd name="connsiteY12" fmla="*/ 2035629 h 4200133"/>
                  <a:gd name="connsiteX13" fmla="*/ 1311729 w 2201597"/>
                  <a:gd name="connsiteY13" fmla="*/ 2536371 h 4200133"/>
                  <a:gd name="connsiteX0" fmla="*/ 1699739 w 2589607"/>
                  <a:gd name="connsiteY0" fmla="*/ 2536371 h 4200133"/>
                  <a:gd name="connsiteX1" fmla="*/ 2048146 w 2589607"/>
                  <a:gd name="connsiteY1" fmla="*/ 3691595 h 4200133"/>
                  <a:gd name="connsiteX2" fmla="*/ 1492910 w 2589607"/>
                  <a:gd name="connsiteY2" fmla="*/ 4173943 h 4200133"/>
                  <a:gd name="connsiteX3" fmla="*/ 922091 w 2589607"/>
                  <a:gd name="connsiteY3" fmla="*/ 3848733 h 4200133"/>
                  <a:gd name="connsiteX4" fmla="*/ 698317 w 2589607"/>
                  <a:gd name="connsiteY4" fmla="*/ 3243943 h 4200133"/>
                  <a:gd name="connsiteX5" fmla="*/ 709139 w 2589607"/>
                  <a:gd name="connsiteY5" fmla="*/ 2264229 h 4200133"/>
                  <a:gd name="connsiteX6" fmla="*/ 393453 w 2589607"/>
                  <a:gd name="connsiteY6" fmla="*/ 1242309 h 4200133"/>
                  <a:gd name="connsiteX7" fmla="*/ 47182 w 2589607"/>
                  <a:gd name="connsiteY7" fmla="*/ 1219201 h 4200133"/>
                  <a:gd name="connsiteX8" fmla="*/ 676546 w 2589607"/>
                  <a:gd name="connsiteY8" fmla="*/ 751114 h 4200133"/>
                  <a:gd name="connsiteX9" fmla="*/ 643889 w 2589607"/>
                  <a:gd name="connsiteY9" fmla="*/ 413657 h 4200133"/>
                  <a:gd name="connsiteX10" fmla="*/ 1601831 w 2589607"/>
                  <a:gd name="connsiteY10" fmla="*/ 21771 h 4200133"/>
                  <a:gd name="connsiteX11" fmla="*/ 2374717 w 2589607"/>
                  <a:gd name="connsiteY11" fmla="*/ 544286 h 4200133"/>
                  <a:gd name="connsiteX12" fmla="*/ 2516231 w 2589607"/>
                  <a:gd name="connsiteY12" fmla="*/ 1240971 h 4200133"/>
                  <a:gd name="connsiteX13" fmla="*/ 1934463 w 2589607"/>
                  <a:gd name="connsiteY13" fmla="*/ 2035629 h 4200133"/>
                  <a:gd name="connsiteX14" fmla="*/ 1699739 w 2589607"/>
                  <a:gd name="connsiteY14" fmla="*/ 2536371 h 4200133"/>
                  <a:gd name="connsiteX0" fmla="*/ 1311718 w 2201586"/>
                  <a:gd name="connsiteY0" fmla="*/ 2536371 h 4200133"/>
                  <a:gd name="connsiteX1" fmla="*/ 1660125 w 2201586"/>
                  <a:gd name="connsiteY1" fmla="*/ 3691595 h 4200133"/>
                  <a:gd name="connsiteX2" fmla="*/ 1104889 w 2201586"/>
                  <a:gd name="connsiteY2" fmla="*/ 4173943 h 4200133"/>
                  <a:gd name="connsiteX3" fmla="*/ 534070 w 2201586"/>
                  <a:gd name="connsiteY3" fmla="*/ 3848733 h 4200133"/>
                  <a:gd name="connsiteX4" fmla="*/ 310296 w 2201586"/>
                  <a:gd name="connsiteY4" fmla="*/ 3243943 h 4200133"/>
                  <a:gd name="connsiteX5" fmla="*/ 321118 w 2201586"/>
                  <a:gd name="connsiteY5" fmla="*/ 2264229 h 4200133"/>
                  <a:gd name="connsiteX6" fmla="*/ 5432 w 2201586"/>
                  <a:gd name="connsiteY6" fmla="*/ 1242309 h 4200133"/>
                  <a:gd name="connsiteX7" fmla="*/ 288525 w 2201586"/>
                  <a:gd name="connsiteY7" fmla="*/ 751114 h 4200133"/>
                  <a:gd name="connsiteX8" fmla="*/ 255868 w 2201586"/>
                  <a:gd name="connsiteY8" fmla="*/ 413657 h 4200133"/>
                  <a:gd name="connsiteX9" fmla="*/ 1213810 w 2201586"/>
                  <a:gd name="connsiteY9" fmla="*/ 21771 h 4200133"/>
                  <a:gd name="connsiteX10" fmla="*/ 1986696 w 2201586"/>
                  <a:gd name="connsiteY10" fmla="*/ 544286 h 4200133"/>
                  <a:gd name="connsiteX11" fmla="*/ 2128210 w 2201586"/>
                  <a:gd name="connsiteY11" fmla="*/ 1240971 h 4200133"/>
                  <a:gd name="connsiteX12" fmla="*/ 1546442 w 2201586"/>
                  <a:gd name="connsiteY12" fmla="*/ 2035629 h 4200133"/>
                  <a:gd name="connsiteX13" fmla="*/ 1311718 w 2201586"/>
                  <a:gd name="connsiteY13" fmla="*/ 2536371 h 4200133"/>
                  <a:gd name="connsiteX0" fmla="*/ 1740378 w 2630246"/>
                  <a:gd name="connsiteY0" fmla="*/ 2536371 h 4200133"/>
                  <a:gd name="connsiteX1" fmla="*/ 2088785 w 2630246"/>
                  <a:gd name="connsiteY1" fmla="*/ 3691595 h 4200133"/>
                  <a:gd name="connsiteX2" fmla="*/ 1533549 w 2630246"/>
                  <a:gd name="connsiteY2" fmla="*/ 4173943 h 4200133"/>
                  <a:gd name="connsiteX3" fmla="*/ 962730 w 2630246"/>
                  <a:gd name="connsiteY3" fmla="*/ 3848733 h 4200133"/>
                  <a:gd name="connsiteX4" fmla="*/ 738956 w 2630246"/>
                  <a:gd name="connsiteY4" fmla="*/ 3243943 h 4200133"/>
                  <a:gd name="connsiteX5" fmla="*/ 749778 w 2630246"/>
                  <a:gd name="connsiteY5" fmla="*/ 2264229 h 4200133"/>
                  <a:gd name="connsiteX6" fmla="*/ 5432 w 2630246"/>
                  <a:gd name="connsiteY6" fmla="*/ 1385161 h 4200133"/>
                  <a:gd name="connsiteX7" fmla="*/ 717185 w 2630246"/>
                  <a:gd name="connsiteY7" fmla="*/ 751114 h 4200133"/>
                  <a:gd name="connsiteX8" fmla="*/ 684528 w 2630246"/>
                  <a:gd name="connsiteY8" fmla="*/ 413657 h 4200133"/>
                  <a:gd name="connsiteX9" fmla="*/ 1642470 w 2630246"/>
                  <a:gd name="connsiteY9" fmla="*/ 21771 h 4200133"/>
                  <a:gd name="connsiteX10" fmla="*/ 2415356 w 2630246"/>
                  <a:gd name="connsiteY10" fmla="*/ 544286 h 4200133"/>
                  <a:gd name="connsiteX11" fmla="*/ 2556870 w 2630246"/>
                  <a:gd name="connsiteY11" fmla="*/ 1240971 h 4200133"/>
                  <a:gd name="connsiteX12" fmla="*/ 1975102 w 2630246"/>
                  <a:gd name="connsiteY12" fmla="*/ 2035629 h 4200133"/>
                  <a:gd name="connsiteX13" fmla="*/ 1740378 w 2630246"/>
                  <a:gd name="connsiteY13" fmla="*/ 2536371 h 4200133"/>
                  <a:gd name="connsiteX0" fmla="*/ 1240344 w 2130212"/>
                  <a:gd name="connsiteY0" fmla="*/ 2536371 h 4200133"/>
                  <a:gd name="connsiteX1" fmla="*/ 1588751 w 2130212"/>
                  <a:gd name="connsiteY1" fmla="*/ 3691595 h 4200133"/>
                  <a:gd name="connsiteX2" fmla="*/ 1033515 w 2130212"/>
                  <a:gd name="connsiteY2" fmla="*/ 4173943 h 4200133"/>
                  <a:gd name="connsiteX3" fmla="*/ 462696 w 2130212"/>
                  <a:gd name="connsiteY3" fmla="*/ 3848733 h 4200133"/>
                  <a:gd name="connsiteX4" fmla="*/ 238922 w 2130212"/>
                  <a:gd name="connsiteY4" fmla="*/ 3243943 h 4200133"/>
                  <a:gd name="connsiteX5" fmla="*/ 249744 w 2130212"/>
                  <a:gd name="connsiteY5" fmla="*/ 2264229 h 4200133"/>
                  <a:gd name="connsiteX6" fmla="*/ 5432 w 2130212"/>
                  <a:gd name="connsiteY6" fmla="*/ 1242261 h 4200133"/>
                  <a:gd name="connsiteX7" fmla="*/ 217151 w 2130212"/>
                  <a:gd name="connsiteY7" fmla="*/ 751114 h 4200133"/>
                  <a:gd name="connsiteX8" fmla="*/ 184494 w 2130212"/>
                  <a:gd name="connsiteY8" fmla="*/ 413657 h 4200133"/>
                  <a:gd name="connsiteX9" fmla="*/ 1142436 w 2130212"/>
                  <a:gd name="connsiteY9" fmla="*/ 21771 h 4200133"/>
                  <a:gd name="connsiteX10" fmla="*/ 1915322 w 2130212"/>
                  <a:gd name="connsiteY10" fmla="*/ 544286 h 4200133"/>
                  <a:gd name="connsiteX11" fmla="*/ 2056836 w 2130212"/>
                  <a:gd name="connsiteY11" fmla="*/ 1240971 h 4200133"/>
                  <a:gd name="connsiteX12" fmla="*/ 1475068 w 2130212"/>
                  <a:gd name="connsiteY12" fmla="*/ 2035629 h 4200133"/>
                  <a:gd name="connsiteX13" fmla="*/ 1240344 w 2130212"/>
                  <a:gd name="connsiteY13" fmla="*/ 2536371 h 4200133"/>
                  <a:gd name="connsiteX0" fmla="*/ 1240344 w 2130212"/>
                  <a:gd name="connsiteY0" fmla="*/ 2536371 h 4200133"/>
                  <a:gd name="connsiteX1" fmla="*/ 1588751 w 2130212"/>
                  <a:gd name="connsiteY1" fmla="*/ 3691595 h 4200133"/>
                  <a:gd name="connsiteX2" fmla="*/ 1033515 w 2130212"/>
                  <a:gd name="connsiteY2" fmla="*/ 4173943 h 4200133"/>
                  <a:gd name="connsiteX3" fmla="*/ 462696 w 2130212"/>
                  <a:gd name="connsiteY3" fmla="*/ 3848733 h 4200133"/>
                  <a:gd name="connsiteX4" fmla="*/ 238922 w 2130212"/>
                  <a:gd name="connsiteY4" fmla="*/ 3243943 h 4200133"/>
                  <a:gd name="connsiteX5" fmla="*/ 249744 w 2130212"/>
                  <a:gd name="connsiteY5" fmla="*/ 2264229 h 4200133"/>
                  <a:gd name="connsiteX6" fmla="*/ 5432 w 2130212"/>
                  <a:gd name="connsiteY6" fmla="*/ 1242261 h 4200133"/>
                  <a:gd name="connsiteX7" fmla="*/ 217151 w 2130212"/>
                  <a:gd name="connsiteY7" fmla="*/ 751114 h 4200133"/>
                  <a:gd name="connsiteX8" fmla="*/ 327338 w 2130212"/>
                  <a:gd name="connsiteY8" fmla="*/ 413657 h 4200133"/>
                  <a:gd name="connsiteX9" fmla="*/ 1142436 w 2130212"/>
                  <a:gd name="connsiteY9" fmla="*/ 21771 h 4200133"/>
                  <a:gd name="connsiteX10" fmla="*/ 1915322 w 2130212"/>
                  <a:gd name="connsiteY10" fmla="*/ 544286 h 4200133"/>
                  <a:gd name="connsiteX11" fmla="*/ 2056836 w 2130212"/>
                  <a:gd name="connsiteY11" fmla="*/ 1240971 h 4200133"/>
                  <a:gd name="connsiteX12" fmla="*/ 1475068 w 2130212"/>
                  <a:gd name="connsiteY12" fmla="*/ 2035629 h 4200133"/>
                  <a:gd name="connsiteX13" fmla="*/ 1240344 w 2130212"/>
                  <a:gd name="connsiteY13" fmla="*/ 2536371 h 4200133"/>
                  <a:gd name="connsiteX0" fmla="*/ 1862694 w 2752562"/>
                  <a:gd name="connsiteY0" fmla="*/ 2536371 h 4200133"/>
                  <a:gd name="connsiteX1" fmla="*/ 2211101 w 2752562"/>
                  <a:gd name="connsiteY1" fmla="*/ 3691595 h 4200133"/>
                  <a:gd name="connsiteX2" fmla="*/ 1655865 w 2752562"/>
                  <a:gd name="connsiteY2" fmla="*/ 4173943 h 4200133"/>
                  <a:gd name="connsiteX3" fmla="*/ 1085046 w 2752562"/>
                  <a:gd name="connsiteY3" fmla="*/ 3848733 h 4200133"/>
                  <a:gd name="connsiteX4" fmla="*/ 861272 w 2752562"/>
                  <a:gd name="connsiteY4" fmla="*/ 3243943 h 4200133"/>
                  <a:gd name="connsiteX5" fmla="*/ 872094 w 2752562"/>
                  <a:gd name="connsiteY5" fmla="*/ 2264229 h 4200133"/>
                  <a:gd name="connsiteX6" fmla="*/ 627782 w 2752562"/>
                  <a:gd name="connsiteY6" fmla="*/ 1242261 h 4200133"/>
                  <a:gd name="connsiteX7" fmla="*/ 53651 w 2752562"/>
                  <a:gd name="connsiteY7" fmla="*/ 322462 h 4200133"/>
                  <a:gd name="connsiteX8" fmla="*/ 949688 w 2752562"/>
                  <a:gd name="connsiteY8" fmla="*/ 413657 h 4200133"/>
                  <a:gd name="connsiteX9" fmla="*/ 1764786 w 2752562"/>
                  <a:gd name="connsiteY9" fmla="*/ 21771 h 4200133"/>
                  <a:gd name="connsiteX10" fmla="*/ 2537672 w 2752562"/>
                  <a:gd name="connsiteY10" fmla="*/ 544286 h 4200133"/>
                  <a:gd name="connsiteX11" fmla="*/ 2679186 w 2752562"/>
                  <a:gd name="connsiteY11" fmla="*/ 1240971 h 4200133"/>
                  <a:gd name="connsiteX12" fmla="*/ 2097418 w 2752562"/>
                  <a:gd name="connsiteY12" fmla="*/ 2035629 h 4200133"/>
                  <a:gd name="connsiteX13" fmla="*/ 1862694 w 2752562"/>
                  <a:gd name="connsiteY13" fmla="*/ 2536371 h 4200133"/>
                  <a:gd name="connsiteX0" fmla="*/ 1240344 w 2130212"/>
                  <a:gd name="connsiteY0" fmla="*/ 2536371 h 4200133"/>
                  <a:gd name="connsiteX1" fmla="*/ 1588751 w 2130212"/>
                  <a:gd name="connsiteY1" fmla="*/ 3691595 h 4200133"/>
                  <a:gd name="connsiteX2" fmla="*/ 1033515 w 2130212"/>
                  <a:gd name="connsiteY2" fmla="*/ 4173943 h 4200133"/>
                  <a:gd name="connsiteX3" fmla="*/ 462696 w 2130212"/>
                  <a:gd name="connsiteY3" fmla="*/ 3848733 h 4200133"/>
                  <a:gd name="connsiteX4" fmla="*/ 238922 w 2130212"/>
                  <a:gd name="connsiteY4" fmla="*/ 3243943 h 4200133"/>
                  <a:gd name="connsiteX5" fmla="*/ 249744 w 2130212"/>
                  <a:gd name="connsiteY5" fmla="*/ 2264229 h 4200133"/>
                  <a:gd name="connsiteX6" fmla="*/ 5432 w 2130212"/>
                  <a:gd name="connsiteY6" fmla="*/ 1242261 h 4200133"/>
                  <a:gd name="connsiteX7" fmla="*/ 145649 w 2130212"/>
                  <a:gd name="connsiteY7" fmla="*/ 751066 h 4200133"/>
                  <a:gd name="connsiteX8" fmla="*/ 327338 w 2130212"/>
                  <a:gd name="connsiteY8" fmla="*/ 413657 h 4200133"/>
                  <a:gd name="connsiteX9" fmla="*/ 1142436 w 2130212"/>
                  <a:gd name="connsiteY9" fmla="*/ 21771 h 4200133"/>
                  <a:gd name="connsiteX10" fmla="*/ 1915322 w 2130212"/>
                  <a:gd name="connsiteY10" fmla="*/ 544286 h 4200133"/>
                  <a:gd name="connsiteX11" fmla="*/ 2056836 w 2130212"/>
                  <a:gd name="connsiteY11" fmla="*/ 1240971 h 4200133"/>
                  <a:gd name="connsiteX12" fmla="*/ 1475068 w 2130212"/>
                  <a:gd name="connsiteY12" fmla="*/ 2035629 h 4200133"/>
                  <a:gd name="connsiteX13" fmla="*/ 1240344 w 2130212"/>
                  <a:gd name="connsiteY13" fmla="*/ 2536371 h 4200133"/>
                  <a:gd name="connsiteX0" fmla="*/ 1240344 w 2130212"/>
                  <a:gd name="connsiteY0" fmla="*/ 2536371 h 4200133"/>
                  <a:gd name="connsiteX1" fmla="*/ 1588751 w 2130212"/>
                  <a:gd name="connsiteY1" fmla="*/ 3691595 h 4200133"/>
                  <a:gd name="connsiteX2" fmla="*/ 1033515 w 2130212"/>
                  <a:gd name="connsiteY2" fmla="*/ 4173943 h 4200133"/>
                  <a:gd name="connsiteX3" fmla="*/ 462696 w 2130212"/>
                  <a:gd name="connsiteY3" fmla="*/ 3848733 h 4200133"/>
                  <a:gd name="connsiteX4" fmla="*/ 238922 w 2130212"/>
                  <a:gd name="connsiteY4" fmla="*/ 3243943 h 4200133"/>
                  <a:gd name="connsiteX5" fmla="*/ 249744 w 2130212"/>
                  <a:gd name="connsiteY5" fmla="*/ 2264229 h 4200133"/>
                  <a:gd name="connsiteX6" fmla="*/ 5432 w 2130212"/>
                  <a:gd name="connsiteY6" fmla="*/ 1242261 h 4200133"/>
                  <a:gd name="connsiteX7" fmla="*/ 145649 w 2130212"/>
                  <a:gd name="connsiteY7" fmla="*/ 751066 h 4200133"/>
                  <a:gd name="connsiteX8" fmla="*/ 327338 w 2130212"/>
                  <a:gd name="connsiteY8" fmla="*/ 413657 h 4200133"/>
                  <a:gd name="connsiteX9" fmla="*/ 1142436 w 2130212"/>
                  <a:gd name="connsiteY9" fmla="*/ 21771 h 4200133"/>
                  <a:gd name="connsiteX10" fmla="*/ 1915322 w 2130212"/>
                  <a:gd name="connsiteY10" fmla="*/ 544286 h 4200133"/>
                  <a:gd name="connsiteX11" fmla="*/ 2056836 w 2130212"/>
                  <a:gd name="connsiteY11" fmla="*/ 1240971 h 4200133"/>
                  <a:gd name="connsiteX12" fmla="*/ 1475068 w 2130212"/>
                  <a:gd name="connsiteY12" fmla="*/ 2035629 h 4200133"/>
                  <a:gd name="connsiteX13" fmla="*/ 1240344 w 2130212"/>
                  <a:gd name="connsiteY13" fmla="*/ 2536371 h 4200133"/>
                  <a:gd name="connsiteX0" fmla="*/ 1240344 w 2130212"/>
                  <a:gd name="connsiteY0" fmla="*/ 2393519 h 4057281"/>
                  <a:gd name="connsiteX1" fmla="*/ 1588751 w 2130212"/>
                  <a:gd name="connsiteY1" fmla="*/ 3548743 h 4057281"/>
                  <a:gd name="connsiteX2" fmla="*/ 1033515 w 2130212"/>
                  <a:gd name="connsiteY2" fmla="*/ 4031091 h 4057281"/>
                  <a:gd name="connsiteX3" fmla="*/ 462696 w 2130212"/>
                  <a:gd name="connsiteY3" fmla="*/ 3705881 h 4057281"/>
                  <a:gd name="connsiteX4" fmla="*/ 238922 w 2130212"/>
                  <a:gd name="connsiteY4" fmla="*/ 3101091 h 4057281"/>
                  <a:gd name="connsiteX5" fmla="*/ 249744 w 2130212"/>
                  <a:gd name="connsiteY5" fmla="*/ 2121377 h 4057281"/>
                  <a:gd name="connsiteX6" fmla="*/ 5432 w 2130212"/>
                  <a:gd name="connsiteY6" fmla="*/ 1099409 h 4057281"/>
                  <a:gd name="connsiteX7" fmla="*/ 145649 w 2130212"/>
                  <a:gd name="connsiteY7" fmla="*/ 608214 h 4057281"/>
                  <a:gd name="connsiteX8" fmla="*/ 327338 w 2130212"/>
                  <a:gd name="connsiteY8" fmla="*/ 270805 h 4057281"/>
                  <a:gd name="connsiteX9" fmla="*/ 1142436 w 2130212"/>
                  <a:gd name="connsiteY9" fmla="*/ 21771 h 4057281"/>
                  <a:gd name="connsiteX10" fmla="*/ 1915322 w 2130212"/>
                  <a:gd name="connsiteY10" fmla="*/ 401434 h 4057281"/>
                  <a:gd name="connsiteX11" fmla="*/ 2056836 w 2130212"/>
                  <a:gd name="connsiteY11" fmla="*/ 1098119 h 4057281"/>
                  <a:gd name="connsiteX12" fmla="*/ 1475068 w 2130212"/>
                  <a:gd name="connsiteY12" fmla="*/ 1892777 h 4057281"/>
                  <a:gd name="connsiteX13" fmla="*/ 1240344 w 2130212"/>
                  <a:gd name="connsiteY13" fmla="*/ 2393519 h 4057281"/>
                  <a:gd name="connsiteX0" fmla="*/ 1240344 w 2130212"/>
                  <a:gd name="connsiteY0" fmla="*/ 2393519 h 4057281"/>
                  <a:gd name="connsiteX1" fmla="*/ 1588751 w 2130212"/>
                  <a:gd name="connsiteY1" fmla="*/ 3548743 h 4057281"/>
                  <a:gd name="connsiteX2" fmla="*/ 1033515 w 2130212"/>
                  <a:gd name="connsiteY2" fmla="*/ 4031091 h 4057281"/>
                  <a:gd name="connsiteX3" fmla="*/ 462696 w 2130212"/>
                  <a:gd name="connsiteY3" fmla="*/ 3705881 h 4057281"/>
                  <a:gd name="connsiteX4" fmla="*/ 238922 w 2130212"/>
                  <a:gd name="connsiteY4" fmla="*/ 3101091 h 4057281"/>
                  <a:gd name="connsiteX5" fmla="*/ 249744 w 2130212"/>
                  <a:gd name="connsiteY5" fmla="*/ 2121377 h 4057281"/>
                  <a:gd name="connsiteX6" fmla="*/ 5432 w 2130212"/>
                  <a:gd name="connsiteY6" fmla="*/ 1099409 h 4057281"/>
                  <a:gd name="connsiteX7" fmla="*/ 145649 w 2130212"/>
                  <a:gd name="connsiteY7" fmla="*/ 608214 h 4057281"/>
                  <a:gd name="connsiteX8" fmla="*/ 327338 w 2130212"/>
                  <a:gd name="connsiteY8" fmla="*/ 270805 h 4057281"/>
                  <a:gd name="connsiteX9" fmla="*/ 1142436 w 2130212"/>
                  <a:gd name="connsiteY9" fmla="*/ 21771 h 4057281"/>
                  <a:gd name="connsiteX10" fmla="*/ 1915322 w 2130212"/>
                  <a:gd name="connsiteY10" fmla="*/ 401434 h 4057281"/>
                  <a:gd name="connsiteX11" fmla="*/ 2056836 w 2130212"/>
                  <a:gd name="connsiteY11" fmla="*/ 1098119 h 4057281"/>
                  <a:gd name="connsiteX12" fmla="*/ 1475068 w 2130212"/>
                  <a:gd name="connsiteY12" fmla="*/ 1892777 h 4057281"/>
                  <a:gd name="connsiteX13" fmla="*/ 1240344 w 2130212"/>
                  <a:gd name="connsiteY13" fmla="*/ 2393519 h 4057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30212" h="4057281">
                    <a:moveTo>
                      <a:pt x="1240344" y="2393519"/>
                    </a:moveTo>
                    <a:cubicBezTo>
                      <a:pt x="1286509" y="2898097"/>
                      <a:pt x="1638881" y="3124083"/>
                      <a:pt x="1588751" y="3548743"/>
                    </a:cubicBezTo>
                    <a:cubicBezTo>
                      <a:pt x="1554269" y="3821672"/>
                      <a:pt x="1221191" y="4004901"/>
                      <a:pt x="1033515" y="4031091"/>
                    </a:cubicBezTo>
                    <a:cubicBezTo>
                      <a:pt x="845839" y="4057281"/>
                      <a:pt x="678145" y="3985354"/>
                      <a:pt x="462696" y="3705881"/>
                    </a:cubicBezTo>
                    <a:cubicBezTo>
                      <a:pt x="330264" y="3550881"/>
                      <a:pt x="274414" y="3365175"/>
                      <a:pt x="238922" y="3101091"/>
                    </a:cubicBezTo>
                    <a:cubicBezTo>
                      <a:pt x="203430" y="2837007"/>
                      <a:pt x="316203" y="2851621"/>
                      <a:pt x="249744" y="2121377"/>
                    </a:cubicBezTo>
                    <a:cubicBezTo>
                      <a:pt x="154044" y="1751716"/>
                      <a:pt x="19730" y="1497194"/>
                      <a:pt x="5432" y="1099409"/>
                    </a:cubicBezTo>
                    <a:cubicBezTo>
                      <a:pt x="0" y="847223"/>
                      <a:pt x="91998" y="746315"/>
                      <a:pt x="145649" y="608214"/>
                    </a:cubicBezTo>
                    <a:cubicBezTo>
                      <a:pt x="199300" y="470113"/>
                      <a:pt x="161207" y="368545"/>
                      <a:pt x="327338" y="270805"/>
                    </a:cubicBezTo>
                    <a:cubicBezTo>
                      <a:pt x="493469" y="173065"/>
                      <a:pt x="877772" y="0"/>
                      <a:pt x="1142436" y="21771"/>
                    </a:cubicBezTo>
                    <a:cubicBezTo>
                      <a:pt x="1407100" y="43542"/>
                      <a:pt x="1762922" y="222043"/>
                      <a:pt x="1915322" y="401434"/>
                    </a:cubicBezTo>
                    <a:cubicBezTo>
                      <a:pt x="2067722" y="580825"/>
                      <a:pt x="2130212" y="849562"/>
                      <a:pt x="2056836" y="1098119"/>
                    </a:cubicBezTo>
                    <a:cubicBezTo>
                      <a:pt x="1983460" y="1346676"/>
                      <a:pt x="1611139" y="1676877"/>
                      <a:pt x="1475068" y="1892777"/>
                    </a:cubicBezTo>
                    <a:cubicBezTo>
                      <a:pt x="1255997" y="2228412"/>
                      <a:pt x="1281272" y="2201202"/>
                      <a:pt x="1240344" y="23935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Freeform 23"/>
              <p:cNvSpPr/>
              <p:nvPr/>
            </p:nvSpPr>
            <p:spPr>
              <a:xfrm>
                <a:off x="3016260" y="1404699"/>
                <a:ext cx="716740" cy="772188"/>
              </a:xfrm>
              <a:custGeom>
                <a:avLst/>
                <a:gdLst>
                  <a:gd name="connsiteX0" fmla="*/ 635001 w 763814"/>
                  <a:gd name="connsiteY0" fmla="*/ 192314 h 776514"/>
                  <a:gd name="connsiteX1" fmla="*/ 330201 w 763814"/>
                  <a:gd name="connsiteY1" fmla="*/ 29028 h 776514"/>
                  <a:gd name="connsiteX2" fmla="*/ 36286 w 763814"/>
                  <a:gd name="connsiteY2" fmla="*/ 366485 h 776514"/>
                  <a:gd name="connsiteX3" fmla="*/ 547915 w 763814"/>
                  <a:gd name="connsiteY3" fmla="*/ 529771 h 776514"/>
                  <a:gd name="connsiteX4" fmla="*/ 112486 w 763814"/>
                  <a:gd name="connsiteY4" fmla="*/ 562428 h 776514"/>
                  <a:gd name="connsiteX5" fmla="*/ 428172 w 763814"/>
                  <a:gd name="connsiteY5" fmla="*/ 747485 h 776514"/>
                  <a:gd name="connsiteX6" fmla="*/ 722086 w 763814"/>
                  <a:gd name="connsiteY6" fmla="*/ 388256 h 776514"/>
                  <a:gd name="connsiteX7" fmla="*/ 177801 w 763814"/>
                  <a:gd name="connsiteY7" fmla="*/ 268514 h 776514"/>
                  <a:gd name="connsiteX8" fmla="*/ 635001 w 763814"/>
                  <a:gd name="connsiteY8" fmla="*/ 192314 h 776514"/>
                  <a:gd name="connsiteX0" fmla="*/ 635001 w 763814"/>
                  <a:gd name="connsiteY0" fmla="*/ 251826 h 764612"/>
                  <a:gd name="connsiteX1" fmla="*/ 330201 w 763814"/>
                  <a:gd name="connsiteY1" fmla="*/ 17126 h 764612"/>
                  <a:gd name="connsiteX2" fmla="*/ 36286 w 763814"/>
                  <a:gd name="connsiteY2" fmla="*/ 354583 h 764612"/>
                  <a:gd name="connsiteX3" fmla="*/ 547915 w 763814"/>
                  <a:gd name="connsiteY3" fmla="*/ 517869 h 764612"/>
                  <a:gd name="connsiteX4" fmla="*/ 112486 w 763814"/>
                  <a:gd name="connsiteY4" fmla="*/ 550526 h 764612"/>
                  <a:gd name="connsiteX5" fmla="*/ 428172 w 763814"/>
                  <a:gd name="connsiteY5" fmla="*/ 735583 h 764612"/>
                  <a:gd name="connsiteX6" fmla="*/ 722086 w 763814"/>
                  <a:gd name="connsiteY6" fmla="*/ 376354 h 764612"/>
                  <a:gd name="connsiteX7" fmla="*/ 177801 w 763814"/>
                  <a:gd name="connsiteY7" fmla="*/ 256612 h 764612"/>
                  <a:gd name="connsiteX8" fmla="*/ 635001 w 763814"/>
                  <a:gd name="connsiteY8" fmla="*/ 251826 h 764612"/>
                  <a:gd name="connsiteX0" fmla="*/ 635001 w 763814"/>
                  <a:gd name="connsiteY0" fmla="*/ 245144 h 757930"/>
                  <a:gd name="connsiteX1" fmla="*/ 330201 w 763814"/>
                  <a:gd name="connsiteY1" fmla="*/ 10444 h 757930"/>
                  <a:gd name="connsiteX2" fmla="*/ 36286 w 763814"/>
                  <a:gd name="connsiteY2" fmla="*/ 347901 h 757930"/>
                  <a:gd name="connsiteX3" fmla="*/ 547915 w 763814"/>
                  <a:gd name="connsiteY3" fmla="*/ 511187 h 757930"/>
                  <a:gd name="connsiteX4" fmla="*/ 112486 w 763814"/>
                  <a:gd name="connsiteY4" fmla="*/ 543844 h 757930"/>
                  <a:gd name="connsiteX5" fmla="*/ 428172 w 763814"/>
                  <a:gd name="connsiteY5" fmla="*/ 728901 h 757930"/>
                  <a:gd name="connsiteX6" fmla="*/ 722086 w 763814"/>
                  <a:gd name="connsiteY6" fmla="*/ 369672 h 757930"/>
                  <a:gd name="connsiteX7" fmla="*/ 177801 w 763814"/>
                  <a:gd name="connsiteY7" fmla="*/ 249930 h 757930"/>
                  <a:gd name="connsiteX8" fmla="*/ 635001 w 763814"/>
                  <a:gd name="connsiteY8" fmla="*/ 245144 h 757930"/>
                  <a:gd name="connsiteX0" fmla="*/ 563595 w 692408"/>
                  <a:gd name="connsiteY0" fmla="*/ 245144 h 757930"/>
                  <a:gd name="connsiteX1" fmla="*/ 258795 w 692408"/>
                  <a:gd name="connsiteY1" fmla="*/ 10444 h 757930"/>
                  <a:gd name="connsiteX2" fmla="*/ 36286 w 692408"/>
                  <a:gd name="connsiteY2" fmla="*/ 347901 h 757930"/>
                  <a:gd name="connsiteX3" fmla="*/ 476509 w 692408"/>
                  <a:gd name="connsiteY3" fmla="*/ 511187 h 757930"/>
                  <a:gd name="connsiteX4" fmla="*/ 41080 w 692408"/>
                  <a:gd name="connsiteY4" fmla="*/ 543844 h 757930"/>
                  <a:gd name="connsiteX5" fmla="*/ 356766 w 692408"/>
                  <a:gd name="connsiteY5" fmla="*/ 728901 h 757930"/>
                  <a:gd name="connsiteX6" fmla="*/ 650680 w 692408"/>
                  <a:gd name="connsiteY6" fmla="*/ 369672 h 757930"/>
                  <a:gd name="connsiteX7" fmla="*/ 106395 w 692408"/>
                  <a:gd name="connsiteY7" fmla="*/ 249930 h 757930"/>
                  <a:gd name="connsiteX8" fmla="*/ 563595 w 692408"/>
                  <a:gd name="connsiteY8" fmla="*/ 245144 h 757930"/>
                  <a:gd name="connsiteX0" fmla="*/ 576026 w 704839"/>
                  <a:gd name="connsiteY0" fmla="*/ 245144 h 757930"/>
                  <a:gd name="connsiteX1" fmla="*/ 271226 w 704839"/>
                  <a:gd name="connsiteY1" fmla="*/ 10444 h 757930"/>
                  <a:gd name="connsiteX2" fmla="*/ 48717 w 704839"/>
                  <a:gd name="connsiteY2" fmla="*/ 347901 h 757930"/>
                  <a:gd name="connsiteX3" fmla="*/ 488940 w 704839"/>
                  <a:gd name="connsiteY3" fmla="*/ 511187 h 757930"/>
                  <a:gd name="connsiteX4" fmla="*/ 53511 w 704839"/>
                  <a:gd name="connsiteY4" fmla="*/ 543844 h 757930"/>
                  <a:gd name="connsiteX5" fmla="*/ 369197 w 704839"/>
                  <a:gd name="connsiteY5" fmla="*/ 728901 h 757930"/>
                  <a:gd name="connsiteX6" fmla="*/ 663111 w 704839"/>
                  <a:gd name="connsiteY6" fmla="*/ 369672 h 757930"/>
                  <a:gd name="connsiteX7" fmla="*/ 118826 w 704839"/>
                  <a:gd name="connsiteY7" fmla="*/ 249930 h 757930"/>
                  <a:gd name="connsiteX8" fmla="*/ 576026 w 704839"/>
                  <a:gd name="connsiteY8" fmla="*/ 245144 h 757930"/>
                  <a:gd name="connsiteX0" fmla="*/ 576026 w 704839"/>
                  <a:gd name="connsiteY0" fmla="*/ 245144 h 757930"/>
                  <a:gd name="connsiteX1" fmla="*/ 271226 w 704839"/>
                  <a:gd name="connsiteY1" fmla="*/ 10444 h 757930"/>
                  <a:gd name="connsiteX2" fmla="*/ 48717 w 704839"/>
                  <a:gd name="connsiteY2" fmla="*/ 347901 h 757930"/>
                  <a:gd name="connsiteX3" fmla="*/ 488940 w 704839"/>
                  <a:gd name="connsiteY3" fmla="*/ 511187 h 757930"/>
                  <a:gd name="connsiteX4" fmla="*/ 53511 w 704839"/>
                  <a:gd name="connsiteY4" fmla="*/ 543844 h 757930"/>
                  <a:gd name="connsiteX5" fmla="*/ 369197 w 704839"/>
                  <a:gd name="connsiteY5" fmla="*/ 728901 h 757930"/>
                  <a:gd name="connsiteX6" fmla="*/ 663111 w 704839"/>
                  <a:gd name="connsiteY6" fmla="*/ 369672 h 757930"/>
                  <a:gd name="connsiteX7" fmla="*/ 118826 w 704839"/>
                  <a:gd name="connsiteY7" fmla="*/ 249930 h 757930"/>
                  <a:gd name="connsiteX8" fmla="*/ 576026 w 704839"/>
                  <a:gd name="connsiteY8" fmla="*/ 245144 h 757930"/>
                  <a:gd name="connsiteX0" fmla="*/ 576026 w 704839"/>
                  <a:gd name="connsiteY0" fmla="*/ 245144 h 757930"/>
                  <a:gd name="connsiteX1" fmla="*/ 271226 w 704839"/>
                  <a:gd name="connsiteY1" fmla="*/ 10444 h 757930"/>
                  <a:gd name="connsiteX2" fmla="*/ 48717 w 704839"/>
                  <a:gd name="connsiteY2" fmla="*/ 347901 h 757930"/>
                  <a:gd name="connsiteX3" fmla="*/ 488940 w 704839"/>
                  <a:gd name="connsiteY3" fmla="*/ 511187 h 757930"/>
                  <a:gd name="connsiteX4" fmla="*/ 53511 w 704839"/>
                  <a:gd name="connsiteY4" fmla="*/ 543844 h 757930"/>
                  <a:gd name="connsiteX5" fmla="*/ 369197 w 704839"/>
                  <a:gd name="connsiteY5" fmla="*/ 728901 h 757930"/>
                  <a:gd name="connsiteX6" fmla="*/ 663111 w 704839"/>
                  <a:gd name="connsiteY6" fmla="*/ 369672 h 757930"/>
                  <a:gd name="connsiteX7" fmla="*/ 118826 w 704839"/>
                  <a:gd name="connsiteY7" fmla="*/ 249930 h 757930"/>
                  <a:gd name="connsiteX8" fmla="*/ 576026 w 704839"/>
                  <a:gd name="connsiteY8" fmla="*/ 245144 h 757930"/>
                  <a:gd name="connsiteX0" fmla="*/ 576026 w 716740"/>
                  <a:gd name="connsiteY0" fmla="*/ 245144 h 615030"/>
                  <a:gd name="connsiteX1" fmla="*/ 271226 w 716740"/>
                  <a:gd name="connsiteY1" fmla="*/ 10444 h 615030"/>
                  <a:gd name="connsiteX2" fmla="*/ 48717 w 716740"/>
                  <a:gd name="connsiteY2" fmla="*/ 347901 h 615030"/>
                  <a:gd name="connsiteX3" fmla="*/ 488940 w 716740"/>
                  <a:gd name="connsiteY3" fmla="*/ 511187 h 615030"/>
                  <a:gd name="connsiteX4" fmla="*/ 53511 w 716740"/>
                  <a:gd name="connsiteY4" fmla="*/ 543844 h 615030"/>
                  <a:gd name="connsiteX5" fmla="*/ 440603 w 716740"/>
                  <a:gd name="connsiteY5" fmla="*/ 586001 h 615030"/>
                  <a:gd name="connsiteX6" fmla="*/ 663111 w 716740"/>
                  <a:gd name="connsiteY6" fmla="*/ 369672 h 615030"/>
                  <a:gd name="connsiteX7" fmla="*/ 118826 w 716740"/>
                  <a:gd name="connsiteY7" fmla="*/ 249930 h 615030"/>
                  <a:gd name="connsiteX8" fmla="*/ 576026 w 716740"/>
                  <a:gd name="connsiteY8" fmla="*/ 245144 h 615030"/>
                  <a:gd name="connsiteX0" fmla="*/ 576026 w 716740"/>
                  <a:gd name="connsiteY0" fmla="*/ 245144 h 615030"/>
                  <a:gd name="connsiteX1" fmla="*/ 271226 w 716740"/>
                  <a:gd name="connsiteY1" fmla="*/ 10444 h 615030"/>
                  <a:gd name="connsiteX2" fmla="*/ 48717 w 716740"/>
                  <a:gd name="connsiteY2" fmla="*/ 347901 h 615030"/>
                  <a:gd name="connsiteX3" fmla="*/ 488940 w 716740"/>
                  <a:gd name="connsiteY3" fmla="*/ 511187 h 615030"/>
                  <a:gd name="connsiteX4" fmla="*/ 53511 w 716740"/>
                  <a:gd name="connsiteY4" fmla="*/ 543844 h 615030"/>
                  <a:gd name="connsiteX5" fmla="*/ 440603 w 716740"/>
                  <a:gd name="connsiteY5" fmla="*/ 586001 h 615030"/>
                  <a:gd name="connsiteX6" fmla="*/ 663111 w 716740"/>
                  <a:gd name="connsiteY6" fmla="*/ 369672 h 615030"/>
                  <a:gd name="connsiteX7" fmla="*/ 118826 w 716740"/>
                  <a:gd name="connsiteY7" fmla="*/ 249930 h 615030"/>
                  <a:gd name="connsiteX8" fmla="*/ 576026 w 716740"/>
                  <a:gd name="connsiteY8" fmla="*/ 245144 h 615030"/>
                  <a:gd name="connsiteX0" fmla="*/ 576026 w 716740"/>
                  <a:gd name="connsiteY0" fmla="*/ 245144 h 664570"/>
                  <a:gd name="connsiteX1" fmla="*/ 271226 w 716740"/>
                  <a:gd name="connsiteY1" fmla="*/ 10444 h 664570"/>
                  <a:gd name="connsiteX2" fmla="*/ 48717 w 716740"/>
                  <a:gd name="connsiteY2" fmla="*/ 347901 h 664570"/>
                  <a:gd name="connsiteX3" fmla="*/ 488940 w 716740"/>
                  <a:gd name="connsiteY3" fmla="*/ 511187 h 664570"/>
                  <a:gd name="connsiteX4" fmla="*/ 53511 w 716740"/>
                  <a:gd name="connsiteY4" fmla="*/ 543844 h 664570"/>
                  <a:gd name="connsiteX5" fmla="*/ 440603 w 716740"/>
                  <a:gd name="connsiteY5" fmla="*/ 586001 h 664570"/>
                  <a:gd name="connsiteX6" fmla="*/ 663111 w 716740"/>
                  <a:gd name="connsiteY6" fmla="*/ 369672 h 664570"/>
                  <a:gd name="connsiteX7" fmla="*/ 118826 w 716740"/>
                  <a:gd name="connsiteY7" fmla="*/ 249930 h 664570"/>
                  <a:gd name="connsiteX8" fmla="*/ 576026 w 716740"/>
                  <a:gd name="connsiteY8" fmla="*/ 245144 h 664570"/>
                  <a:gd name="connsiteX0" fmla="*/ 576026 w 716740"/>
                  <a:gd name="connsiteY0" fmla="*/ 245144 h 735984"/>
                  <a:gd name="connsiteX1" fmla="*/ 271226 w 716740"/>
                  <a:gd name="connsiteY1" fmla="*/ 10444 h 735984"/>
                  <a:gd name="connsiteX2" fmla="*/ 48717 w 716740"/>
                  <a:gd name="connsiteY2" fmla="*/ 347901 h 735984"/>
                  <a:gd name="connsiteX3" fmla="*/ 488940 w 716740"/>
                  <a:gd name="connsiteY3" fmla="*/ 511187 h 735984"/>
                  <a:gd name="connsiteX4" fmla="*/ 53511 w 716740"/>
                  <a:gd name="connsiteY4" fmla="*/ 543844 h 735984"/>
                  <a:gd name="connsiteX5" fmla="*/ 440603 w 716740"/>
                  <a:gd name="connsiteY5" fmla="*/ 657415 h 735984"/>
                  <a:gd name="connsiteX6" fmla="*/ 663111 w 716740"/>
                  <a:gd name="connsiteY6" fmla="*/ 369672 h 735984"/>
                  <a:gd name="connsiteX7" fmla="*/ 118826 w 716740"/>
                  <a:gd name="connsiteY7" fmla="*/ 249930 h 735984"/>
                  <a:gd name="connsiteX8" fmla="*/ 576026 w 716740"/>
                  <a:gd name="connsiteY8" fmla="*/ 245144 h 735984"/>
                  <a:gd name="connsiteX0" fmla="*/ 576026 w 716740"/>
                  <a:gd name="connsiteY0" fmla="*/ 245144 h 735984"/>
                  <a:gd name="connsiteX1" fmla="*/ 271226 w 716740"/>
                  <a:gd name="connsiteY1" fmla="*/ 10444 h 735984"/>
                  <a:gd name="connsiteX2" fmla="*/ 48717 w 716740"/>
                  <a:gd name="connsiteY2" fmla="*/ 347901 h 735984"/>
                  <a:gd name="connsiteX3" fmla="*/ 488940 w 716740"/>
                  <a:gd name="connsiteY3" fmla="*/ 511187 h 735984"/>
                  <a:gd name="connsiteX4" fmla="*/ 53511 w 716740"/>
                  <a:gd name="connsiteY4" fmla="*/ 543844 h 735984"/>
                  <a:gd name="connsiteX5" fmla="*/ 440603 w 716740"/>
                  <a:gd name="connsiteY5" fmla="*/ 657415 h 735984"/>
                  <a:gd name="connsiteX6" fmla="*/ 663111 w 716740"/>
                  <a:gd name="connsiteY6" fmla="*/ 369672 h 735984"/>
                  <a:gd name="connsiteX7" fmla="*/ 118826 w 716740"/>
                  <a:gd name="connsiteY7" fmla="*/ 249930 h 735984"/>
                  <a:gd name="connsiteX8" fmla="*/ 576026 w 716740"/>
                  <a:gd name="connsiteY8" fmla="*/ 245144 h 735984"/>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543844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6740" h="772188">
                    <a:moveTo>
                      <a:pt x="576026" y="245144"/>
                    </a:moveTo>
                    <a:cubicBezTo>
                      <a:pt x="601426" y="205230"/>
                      <a:pt x="470080" y="0"/>
                      <a:pt x="271226" y="10444"/>
                    </a:cubicBezTo>
                    <a:cubicBezTo>
                      <a:pt x="0" y="31394"/>
                      <a:pt x="12431" y="264444"/>
                      <a:pt x="48717" y="347901"/>
                    </a:cubicBezTo>
                    <a:cubicBezTo>
                      <a:pt x="85003" y="431358"/>
                      <a:pt x="485291" y="454256"/>
                      <a:pt x="488940" y="511187"/>
                    </a:cubicBezTo>
                    <a:cubicBezTo>
                      <a:pt x="494509" y="614812"/>
                      <a:pt x="159685" y="358487"/>
                      <a:pt x="53511" y="472382"/>
                    </a:cubicBezTo>
                    <a:cubicBezTo>
                      <a:pt x="45455" y="496753"/>
                      <a:pt x="202813" y="772188"/>
                      <a:pt x="440603" y="657415"/>
                    </a:cubicBezTo>
                    <a:cubicBezTo>
                      <a:pt x="649849" y="552206"/>
                      <a:pt x="716740" y="437586"/>
                      <a:pt x="663111" y="369672"/>
                    </a:cubicBezTo>
                    <a:cubicBezTo>
                      <a:pt x="609482" y="301758"/>
                      <a:pt x="133340" y="270685"/>
                      <a:pt x="118826" y="249930"/>
                    </a:cubicBezTo>
                    <a:cubicBezTo>
                      <a:pt x="179570" y="155845"/>
                      <a:pt x="514438" y="307930"/>
                      <a:pt x="576026" y="24514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Freeform 24"/>
              <p:cNvSpPr/>
              <p:nvPr/>
            </p:nvSpPr>
            <p:spPr>
              <a:xfrm>
                <a:off x="3714744" y="1289019"/>
                <a:ext cx="453571" cy="570623"/>
              </a:xfrm>
              <a:custGeom>
                <a:avLst/>
                <a:gdLst>
                  <a:gd name="connsiteX0" fmla="*/ 179614 w 453571"/>
                  <a:gd name="connsiteY0" fmla="*/ 522514 h 531585"/>
                  <a:gd name="connsiteX1" fmla="*/ 5443 w 453571"/>
                  <a:gd name="connsiteY1" fmla="*/ 250372 h 531585"/>
                  <a:gd name="connsiteX2" fmla="*/ 146957 w 453571"/>
                  <a:gd name="connsiteY2" fmla="*/ 21772 h 531585"/>
                  <a:gd name="connsiteX3" fmla="*/ 223157 w 453571"/>
                  <a:gd name="connsiteY3" fmla="*/ 239486 h 531585"/>
                  <a:gd name="connsiteX4" fmla="*/ 277586 w 453571"/>
                  <a:gd name="connsiteY4" fmla="*/ 10886 h 531585"/>
                  <a:gd name="connsiteX5" fmla="*/ 451757 w 453571"/>
                  <a:gd name="connsiteY5" fmla="*/ 304800 h 531585"/>
                  <a:gd name="connsiteX6" fmla="*/ 288471 w 453571"/>
                  <a:gd name="connsiteY6" fmla="*/ 500743 h 531585"/>
                  <a:gd name="connsiteX7" fmla="*/ 321129 w 453571"/>
                  <a:gd name="connsiteY7" fmla="*/ 174172 h 531585"/>
                  <a:gd name="connsiteX8" fmla="*/ 244929 w 453571"/>
                  <a:gd name="connsiteY8" fmla="*/ 391886 h 531585"/>
                  <a:gd name="connsiteX9" fmla="*/ 114300 w 453571"/>
                  <a:gd name="connsiteY9" fmla="*/ 195943 h 531585"/>
                  <a:gd name="connsiteX10" fmla="*/ 179614 w 453571"/>
                  <a:gd name="connsiteY10" fmla="*/ 522514 h 531585"/>
                  <a:gd name="connsiteX0" fmla="*/ 179614 w 453571"/>
                  <a:gd name="connsiteY0" fmla="*/ 541594 h 550665"/>
                  <a:gd name="connsiteX1" fmla="*/ 5443 w 453571"/>
                  <a:gd name="connsiteY1" fmla="*/ 269452 h 550665"/>
                  <a:gd name="connsiteX2" fmla="*/ 146957 w 453571"/>
                  <a:gd name="connsiteY2" fmla="*/ 40852 h 550665"/>
                  <a:gd name="connsiteX3" fmla="*/ 223157 w 453571"/>
                  <a:gd name="connsiteY3" fmla="*/ 258566 h 550665"/>
                  <a:gd name="connsiteX4" fmla="*/ 277586 w 453571"/>
                  <a:gd name="connsiteY4" fmla="*/ 29966 h 550665"/>
                  <a:gd name="connsiteX5" fmla="*/ 451757 w 453571"/>
                  <a:gd name="connsiteY5" fmla="*/ 323880 h 550665"/>
                  <a:gd name="connsiteX6" fmla="*/ 288471 w 453571"/>
                  <a:gd name="connsiteY6" fmla="*/ 519823 h 550665"/>
                  <a:gd name="connsiteX7" fmla="*/ 321129 w 453571"/>
                  <a:gd name="connsiteY7" fmla="*/ 193252 h 550665"/>
                  <a:gd name="connsiteX8" fmla="*/ 244929 w 453571"/>
                  <a:gd name="connsiteY8" fmla="*/ 410966 h 550665"/>
                  <a:gd name="connsiteX9" fmla="*/ 114300 w 453571"/>
                  <a:gd name="connsiteY9" fmla="*/ 215023 h 550665"/>
                  <a:gd name="connsiteX10" fmla="*/ 179614 w 453571"/>
                  <a:gd name="connsiteY10" fmla="*/ 541594 h 550665"/>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3571" h="570623">
                    <a:moveTo>
                      <a:pt x="179614" y="561552"/>
                    </a:moveTo>
                    <a:cubicBezTo>
                      <a:pt x="161471" y="570623"/>
                      <a:pt x="10886" y="372867"/>
                      <a:pt x="5443" y="289410"/>
                    </a:cubicBezTo>
                    <a:cubicBezTo>
                      <a:pt x="0" y="205953"/>
                      <a:pt x="110671" y="62624"/>
                      <a:pt x="146957" y="60810"/>
                    </a:cubicBezTo>
                    <a:cubicBezTo>
                      <a:pt x="239445" y="19958"/>
                      <a:pt x="201386" y="280338"/>
                      <a:pt x="223157" y="278524"/>
                    </a:cubicBezTo>
                    <a:cubicBezTo>
                      <a:pt x="244928" y="276710"/>
                      <a:pt x="193770" y="0"/>
                      <a:pt x="277586" y="49924"/>
                    </a:cubicBezTo>
                    <a:cubicBezTo>
                      <a:pt x="315686" y="60810"/>
                      <a:pt x="449943" y="262195"/>
                      <a:pt x="451757" y="343838"/>
                    </a:cubicBezTo>
                    <a:cubicBezTo>
                      <a:pt x="453571" y="425481"/>
                      <a:pt x="310242" y="561552"/>
                      <a:pt x="288471" y="539781"/>
                    </a:cubicBezTo>
                    <a:cubicBezTo>
                      <a:pt x="259084" y="499924"/>
                      <a:pt x="328386" y="231353"/>
                      <a:pt x="321129" y="213210"/>
                    </a:cubicBezTo>
                    <a:cubicBezTo>
                      <a:pt x="313872" y="195067"/>
                      <a:pt x="291786" y="427308"/>
                      <a:pt x="244929" y="430924"/>
                    </a:cubicBezTo>
                    <a:cubicBezTo>
                      <a:pt x="144744" y="449816"/>
                      <a:pt x="123371" y="216838"/>
                      <a:pt x="114300" y="234981"/>
                    </a:cubicBezTo>
                    <a:cubicBezTo>
                      <a:pt x="105229" y="253124"/>
                      <a:pt x="228241" y="493437"/>
                      <a:pt x="179614" y="561552"/>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Freeform 25"/>
              <p:cNvSpPr/>
              <p:nvPr/>
            </p:nvSpPr>
            <p:spPr>
              <a:xfrm>
                <a:off x="4258127" y="1464462"/>
                <a:ext cx="313873" cy="392902"/>
              </a:xfrm>
              <a:custGeom>
                <a:avLst/>
                <a:gdLst>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214813 w 313873"/>
                  <a:gd name="connsiteY6" fmla="*/ 209564 h 395514"/>
                  <a:gd name="connsiteX7" fmla="*/ 92529 w 313873"/>
                  <a:gd name="connsiteY7" fmla="*/ 224971 h 395514"/>
                  <a:gd name="connsiteX8" fmla="*/ 81644 w 313873"/>
                  <a:gd name="connsiteY8"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214813 w 313873"/>
                  <a:gd name="connsiteY6" fmla="*/ 209564 h 395514"/>
                  <a:gd name="connsiteX7" fmla="*/ 92529 w 313873"/>
                  <a:gd name="connsiteY7" fmla="*/ 224971 h 395514"/>
                  <a:gd name="connsiteX8" fmla="*/ 81644 w 313873"/>
                  <a:gd name="connsiteY8"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143343 w 313873"/>
                  <a:gd name="connsiteY6" fmla="*/ 138102 h 395514"/>
                  <a:gd name="connsiteX7" fmla="*/ 92529 w 313873"/>
                  <a:gd name="connsiteY7" fmla="*/ 224971 h 395514"/>
                  <a:gd name="connsiteX8" fmla="*/ 81644 w 313873"/>
                  <a:gd name="connsiteY8"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143343 w 313873"/>
                  <a:gd name="connsiteY6" fmla="*/ 138102 h 395514"/>
                  <a:gd name="connsiteX7" fmla="*/ 70953 w 313873"/>
                  <a:gd name="connsiteY7" fmla="*/ 139714 h 395514"/>
                  <a:gd name="connsiteX8" fmla="*/ 92529 w 313873"/>
                  <a:gd name="connsiteY8" fmla="*/ 224971 h 395514"/>
                  <a:gd name="connsiteX9" fmla="*/ 81644 w 313873"/>
                  <a:gd name="connsiteY9"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143343 w 313873"/>
                  <a:gd name="connsiteY6" fmla="*/ 138102 h 395514"/>
                  <a:gd name="connsiteX7" fmla="*/ 92529 w 313873"/>
                  <a:gd name="connsiteY7" fmla="*/ 224971 h 395514"/>
                  <a:gd name="connsiteX8" fmla="*/ 81644 w 313873"/>
                  <a:gd name="connsiteY8"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2902"/>
                  <a:gd name="connsiteX1" fmla="*/ 16329 w 313873"/>
                  <a:gd name="connsiteY1" fmla="*/ 148771 h 392902"/>
                  <a:gd name="connsiteX2" fmla="*/ 179615 w 313873"/>
                  <a:gd name="connsiteY2" fmla="*/ 18143 h 392902"/>
                  <a:gd name="connsiteX3" fmla="*/ 310244 w 313873"/>
                  <a:gd name="connsiteY3" fmla="*/ 257629 h 392902"/>
                  <a:gd name="connsiteX4" fmla="*/ 201387 w 313873"/>
                  <a:gd name="connsiteY4" fmla="*/ 388257 h 392902"/>
                  <a:gd name="connsiteX5" fmla="*/ 212272 w 313873"/>
                  <a:gd name="connsiteY5" fmla="*/ 285500 h 392902"/>
                  <a:gd name="connsiteX6" fmla="*/ 92529 w 313873"/>
                  <a:gd name="connsiteY6" fmla="*/ 224971 h 392902"/>
                  <a:gd name="connsiteX7" fmla="*/ 81644 w 313873"/>
                  <a:gd name="connsiteY7" fmla="*/ 344714 h 39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873" h="392902">
                    <a:moveTo>
                      <a:pt x="81644" y="344714"/>
                    </a:moveTo>
                    <a:cubicBezTo>
                      <a:pt x="68944" y="332014"/>
                      <a:pt x="0" y="203200"/>
                      <a:pt x="16329" y="148771"/>
                    </a:cubicBezTo>
                    <a:cubicBezTo>
                      <a:pt x="32658" y="94342"/>
                      <a:pt x="130629" y="0"/>
                      <a:pt x="179615" y="18143"/>
                    </a:cubicBezTo>
                    <a:cubicBezTo>
                      <a:pt x="228601" y="36286"/>
                      <a:pt x="306615" y="195943"/>
                      <a:pt x="310244" y="257629"/>
                    </a:cubicBezTo>
                    <a:cubicBezTo>
                      <a:pt x="313873" y="319315"/>
                      <a:pt x="217716" y="383612"/>
                      <a:pt x="201387" y="388257"/>
                    </a:cubicBezTo>
                    <a:cubicBezTo>
                      <a:pt x="185058" y="392902"/>
                      <a:pt x="230415" y="312714"/>
                      <a:pt x="212272" y="285500"/>
                    </a:cubicBezTo>
                    <a:cubicBezTo>
                      <a:pt x="194129" y="258286"/>
                      <a:pt x="114300" y="215102"/>
                      <a:pt x="92529" y="224971"/>
                    </a:cubicBezTo>
                    <a:cubicBezTo>
                      <a:pt x="70758" y="234840"/>
                      <a:pt x="94344" y="357414"/>
                      <a:pt x="81644" y="344714"/>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Freeform 26"/>
              <p:cNvSpPr/>
              <p:nvPr/>
            </p:nvSpPr>
            <p:spPr>
              <a:xfrm>
                <a:off x="4635501" y="1651000"/>
                <a:ext cx="247650" cy="325224"/>
              </a:xfrm>
              <a:custGeom>
                <a:avLst/>
                <a:gdLst>
                  <a:gd name="connsiteX0" fmla="*/ 99786 w 306615"/>
                  <a:gd name="connsiteY0" fmla="*/ 373743 h 406400"/>
                  <a:gd name="connsiteX1" fmla="*/ 12700 w 306615"/>
                  <a:gd name="connsiteY1" fmla="*/ 210457 h 406400"/>
                  <a:gd name="connsiteX2" fmla="*/ 175986 w 306615"/>
                  <a:gd name="connsiteY2" fmla="*/ 3628 h 406400"/>
                  <a:gd name="connsiteX3" fmla="*/ 295729 w 306615"/>
                  <a:gd name="connsiteY3" fmla="*/ 232228 h 406400"/>
                  <a:gd name="connsiteX4" fmla="*/ 110672 w 306615"/>
                  <a:gd name="connsiteY4" fmla="*/ 243114 h 406400"/>
                  <a:gd name="connsiteX5" fmla="*/ 230415 w 306615"/>
                  <a:gd name="connsiteY5" fmla="*/ 297543 h 406400"/>
                  <a:gd name="connsiteX6" fmla="*/ 219529 w 306615"/>
                  <a:gd name="connsiteY6" fmla="*/ 395514 h 406400"/>
                  <a:gd name="connsiteX7" fmla="*/ 88900 w 306615"/>
                  <a:gd name="connsiteY7" fmla="*/ 232228 h 406400"/>
                  <a:gd name="connsiteX8" fmla="*/ 99786 w 306615"/>
                  <a:gd name="connsiteY8" fmla="*/ 373743 h 406400"/>
                  <a:gd name="connsiteX0" fmla="*/ 99786 w 319964"/>
                  <a:gd name="connsiteY0" fmla="*/ 373743 h 418302"/>
                  <a:gd name="connsiteX1" fmla="*/ 12700 w 319964"/>
                  <a:gd name="connsiteY1" fmla="*/ 210457 h 418302"/>
                  <a:gd name="connsiteX2" fmla="*/ 175986 w 319964"/>
                  <a:gd name="connsiteY2" fmla="*/ 3628 h 418302"/>
                  <a:gd name="connsiteX3" fmla="*/ 295729 w 319964"/>
                  <a:gd name="connsiteY3" fmla="*/ 232228 h 418302"/>
                  <a:gd name="connsiteX4" fmla="*/ 110672 w 319964"/>
                  <a:gd name="connsiteY4" fmla="*/ 243114 h 418302"/>
                  <a:gd name="connsiteX5" fmla="*/ 301821 w 319964"/>
                  <a:gd name="connsiteY5" fmla="*/ 368957 h 418302"/>
                  <a:gd name="connsiteX6" fmla="*/ 219529 w 319964"/>
                  <a:gd name="connsiteY6" fmla="*/ 395514 h 418302"/>
                  <a:gd name="connsiteX7" fmla="*/ 88900 w 319964"/>
                  <a:gd name="connsiteY7" fmla="*/ 232228 h 418302"/>
                  <a:gd name="connsiteX8" fmla="*/ 99786 w 319964"/>
                  <a:gd name="connsiteY8" fmla="*/ 373743 h 418302"/>
                  <a:gd name="connsiteX0" fmla="*/ 99786 w 308063"/>
                  <a:gd name="connsiteY0" fmla="*/ 373743 h 418302"/>
                  <a:gd name="connsiteX1" fmla="*/ 12700 w 308063"/>
                  <a:gd name="connsiteY1" fmla="*/ 210457 h 418302"/>
                  <a:gd name="connsiteX2" fmla="*/ 175986 w 308063"/>
                  <a:gd name="connsiteY2" fmla="*/ 3628 h 418302"/>
                  <a:gd name="connsiteX3" fmla="*/ 295729 w 308063"/>
                  <a:gd name="connsiteY3" fmla="*/ 232228 h 418302"/>
                  <a:gd name="connsiteX4" fmla="*/ 182078 w 308063"/>
                  <a:gd name="connsiteY4" fmla="*/ 243114 h 418302"/>
                  <a:gd name="connsiteX5" fmla="*/ 301821 w 308063"/>
                  <a:gd name="connsiteY5" fmla="*/ 368957 h 418302"/>
                  <a:gd name="connsiteX6" fmla="*/ 219529 w 308063"/>
                  <a:gd name="connsiteY6" fmla="*/ 395514 h 418302"/>
                  <a:gd name="connsiteX7" fmla="*/ 88900 w 308063"/>
                  <a:gd name="connsiteY7" fmla="*/ 232228 h 418302"/>
                  <a:gd name="connsiteX8" fmla="*/ 99786 w 308063"/>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524" h="418302">
                    <a:moveTo>
                      <a:pt x="99786" y="373743"/>
                    </a:moveTo>
                    <a:cubicBezTo>
                      <a:pt x="10885" y="332025"/>
                      <a:pt x="0" y="272143"/>
                      <a:pt x="12700" y="210457"/>
                    </a:cubicBezTo>
                    <a:cubicBezTo>
                      <a:pt x="25400" y="148771"/>
                      <a:pt x="128815" y="0"/>
                      <a:pt x="175986" y="3628"/>
                    </a:cubicBezTo>
                    <a:cubicBezTo>
                      <a:pt x="223157" y="7256"/>
                      <a:pt x="318524" y="117713"/>
                      <a:pt x="295729" y="232228"/>
                    </a:cubicBezTo>
                    <a:cubicBezTo>
                      <a:pt x="247529" y="253103"/>
                      <a:pt x="181063" y="220326"/>
                      <a:pt x="182078" y="243114"/>
                    </a:cubicBezTo>
                    <a:cubicBezTo>
                      <a:pt x="183093" y="265902"/>
                      <a:pt x="295579" y="343557"/>
                      <a:pt x="301821" y="368957"/>
                    </a:cubicBezTo>
                    <a:cubicBezTo>
                      <a:pt x="308063" y="394357"/>
                      <a:pt x="255016" y="418302"/>
                      <a:pt x="219529" y="395514"/>
                    </a:cubicBezTo>
                    <a:cubicBezTo>
                      <a:pt x="184042" y="372726"/>
                      <a:pt x="108857" y="235856"/>
                      <a:pt x="88900" y="232228"/>
                    </a:cubicBezTo>
                    <a:cubicBezTo>
                      <a:pt x="68943" y="228600"/>
                      <a:pt x="112486" y="377372"/>
                      <a:pt x="99786" y="37374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Freeform 27"/>
              <p:cNvSpPr/>
              <p:nvPr/>
            </p:nvSpPr>
            <p:spPr>
              <a:xfrm>
                <a:off x="4968874" y="1796294"/>
                <a:ext cx="187325" cy="305556"/>
              </a:xfrm>
              <a:custGeom>
                <a:avLst/>
                <a:gdLst>
                  <a:gd name="connsiteX0" fmla="*/ 7257 w 228600"/>
                  <a:gd name="connsiteY0" fmla="*/ 145142 h 293914"/>
                  <a:gd name="connsiteX1" fmla="*/ 116114 w 228600"/>
                  <a:gd name="connsiteY1" fmla="*/ 3628 h 293914"/>
                  <a:gd name="connsiteX2" fmla="*/ 224971 w 228600"/>
                  <a:gd name="connsiteY2" fmla="*/ 166913 h 293914"/>
                  <a:gd name="connsiteX3" fmla="*/ 94342 w 228600"/>
                  <a:gd name="connsiteY3" fmla="*/ 188685 h 293914"/>
                  <a:gd name="connsiteX4" fmla="*/ 159657 w 228600"/>
                  <a:gd name="connsiteY4" fmla="*/ 275771 h 293914"/>
                  <a:gd name="connsiteX5" fmla="*/ 39914 w 228600"/>
                  <a:gd name="connsiteY5" fmla="*/ 275771 h 293914"/>
                  <a:gd name="connsiteX6" fmla="*/ 72571 w 228600"/>
                  <a:gd name="connsiteY6" fmla="*/ 166913 h 293914"/>
                  <a:gd name="connsiteX7" fmla="*/ 7257 w 228600"/>
                  <a:gd name="connsiteY7" fmla="*/ 145142 h 293914"/>
                  <a:gd name="connsiteX0" fmla="*/ 7257 w 227692"/>
                  <a:gd name="connsiteY0" fmla="*/ 145142 h 293914"/>
                  <a:gd name="connsiteX1" fmla="*/ 116114 w 227692"/>
                  <a:gd name="connsiteY1" fmla="*/ 3628 h 293914"/>
                  <a:gd name="connsiteX2" fmla="*/ 224971 w 227692"/>
                  <a:gd name="connsiteY2" fmla="*/ 166913 h 293914"/>
                  <a:gd name="connsiteX3" fmla="*/ 132442 w 227692"/>
                  <a:gd name="connsiteY3" fmla="*/ 188685 h 293914"/>
                  <a:gd name="connsiteX4" fmla="*/ 159657 w 227692"/>
                  <a:gd name="connsiteY4" fmla="*/ 275771 h 293914"/>
                  <a:gd name="connsiteX5" fmla="*/ 39914 w 227692"/>
                  <a:gd name="connsiteY5" fmla="*/ 275771 h 293914"/>
                  <a:gd name="connsiteX6" fmla="*/ 72571 w 227692"/>
                  <a:gd name="connsiteY6" fmla="*/ 166913 h 293914"/>
                  <a:gd name="connsiteX7" fmla="*/ 7257 w 227692"/>
                  <a:gd name="connsiteY7" fmla="*/ 145142 h 293914"/>
                  <a:gd name="connsiteX0" fmla="*/ 7257 w 227692"/>
                  <a:gd name="connsiteY0" fmla="*/ 145142 h 300264"/>
                  <a:gd name="connsiteX1" fmla="*/ 116114 w 227692"/>
                  <a:gd name="connsiteY1" fmla="*/ 3628 h 300264"/>
                  <a:gd name="connsiteX2" fmla="*/ 224971 w 227692"/>
                  <a:gd name="connsiteY2" fmla="*/ 166913 h 300264"/>
                  <a:gd name="connsiteX3" fmla="*/ 132442 w 227692"/>
                  <a:gd name="connsiteY3" fmla="*/ 188685 h 300264"/>
                  <a:gd name="connsiteX4" fmla="*/ 159657 w 227692"/>
                  <a:gd name="connsiteY4" fmla="*/ 275771 h 300264"/>
                  <a:gd name="connsiteX5" fmla="*/ 39914 w 227692"/>
                  <a:gd name="connsiteY5" fmla="*/ 275771 h 300264"/>
                  <a:gd name="connsiteX6" fmla="*/ 72571 w 227692"/>
                  <a:gd name="connsiteY6" fmla="*/ 128813 h 300264"/>
                  <a:gd name="connsiteX7" fmla="*/ 7257 w 227692"/>
                  <a:gd name="connsiteY7" fmla="*/ 145142 h 300264"/>
                  <a:gd name="connsiteX0" fmla="*/ 7257 w 227692"/>
                  <a:gd name="connsiteY0" fmla="*/ 145142 h 300264"/>
                  <a:gd name="connsiteX1" fmla="*/ 116114 w 227692"/>
                  <a:gd name="connsiteY1" fmla="*/ 3628 h 300264"/>
                  <a:gd name="connsiteX2" fmla="*/ 224971 w 227692"/>
                  <a:gd name="connsiteY2" fmla="*/ 166913 h 300264"/>
                  <a:gd name="connsiteX3" fmla="*/ 132442 w 227692"/>
                  <a:gd name="connsiteY3" fmla="*/ 150585 h 300264"/>
                  <a:gd name="connsiteX4" fmla="*/ 159657 w 227692"/>
                  <a:gd name="connsiteY4" fmla="*/ 275771 h 300264"/>
                  <a:gd name="connsiteX5" fmla="*/ 39914 w 227692"/>
                  <a:gd name="connsiteY5" fmla="*/ 275771 h 300264"/>
                  <a:gd name="connsiteX6" fmla="*/ 72571 w 227692"/>
                  <a:gd name="connsiteY6" fmla="*/ 128813 h 300264"/>
                  <a:gd name="connsiteX7" fmla="*/ 7257 w 227692"/>
                  <a:gd name="connsiteY7" fmla="*/ 145142 h 300264"/>
                  <a:gd name="connsiteX0" fmla="*/ 7257 w 227692"/>
                  <a:gd name="connsiteY0" fmla="*/ 153609 h 308731"/>
                  <a:gd name="connsiteX1" fmla="*/ 116114 w 227692"/>
                  <a:gd name="connsiteY1" fmla="*/ 12095 h 308731"/>
                  <a:gd name="connsiteX2" fmla="*/ 224971 w 227692"/>
                  <a:gd name="connsiteY2" fmla="*/ 226180 h 308731"/>
                  <a:gd name="connsiteX3" fmla="*/ 132442 w 227692"/>
                  <a:gd name="connsiteY3" fmla="*/ 159052 h 308731"/>
                  <a:gd name="connsiteX4" fmla="*/ 159657 w 227692"/>
                  <a:gd name="connsiteY4" fmla="*/ 284238 h 308731"/>
                  <a:gd name="connsiteX5" fmla="*/ 39914 w 227692"/>
                  <a:gd name="connsiteY5" fmla="*/ 284238 h 308731"/>
                  <a:gd name="connsiteX6" fmla="*/ 72571 w 227692"/>
                  <a:gd name="connsiteY6" fmla="*/ 137280 h 308731"/>
                  <a:gd name="connsiteX7" fmla="*/ 7257 w 227692"/>
                  <a:gd name="connsiteY7" fmla="*/ 153609 h 308731"/>
                  <a:gd name="connsiteX0" fmla="*/ 7257 w 224971"/>
                  <a:gd name="connsiteY0" fmla="*/ 153609 h 308731"/>
                  <a:gd name="connsiteX1" fmla="*/ 116114 w 224971"/>
                  <a:gd name="connsiteY1" fmla="*/ 12095 h 308731"/>
                  <a:gd name="connsiteX2" fmla="*/ 224971 w 224971"/>
                  <a:gd name="connsiteY2" fmla="*/ 226180 h 308731"/>
                  <a:gd name="connsiteX3" fmla="*/ 132442 w 224971"/>
                  <a:gd name="connsiteY3" fmla="*/ 159052 h 308731"/>
                  <a:gd name="connsiteX4" fmla="*/ 159657 w 224971"/>
                  <a:gd name="connsiteY4" fmla="*/ 284238 h 308731"/>
                  <a:gd name="connsiteX5" fmla="*/ 39914 w 224971"/>
                  <a:gd name="connsiteY5" fmla="*/ 284238 h 308731"/>
                  <a:gd name="connsiteX6" fmla="*/ 72571 w 224971"/>
                  <a:gd name="connsiteY6" fmla="*/ 137280 h 308731"/>
                  <a:gd name="connsiteX7" fmla="*/ 7257 w 224971"/>
                  <a:gd name="connsiteY7" fmla="*/ 153609 h 308731"/>
                  <a:gd name="connsiteX0" fmla="*/ 4082 w 221796"/>
                  <a:gd name="connsiteY0" fmla="*/ 153609 h 308731"/>
                  <a:gd name="connsiteX1" fmla="*/ 112939 w 221796"/>
                  <a:gd name="connsiteY1" fmla="*/ 12095 h 308731"/>
                  <a:gd name="connsiteX2" fmla="*/ 221796 w 221796"/>
                  <a:gd name="connsiteY2" fmla="*/ 226180 h 308731"/>
                  <a:gd name="connsiteX3" fmla="*/ 129267 w 221796"/>
                  <a:gd name="connsiteY3" fmla="*/ 159052 h 308731"/>
                  <a:gd name="connsiteX4" fmla="*/ 156482 w 221796"/>
                  <a:gd name="connsiteY4" fmla="*/ 284238 h 308731"/>
                  <a:gd name="connsiteX5" fmla="*/ 36739 w 221796"/>
                  <a:gd name="connsiteY5" fmla="*/ 284238 h 308731"/>
                  <a:gd name="connsiteX6" fmla="*/ 69396 w 221796"/>
                  <a:gd name="connsiteY6" fmla="*/ 137280 h 308731"/>
                  <a:gd name="connsiteX7" fmla="*/ 4082 w 221796"/>
                  <a:gd name="connsiteY7" fmla="*/ 153609 h 308731"/>
                  <a:gd name="connsiteX0" fmla="*/ 4082 w 221796"/>
                  <a:gd name="connsiteY0" fmla="*/ 150434 h 305556"/>
                  <a:gd name="connsiteX1" fmla="*/ 112939 w 221796"/>
                  <a:gd name="connsiteY1" fmla="*/ 8920 h 305556"/>
                  <a:gd name="connsiteX2" fmla="*/ 221796 w 221796"/>
                  <a:gd name="connsiteY2" fmla="*/ 223005 h 305556"/>
                  <a:gd name="connsiteX3" fmla="*/ 129267 w 221796"/>
                  <a:gd name="connsiteY3" fmla="*/ 155877 h 305556"/>
                  <a:gd name="connsiteX4" fmla="*/ 156482 w 221796"/>
                  <a:gd name="connsiteY4" fmla="*/ 281063 h 305556"/>
                  <a:gd name="connsiteX5" fmla="*/ 36739 w 221796"/>
                  <a:gd name="connsiteY5" fmla="*/ 281063 h 305556"/>
                  <a:gd name="connsiteX6" fmla="*/ 69396 w 221796"/>
                  <a:gd name="connsiteY6" fmla="*/ 134105 h 305556"/>
                  <a:gd name="connsiteX7" fmla="*/ 4082 w 221796"/>
                  <a:gd name="connsiteY7" fmla="*/ 150434 h 305556"/>
                  <a:gd name="connsiteX0" fmla="*/ 4082 w 221796"/>
                  <a:gd name="connsiteY0" fmla="*/ 150434 h 305556"/>
                  <a:gd name="connsiteX1" fmla="*/ 112939 w 221796"/>
                  <a:gd name="connsiteY1" fmla="*/ 8920 h 305556"/>
                  <a:gd name="connsiteX2" fmla="*/ 221796 w 221796"/>
                  <a:gd name="connsiteY2" fmla="*/ 223005 h 305556"/>
                  <a:gd name="connsiteX3" fmla="*/ 129267 w 221796"/>
                  <a:gd name="connsiteY3" fmla="*/ 155877 h 305556"/>
                  <a:gd name="connsiteX4" fmla="*/ 156482 w 221796"/>
                  <a:gd name="connsiteY4" fmla="*/ 281063 h 305556"/>
                  <a:gd name="connsiteX5" fmla="*/ 36739 w 221796"/>
                  <a:gd name="connsiteY5" fmla="*/ 281063 h 305556"/>
                  <a:gd name="connsiteX6" fmla="*/ 69396 w 221796"/>
                  <a:gd name="connsiteY6" fmla="*/ 134105 h 305556"/>
                  <a:gd name="connsiteX7" fmla="*/ 4082 w 221796"/>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325" h="305556">
                    <a:moveTo>
                      <a:pt x="4082" y="150434"/>
                    </a:moveTo>
                    <a:cubicBezTo>
                      <a:pt x="8164" y="107345"/>
                      <a:pt x="13153" y="0"/>
                      <a:pt x="112939" y="8920"/>
                    </a:cubicBezTo>
                    <a:cubicBezTo>
                      <a:pt x="187325" y="11490"/>
                      <a:pt x="168275" y="160412"/>
                      <a:pt x="170996" y="184905"/>
                    </a:cubicBezTo>
                    <a:cubicBezTo>
                      <a:pt x="135617" y="209398"/>
                      <a:pt x="131686" y="139851"/>
                      <a:pt x="129267" y="155877"/>
                    </a:cubicBezTo>
                    <a:cubicBezTo>
                      <a:pt x="107798" y="203653"/>
                      <a:pt x="171903" y="260199"/>
                      <a:pt x="156482" y="281063"/>
                    </a:cubicBezTo>
                    <a:cubicBezTo>
                      <a:pt x="141061" y="301927"/>
                      <a:pt x="51253" y="305556"/>
                      <a:pt x="36739" y="281063"/>
                    </a:cubicBezTo>
                    <a:cubicBezTo>
                      <a:pt x="22225" y="256570"/>
                      <a:pt x="74839" y="152248"/>
                      <a:pt x="69396" y="134105"/>
                    </a:cubicBezTo>
                    <a:cubicBezTo>
                      <a:pt x="63953" y="115962"/>
                      <a:pt x="0" y="222098"/>
                      <a:pt x="4082" y="150434"/>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5" name="Oval 14"/>
            <p:cNvSpPr/>
            <p:nvPr/>
          </p:nvSpPr>
          <p:spPr>
            <a:xfrm>
              <a:off x="2616200" y="5429250"/>
              <a:ext cx="177800" cy="177800"/>
            </a:xfrm>
            <a:prstGeom prst="ellipse">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2171700" y="5295900"/>
              <a:ext cx="177800" cy="177800"/>
            </a:xfrm>
            <a:prstGeom prst="ellipse">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p:cNvSpPr/>
            <p:nvPr/>
          </p:nvSpPr>
          <p:spPr>
            <a:xfrm>
              <a:off x="2171700" y="5607050"/>
              <a:ext cx="177800" cy="177800"/>
            </a:xfrm>
            <a:prstGeom prst="ellipse">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p:cNvSpPr/>
            <p:nvPr/>
          </p:nvSpPr>
          <p:spPr>
            <a:xfrm>
              <a:off x="1682750" y="5118100"/>
              <a:ext cx="177800" cy="177800"/>
            </a:xfrm>
            <a:prstGeom prst="ellipse">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p:cNvSpPr/>
            <p:nvPr/>
          </p:nvSpPr>
          <p:spPr>
            <a:xfrm>
              <a:off x="1682750" y="5518150"/>
              <a:ext cx="177800" cy="177800"/>
            </a:xfrm>
            <a:prstGeom prst="ellipse">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Oval 20"/>
            <p:cNvSpPr/>
            <p:nvPr/>
          </p:nvSpPr>
          <p:spPr>
            <a:xfrm>
              <a:off x="1460500" y="5295900"/>
              <a:ext cx="177800" cy="177800"/>
            </a:xfrm>
            <a:prstGeom prst="ellipse">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Oval 21"/>
            <p:cNvSpPr/>
            <p:nvPr/>
          </p:nvSpPr>
          <p:spPr>
            <a:xfrm>
              <a:off x="3194050" y="5295900"/>
              <a:ext cx="177800" cy="177800"/>
            </a:xfrm>
            <a:prstGeom prst="ellipse">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0" name="TextBox 29"/>
          <p:cNvSpPr txBox="1"/>
          <p:nvPr/>
        </p:nvSpPr>
        <p:spPr>
          <a:xfrm>
            <a:off x="5060950" y="5207000"/>
            <a:ext cx="2489200" cy="646331"/>
          </a:xfrm>
          <a:prstGeom prst="rect">
            <a:avLst/>
          </a:prstGeom>
          <a:noFill/>
        </p:spPr>
        <p:txBody>
          <a:bodyPr wrap="square" rtlCol="0">
            <a:spAutoFit/>
          </a:bodyPr>
          <a:lstStyle/>
          <a:p>
            <a:r>
              <a:rPr lang="en-CA" b="1" dirty="0" smtClean="0"/>
              <a:t>Location of threaded rods beneath the sole</a:t>
            </a:r>
            <a:endParaRPr lang="en-CA" b="1" dirty="0"/>
          </a:p>
        </p:txBody>
      </p:sp>
      <p:pic>
        <p:nvPicPr>
          <p:cNvPr id="38914" name="Picture 2"/>
          <p:cNvPicPr>
            <a:picLocks noChangeAspect="1" noChangeArrowheads="1"/>
          </p:cNvPicPr>
          <p:nvPr/>
        </p:nvPicPr>
        <p:blipFill>
          <a:blip r:embed="rId2" cstate="print"/>
          <a:srcRect/>
          <a:stretch>
            <a:fillRect/>
          </a:stretch>
        </p:blipFill>
        <p:spPr bwMode="auto">
          <a:xfrm>
            <a:off x="882650" y="-1949450"/>
            <a:ext cx="3289300" cy="1888302"/>
          </a:xfrm>
          <a:prstGeom prst="rect">
            <a:avLst/>
          </a:prstGeom>
          <a:noFill/>
          <a:ln w="9525">
            <a:noFill/>
            <a:miter lim="800000"/>
            <a:headEnd/>
            <a:tailEnd/>
          </a:ln>
          <a:effectLst/>
        </p:spPr>
      </p:pic>
      <p:graphicFrame>
        <p:nvGraphicFramePr>
          <p:cNvPr id="32" name="Table 31"/>
          <p:cNvGraphicFramePr>
            <a:graphicFrameLocks noGrp="1"/>
          </p:cNvGraphicFramePr>
          <p:nvPr/>
        </p:nvGraphicFramePr>
        <p:xfrm>
          <a:off x="4927600" y="1384300"/>
          <a:ext cx="3155950" cy="1854200"/>
        </p:xfrm>
        <a:graphic>
          <a:graphicData uri="http://schemas.openxmlformats.org/drawingml/2006/table">
            <a:tbl>
              <a:tblPr firstRow="1" bandRow="1">
                <a:tableStyleId>{5C22544A-7EE6-4342-B048-85BDC9FD1C3A}</a:tableStyleId>
              </a:tblPr>
              <a:tblGrid>
                <a:gridCol w="2222500"/>
                <a:gridCol w="933450"/>
              </a:tblGrid>
              <a:tr h="370840">
                <a:tc>
                  <a:txBody>
                    <a:bodyPr/>
                    <a:lstStyle/>
                    <a:p>
                      <a:r>
                        <a:rPr lang="en-CA" dirty="0" smtClean="0"/>
                        <a:t>Location</a:t>
                      </a:r>
                      <a:endParaRPr lang="en-CA" dirty="0"/>
                    </a:p>
                  </a:txBody>
                  <a:tcPr/>
                </a:tc>
                <a:tc>
                  <a:txBody>
                    <a:bodyPr/>
                    <a:lstStyle/>
                    <a:p>
                      <a:r>
                        <a:rPr lang="en-CA" dirty="0" smtClean="0"/>
                        <a:t>Rods</a:t>
                      </a:r>
                      <a:endParaRPr lang="en-CA" dirty="0"/>
                    </a:p>
                  </a:txBody>
                  <a:tcPr/>
                </a:tc>
              </a:tr>
              <a:tr h="370840">
                <a:tc>
                  <a:txBody>
                    <a:bodyPr/>
                    <a:lstStyle/>
                    <a:p>
                      <a:r>
                        <a:rPr lang="en-CA" dirty="0" smtClean="0"/>
                        <a:t>Heel</a:t>
                      </a:r>
                      <a:endParaRPr lang="en-CA" dirty="0"/>
                    </a:p>
                  </a:txBody>
                  <a:tcPr/>
                </a:tc>
                <a:tc>
                  <a:txBody>
                    <a:bodyPr/>
                    <a:lstStyle/>
                    <a:p>
                      <a:r>
                        <a:rPr lang="en-CA" dirty="0" smtClean="0"/>
                        <a:t>3</a:t>
                      </a:r>
                      <a:endParaRPr lang="en-CA" dirty="0"/>
                    </a:p>
                  </a:txBody>
                  <a:tcPr/>
                </a:tc>
              </a:tr>
              <a:tr h="370840">
                <a:tc>
                  <a:txBody>
                    <a:bodyPr/>
                    <a:lstStyle/>
                    <a:p>
                      <a:r>
                        <a:rPr lang="en-CA" dirty="0" smtClean="0"/>
                        <a:t>Arch</a:t>
                      </a:r>
                      <a:endParaRPr lang="en-CA" dirty="0"/>
                    </a:p>
                  </a:txBody>
                  <a:tcPr/>
                </a:tc>
                <a:tc>
                  <a:txBody>
                    <a:bodyPr/>
                    <a:lstStyle/>
                    <a:p>
                      <a:r>
                        <a:rPr lang="en-CA" dirty="0" smtClean="0"/>
                        <a:t>2</a:t>
                      </a:r>
                      <a:endParaRPr lang="en-CA" dirty="0"/>
                    </a:p>
                  </a:txBody>
                  <a:tcPr/>
                </a:tc>
              </a:tr>
              <a:tr h="370840">
                <a:tc>
                  <a:txBody>
                    <a:bodyPr/>
                    <a:lstStyle/>
                    <a:p>
                      <a:r>
                        <a:rPr lang="en-CA" dirty="0" smtClean="0"/>
                        <a:t>Metatarsals</a:t>
                      </a:r>
                      <a:endParaRPr lang="en-CA" dirty="0"/>
                    </a:p>
                  </a:txBody>
                  <a:tcPr/>
                </a:tc>
                <a:tc>
                  <a:txBody>
                    <a:bodyPr/>
                    <a:lstStyle/>
                    <a:p>
                      <a:r>
                        <a:rPr lang="en-CA" dirty="0" smtClean="0"/>
                        <a:t>1</a:t>
                      </a:r>
                      <a:endParaRPr lang="en-CA" dirty="0"/>
                    </a:p>
                  </a:txBody>
                  <a:tcPr/>
                </a:tc>
              </a:tr>
              <a:tr h="370840">
                <a:tc>
                  <a:txBody>
                    <a:bodyPr/>
                    <a:lstStyle/>
                    <a:p>
                      <a:r>
                        <a:rPr lang="en-CA" dirty="0" smtClean="0"/>
                        <a:t>Proximal</a:t>
                      </a:r>
                      <a:r>
                        <a:rPr lang="en-CA" baseline="0" dirty="0" smtClean="0"/>
                        <a:t> Phalanges</a:t>
                      </a:r>
                      <a:endParaRPr lang="en-CA" dirty="0"/>
                    </a:p>
                  </a:txBody>
                  <a:tcPr/>
                </a:tc>
                <a:tc>
                  <a:txBody>
                    <a:bodyPr/>
                    <a:lstStyle/>
                    <a:p>
                      <a:r>
                        <a:rPr lang="en-CA" dirty="0" smtClean="0"/>
                        <a:t>1</a:t>
                      </a:r>
                      <a:endParaRPr lang="en-CA" dirty="0"/>
                    </a:p>
                  </a:txBody>
                  <a:tcPr/>
                </a:tc>
              </a:tr>
            </a:tbl>
          </a:graphicData>
        </a:graphic>
      </p:graphicFrame>
      <p:graphicFrame>
        <p:nvGraphicFramePr>
          <p:cNvPr id="33" name="Table 32"/>
          <p:cNvGraphicFramePr>
            <a:graphicFrameLocks noGrp="1"/>
          </p:cNvGraphicFramePr>
          <p:nvPr/>
        </p:nvGraphicFramePr>
        <p:xfrm>
          <a:off x="527050" y="3216910"/>
          <a:ext cx="3689350" cy="2194560"/>
        </p:xfrm>
        <a:graphic>
          <a:graphicData uri="http://schemas.openxmlformats.org/drawingml/2006/table">
            <a:tbl>
              <a:tblPr/>
              <a:tblGrid>
                <a:gridCol w="2178050"/>
                <a:gridCol w="1511300"/>
              </a:tblGrid>
              <a:tr h="0">
                <a:tc>
                  <a:txBody>
                    <a:bodyPr/>
                    <a:lstStyle/>
                    <a:p>
                      <a:r>
                        <a:rPr lang="en-CA" dirty="0"/>
                        <a:t>Inch Thread Size</a:t>
                      </a:r>
                      <a:br>
                        <a:rPr lang="en-CA" dirty="0"/>
                      </a:br>
                      <a:endParaRPr lang="en-CA" dirty="0"/>
                    </a:p>
                  </a:txBody>
                  <a:tcPr anchor="ctr">
                    <a:lnL>
                      <a:noFill/>
                    </a:lnL>
                    <a:lnR>
                      <a:noFill/>
                    </a:lnR>
                    <a:lnT>
                      <a:noFill/>
                    </a:lnT>
                    <a:lnB>
                      <a:noFill/>
                    </a:lnB>
                  </a:tcPr>
                </a:tc>
                <a:tc>
                  <a:txBody>
                    <a:bodyPr/>
                    <a:lstStyle/>
                    <a:p>
                      <a:r>
                        <a:rPr lang="en-CA" dirty="0"/>
                        <a:t>5/16"-18</a:t>
                      </a:r>
                      <a:br>
                        <a:rPr lang="en-CA" dirty="0"/>
                      </a:br>
                      <a:endParaRPr lang="en-CA" dirty="0"/>
                    </a:p>
                  </a:txBody>
                  <a:tcPr anchor="ctr">
                    <a:lnL>
                      <a:noFill/>
                    </a:lnL>
                    <a:lnR>
                      <a:noFill/>
                    </a:lnR>
                    <a:lnT>
                      <a:noFill/>
                    </a:lnT>
                    <a:lnB>
                      <a:noFill/>
                    </a:lnB>
                  </a:tcPr>
                </a:tc>
              </a:tr>
              <a:tr h="0">
                <a:tc>
                  <a:txBody>
                    <a:bodyPr/>
                    <a:lstStyle/>
                    <a:p>
                      <a:r>
                        <a:rPr lang="en-CA"/>
                        <a:t>Overall Length</a:t>
                      </a:r>
                      <a:br>
                        <a:rPr lang="en-CA"/>
                      </a:br>
                      <a:endParaRPr lang="en-CA"/>
                    </a:p>
                  </a:txBody>
                  <a:tcPr anchor="ctr">
                    <a:lnL>
                      <a:noFill/>
                    </a:lnL>
                    <a:lnR>
                      <a:noFill/>
                    </a:lnR>
                    <a:lnT>
                      <a:noFill/>
                    </a:lnT>
                    <a:lnB>
                      <a:noFill/>
                    </a:lnB>
                  </a:tcPr>
                </a:tc>
                <a:tc>
                  <a:txBody>
                    <a:bodyPr/>
                    <a:lstStyle/>
                    <a:p>
                      <a:r>
                        <a:rPr lang="en-CA"/>
                        <a:t>1-1/4"</a:t>
                      </a:r>
                      <a:br>
                        <a:rPr lang="en-CA"/>
                      </a:br>
                      <a:endParaRPr lang="en-CA"/>
                    </a:p>
                  </a:txBody>
                  <a:tcPr anchor="ctr">
                    <a:lnL>
                      <a:noFill/>
                    </a:lnL>
                    <a:lnR>
                      <a:noFill/>
                    </a:lnR>
                    <a:lnT>
                      <a:noFill/>
                    </a:lnT>
                    <a:lnB>
                      <a:noFill/>
                    </a:lnB>
                  </a:tcPr>
                </a:tc>
              </a:tr>
              <a:tr h="0">
                <a:tc>
                  <a:txBody>
                    <a:bodyPr/>
                    <a:lstStyle/>
                    <a:p>
                      <a:r>
                        <a:rPr lang="en-CA" dirty="0"/>
                        <a:t>Minimum Tensile Strength</a:t>
                      </a:r>
                      <a:br>
                        <a:rPr lang="en-CA" dirty="0"/>
                      </a:br>
                      <a:endParaRPr lang="en-CA" dirty="0"/>
                    </a:p>
                  </a:txBody>
                  <a:tcPr anchor="ctr">
                    <a:lnL>
                      <a:noFill/>
                    </a:lnL>
                    <a:lnR>
                      <a:noFill/>
                    </a:lnR>
                    <a:lnT>
                      <a:noFill/>
                    </a:lnT>
                    <a:lnB>
                      <a:noFill/>
                    </a:lnB>
                  </a:tcPr>
                </a:tc>
                <a:tc>
                  <a:txBody>
                    <a:bodyPr/>
                    <a:lstStyle/>
                    <a:p>
                      <a:r>
                        <a:rPr lang="en-CA" dirty="0"/>
                        <a:t>42,000 </a:t>
                      </a:r>
                      <a:r>
                        <a:rPr lang="en-CA" dirty="0" err="1"/>
                        <a:t>psi</a:t>
                      </a:r>
                      <a:endParaRPr lang="en-CA" dirty="0"/>
                    </a:p>
                  </a:txBody>
                  <a:tcPr anchor="ctr">
                    <a:lnL>
                      <a:noFill/>
                    </a:lnL>
                    <a:lnR>
                      <a:noFill/>
                    </a:lnR>
                    <a:lnT>
                      <a:noFill/>
                    </a:lnT>
                    <a:lnB>
                      <a:noFill/>
                    </a:lnB>
                  </a:tcPr>
                </a:tc>
              </a:tr>
            </a:tbl>
          </a:graphicData>
        </a:graphic>
      </p:graphicFrame>
      <p:sp>
        <p:nvSpPr>
          <p:cNvPr id="35" name="TextBox 34"/>
          <p:cNvSpPr txBox="1"/>
          <p:nvPr/>
        </p:nvSpPr>
        <p:spPr>
          <a:xfrm>
            <a:off x="1993900" y="2228850"/>
            <a:ext cx="2800350" cy="369332"/>
          </a:xfrm>
          <a:prstGeom prst="rect">
            <a:avLst/>
          </a:prstGeom>
          <a:noFill/>
        </p:spPr>
        <p:txBody>
          <a:bodyPr wrap="square" rtlCol="0">
            <a:spAutoFit/>
          </a:bodyPr>
          <a:lstStyle/>
          <a:p>
            <a:r>
              <a:rPr lang="en-CA" dirty="0" smtClean="0"/>
              <a:t>Part Number:  </a:t>
            </a:r>
            <a:r>
              <a:rPr lang="en-CA" dirty="0" smtClean="0">
                <a:hlinkClick r:id="rId3"/>
              </a:rPr>
              <a:t>93225A914</a:t>
            </a:r>
            <a:endParaRPr lang="en-CA" dirty="0"/>
          </a:p>
        </p:txBody>
      </p:sp>
      <p:pic>
        <p:nvPicPr>
          <p:cNvPr id="38917" name="Picture 5"/>
          <p:cNvPicPr>
            <a:picLocks noChangeAspect="1" noChangeArrowheads="1"/>
          </p:cNvPicPr>
          <p:nvPr/>
        </p:nvPicPr>
        <p:blipFill>
          <a:blip r:embed="rId4" cstate="print"/>
          <a:srcRect r="67597" b="85467"/>
          <a:stretch>
            <a:fillRect/>
          </a:stretch>
        </p:blipFill>
        <p:spPr bwMode="auto">
          <a:xfrm>
            <a:off x="2349500" y="1784350"/>
            <a:ext cx="2046287" cy="346075"/>
          </a:xfrm>
          <a:prstGeom prst="rect">
            <a:avLst/>
          </a:prstGeom>
          <a:noFill/>
          <a:ln w="9525">
            <a:noFill/>
            <a:miter lim="800000"/>
            <a:headEnd/>
            <a:tailEnd/>
          </a:ln>
          <a:effectLst/>
        </p:spPr>
      </p:pic>
      <p:pic>
        <p:nvPicPr>
          <p:cNvPr id="38918" name="Picture 6"/>
          <p:cNvPicPr>
            <a:picLocks noChangeAspect="1" noChangeArrowheads="1"/>
          </p:cNvPicPr>
          <p:nvPr/>
        </p:nvPicPr>
        <p:blipFill>
          <a:blip r:embed="rId5" cstate="print"/>
          <a:srcRect/>
          <a:stretch>
            <a:fillRect/>
          </a:stretch>
        </p:blipFill>
        <p:spPr bwMode="auto">
          <a:xfrm>
            <a:off x="749300" y="1517650"/>
            <a:ext cx="1155700" cy="13538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27100" y="406400"/>
            <a:ext cx="2178050" cy="584775"/>
          </a:xfrm>
          <a:prstGeom prst="rect">
            <a:avLst/>
          </a:prstGeom>
          <a:noFill/>
          <a:ln>
            <a:solidFill>
              <a:schemeClr val="bg1">
                <a:lumMod val="75000"/>
              </a:schemeClr>
            </a:solidFill>
          </a:ln>
        </p:spPr>
        <p:txBody>
          <a:bodyPr wrap="square" rtlCol="0">
            <a:spAutoFit/>
          </a:bodyPr>
          <a:lstStyle/>
          <a:p>
            <a:pPr algn="ctr"/>
            <a:r>
              <a:rPr lang="en-CA" sz="3200" b="1" dirty="0" smtClean="0">
                <a:latin typeface="+mj-lt"/>
              </a:rPr>
              <a:t>Motors</a:t>
            </a:r>
          </a:p>
        </p:txBody>
      </p:sp>
      <p:pic>
        <p:nvPicPr>
          <p:cNvPr id="37890" name="Picture 2"/>
          <p:cNvPicPr>
            <a:picLocks noChangeAspect="1" noChangeArrowheads="1"/>
          </p:cNvPicPr>
          <p:nvPr/>
        </p:nvPicPr>
        <p:blipFill>
          <a:blip r:embed="rId2" cstate="print">
            <a:clrChange>
              <a:clrFrom>
                <a:srgbClr val="FFFFFF"/>
              </a:clrFrom>
              <a:clrTo>
                <a:srgbClr val="FFFFFF">
                  <a:alpha val="0"/>
                </a:srgbClr>
              </a:clrTo>
            </a:clrChange>
          </a:blip>
          <a:srcRect l="22738" t="15476" r="22712" b="4945"/>
          <a:stretch>
            <a:fillRect/>
          </a:stretch>
        </p:blipFill>
        <p:spPr bwMode="auto">
          <a:xfrm>
            <a:off x="2527300" y="4006850"/>
            <a:ext cx="2755900" cy="2343324"/>
          </a:xfrm>
          <a:prstGeom prst="rect">
            <a:avLst/>
          </a:prstGeom>
          <a:noFill/>
          <a:ln w="9525">
            <a:noFill/>
            <a:miter lim="800000"/>
            <a:headEnd/>
            <a:tailEnd/>
          </a:ln>
          <a:effectLst/>
        </p:spPr>
      </p:pic>
      <p:pic>
        <p:nvPicPr>
          <p:cNvPr id="3789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rot="6971239">
            <a:off x="4761458" y="1803437"/>
            <a:ext cx="3525254" cy="3525254"/>
          </a:xfrm>
          <a:prstGeom prst="rect">
            <a:avLst/>
          </a:prstGeom>
          <a:noFill/>
          <a:ln w="9525">
            <a:noFill/>
            <a:miter lim="800000"/>
            <a:headEnd/>
            <a:tailEnd/>
          </a:ln>
          <a:effectLst/>
        </p:spPr>
      </p:pic>
      <p:sp>
        <p:nvSpPr>
          <p:cNvPr id="6" name="TextBox 5"/>
          <p:cNvSpPr txBox="1"/>
          <p:nvPr/>
        </p:nvSpPr>
        <p:spPr>
          <a:xfrm>
            <a:off x="7054849" y="2406650"/>
            <a:ext cx="2089150" cy="2031325"/>
          </a:xfrm>
          <a:prstGeom prst="rect">
            <a:avLst/>
          </a:prstGeom>
          <a:noFill/>
        </p:spPr>
        <p:txBody>
          <a:bodyPr wrap="square" rtlCol="0">
            <a:spAutoFit/>
          </a:bodyPr>
          <a:lstStyle/>
          <a:p>
            <a:r>
              <a:rPr lang="en-CA" dirty="0" smtClean="0"/>
              <a:t>Voltage: 12vdc </a:t>
            </a:r>
            <a:br>
              <a:rPr lang="en-CA" dirty="0" smtClean="0"/>
            </a:br>
            <a:r>
              <a:rPr lang="en-CA" dirty="0" smtClean="0"/>
              <a:t>RPM: 263</a:t>
            </a:r>
            <a:br>
              <a:rPr lang="en-CA" dirty="0" smtClean="0"/>
            </a:br>
            <a:r>
              <a:rPr lang="en-CA" dirty="0" smtClean="0"/>
              <a:t>Torque: 2527oz.in (181.96 Kg-cm)</a:t>
            </a:r>
            <a:br>
              <a:rPr lang="en-CA" dirty="0" smtClean="0"/>
            </a:br>
            <a:r>
              <a:rPr lang="en-CA" dirty="0" smtClean="0"/>
              <a:t>Reduction: 64:1</a:t>
            </a:r>
            <a:br>
              <a:rPr lang="en-CA" dirty="0" smtClean="0"/>
            </a:br>
            <a:r>
              <a:rPr lang="en-CA" dirty="0" smtClean="0"/>
              <a:t>Shaft length: 55mm</a:t>
            </a:r>
            <a:br>
              <a:rPr lang="en-CA" dirty="0" smtClean="0"/>
            </a:br>
            <a:r>
              <a:rPr lang="en-CA" dirty="0" smtClean="0"/>
              <a:t>36mm Gearbox</a:t>
            </a:r>
            <a:endParaRPr lang="en-CA" dirty="0"/>
          </a:p>
        </p:txBody>
      </p:sp>
      <p:sp>
        <p:nvSpPr>
          <p:cNvPr id="7" name="Rectangle 6"/>
          <p:cNvSpPr/>
          <p:nvPr/>
        </p:nvSpPr>
        <p:spPr>
          <a:xfrm>
            <a:off x="5721349" y="5244020"/>
            <a:ext cx="3289300" cy="923330"/>
          </a:xfrm>
          <a:prstGeom prst="rect">
            <a:avLst/>
          </a:prstGeom>
        </p:spPr>
        <p:txBody>
          <a:bodyPr wrap="square">
            <a:spAutoFit/>
          </a:bodyPr>
          <a:lstStyle/>
          <a:p>
            <a:r>
              <a:rPr lang="en-CA" b="1" dirty="0" err="1" smtClean="0"/>
              <a:t>Banebots</a:t>
            </a:r>
            <a:r>
              <a:rPr lang="en-CA" b="1" dirty="0" smtClean="0"/>
              <a:t> 12V 263RPM 2527oz-in Planetary </a:t>
            </a:r>
            <a:r>
              <a:rPr lang="en-CA" b="1" dirty="0" err="1" smtClean="0"/>
              <a:t>Gearmotor</a:t>
            </a:r>
            <a:r>
              <a:rPr lang="en-CA" b="1" dirty="0" smtClean="0"/>
              <a:t> w/RS-540 Motor</a:t>
            </a:r>
            <a:endParaRPr lang="en-CA" dirty="0"/>
          </a:p>
        </p:txBody>
      </p:sp>
      <p:sp>
        <p:nvSpPr>
          <p:cNvPr id="8" name="TextBox 7"/>
          <p:cNvSpPr txBox="1"/>
          <p:nvPr/>
        </p:nvSpPr>
        <p:spPr>
          <a:xfrm>
            <a:off x="749300" y="1473200"/>
            <a:ext cx="3822700" cy="2677656"/>
          </a:xfrm>
          <a:prstGeom prst="rect">
            <a:avLst/>
          </a:prstGeom>
          <a:noFill/>
        </p:spPr>
        <p:txBody>
          <a:bodyPr wrap="square" rtlCol="0">
            <a:spAutoFit/>
          </a:bodyPr>
          <a:lstStyle/>
          <a:p>
            <a:r>
              <a:rPr lang="en-CA" sz="2400" dirty="0" smtClean="0"/>
              <a:t>All motors are installed in the adjustment platform with their shafts revealed. Allen keys are attached to the end of the shafts with a spring that constantly pushes on the threaded rods.</a:t>
            </a:r>
            <a:endParaRPr lang="en-CA" sz="2400" dirty="0"/>
          </a:p>
        </p:txBody>
      </p:sp>
      <p:pic>
        <p:nvPicPr>
          <p:cNvPr id="9" name="Picture 6"/>
          <p:cNvPicPr>
            <a:picLocks noChangeAspect="1" noChangeArrowheads="1"/>
          </p:cNvPicPr>
          <p:nvPr/>
        </p:nvPicPr>
        <p:blipFill>
          <a:blip r:embed="rId4" cstate="print"/>
          <a:srcRect/>
          <a:stretch>
            <a:fillRect/>
          </a:stretch>
        </p:blipFill>
        <p:spPr bwMode="auto">
          <a:xfrm>
            <a:off x="704850" y="4495800"/>
            <a:ext cx="852139" cy="998220"/>
          </a:xfrm>
          <a:prstGeom prst="rect">
            <a:avLst/>
          </a:prstGeom>
          <a:noFill/>
          <a:ln w="9525">
            <a:noFill/>
            <a:miter lim="800000"/>
            <a:headEnd/>
            <a:tailEnd/>
          </a:ln>
          <a:effectLst/>
        </p:spPr>
      </p:pic>
      <p:grpSp>
        <p:nvGrpSpPr>
          <p:cNvPr id="14" name="Group 13"/>
          <p:cNvGrpSpPr/>
          <p:nvPr/>
        </p:nvGrpSpPr>
        <p:grpSpPr>
          <a:xfrm>
            <a:off x="6261100" y="673099"/>
            <a:ext cx="455898" cy="2000250"/>
            <a:chOff x="5861050" y="4095750"/>
            <a:chExt cx="455898" cy="2000250"/>
          </a:xfrm>
        </p:grpSpPr>
        <p:pic>
          <p:nvPicPr>
            <p:cNvPr id="37892" name="Picture 4"/>
            <p:cNvPicPr>
              <a:picLocks noChangeAspect="1" noChangeArrowheads="1"/>
            </p:cNvPicPr>
            <p:nvPr/>
          </p:nvPicPr>
          <p:blipFill>
            <a:blip r:embed="rId5" cstate="print"/>
            <a:srcRect l="39629" t="25370" r="39630" b="24074"/>
            <a:stretch>
              <a:fillRect/>
            </a:stretch>
          </p:blipFill>
          <p:spPr bwMode="auto">
            <a:xfrm>
              <a:off x="5861050" y="4584700"/>
              <a:ext cx="455898" cy="1111250"/>
            </a:xfrm>
            <a:prstGeom prst="rect">
              <a:avLst/>
            </a:prstGeom>
            <a:noFill/>
            <a:ln w="9525">
              <a:noFill/>
              <a:miter lim="800000"/>
              <a:headEnd/>
              <a:tailEnd/>
            </a:ln>
            <a:effectLst/>
          </p:spPr>
        </p:pic>
        <p:pic>
          <p:nvPicPr>
            <p:cNvPr id="37893" name="Picture 5"/>
            <p:cNvPicPr>
              <a:picLocks noChangeAspect="1" noChangeArrowheads="1"/>
            </p:cNvPicPr>
            <p:nvPr/>
          </p:nvPicPr>
          <p:blipFill>
            <a:blip r:embed="rId6" cstate="print"/>
            <a:srcRect l="13417" t="64778" r="79583"/>
            <a:stretch>
              <a:fillRect/>
            </a:stretch>
          </p:blipFill>
          <p:spPr bwMode="auto">
            <a:xfrm>
              <a:off x="5949950" y="4095750"/>
              <a:ext cx="286050" cy="1079500"/>
            </a:xfrm>
            <a:prstGeom prst="rect">
              <a:avLst/>
            </a:prstGeom>
            <a:noFill/>
            <a:ln w="9525">
              <a:noFill/>
              <a:miter lim="800000"/>
              <a:headEnd/>
              <a:tailEnd/>
            </a:ln>
            <a:effectLst/>
          </p:spPr>
        </p:pic>
        <p:sp>
          <p:nvSpPr>
            <p:cNvPr id="10" name="Rectangle 9"/>
            <p:cNvSpPr/>
            <p:nvPr/>
          </p:nvSpPr>
          <p:spPr>
            <a:xfrm>
              <a:off x="5905500" y="4629150"/>
              <a:ext cx="400050" cy="1466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5" name="TextBox 14"/>
          <p:cNvSpPr txBox="1"/>
          <p:nvPr/>
        </p:nvSpPr>
        <p:spPr>
          <a:xfrm>
            <a:off x="4927600" y="858329"/>
            <a:ext cx="1022350" cy="369332"/>
          </a:xfrm>
          <a:prstGeom prst="rect">
            <a:avLst/>
          </a:prstGeom>
          <a:noFill/>
        </p:spPr>
        <p:txBody>
          <a:bodyPr wrap="square" rtlCol="0">
            <a:spAutoFit/>
          </a:bodyPr>
          <a:lstStyle/>
          <a:p>
            <a:r>
              <a:rPr lang="en-CA" dirty="0" smtClean="0"/>
              <a:t>Allen key</a:t>
            </a:r>
            <a:endParaRPr lang="en-CA" dirty="0"/>
          </a:p>
        </p:txBody>
      </p:sp>
      <p:sp>
        <p:nvSpPr>
          <p:cNvPr id="16" name="TextBox 15"/>
          <p:cNvSpPr txBox="1"/>
          <p:nvPr/>
        </p:nvSpPr>
        <p:spPr>
          <a:xfrm>
            <a:off x="4927600" y="1747329"/>
            <a:ext cx="1022350" cy="369332"/>
          </a:xfrm>
          <a:prstGeom prst="rect">
            <a:avLst/>
          </a:prstGeom>
          <a:noFill/>
        </p:spPr>
        <p:txBody>
          <a:bodyPr wrap="square" rtlCol="0">
            <a:spAutoFit/>
          </a:bodyPr>
          <a:lstStyle/>
          <a:p>
            <a:r>
              <a:rPr lang="en-CA" dirty="0" smtClean="0"/>
              <a:t>Spring</a:t>
            </a:r>
            <a:endParaRPr lang="en-CA" dirty="0"/>
          </a:p>
        </p:txBody>
      </p:sp>
      <p:sp>
        <p:nvSpPr>
          <p:cNvPr id="17" name="TextBox 16"/>
          <p:cNvSpPr txBox="1"/>
          <p:nvPr/>
        </p:nvSpPr>
        <p:spPr>
          <a:xfrm>
            <a:off x="4972050" y="2755947"/>
            <a:ext cx="1022350" cy="369332"/>
          </a:xfrm>
          <a:prstGeom prst="rect">
            <a:avLst/>
          </a:prstGeom>
          <a:noFill/>
        </p:spPr>
        <p:txBody>
          <a:bodyPr wrap="square" rtlCol="0">
            <a:spAutoFit/>
          </a:bodyPr>
          <a:lstStyle/>
          <a:p>
            <a:r>
              <a:rPr lang="en-CA" dirty="0" smtClean="0"/>
              <a:t>Motor</a:t>
            </a:r>
            <a:endParaRPr lang="en-CA" dirty="0"/>
          </a:p>
        </p:txBody>
      </p:sp>
      <p:cxnSp>
        <p:nvCxnSpPr>
          <p:cNvPr id="19" name="Straight Arrow Connector 18"/>
          <p:cNvCxnSpPr>
            <a:stCxn id="15" idx="3"/>
          </p:cNvCxnSpPr>
          <p:nvPr/>
        </p:nvCxnSpPr>
        <p:spPr>
          <a:xfrm flipV="1">
            <a:off x="5949950" y="1036129"/>
            <a:ext cx="311150" cy="68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683250" y="2014029"/>
            <a:ext cx="533400" cy="11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727700" y="2933747"/>
            <a:ext cx="533400" cy="11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93700" y="5518150"/>
            <a:ext cx="1644650" cy="369332"/>
          </a:xfrm>
          <a:prstGeom prst="rect">
            <a:avLst/>
          </a:prstGeom>
          <a:noFill/>
        </p:spPr>
        <p:txBody>
          <a:bodyPr wrap="square" rtlCol="0">
            <a:spAutoFit/>
          </a:bodyPr>
          <a:lstStyle/>
          <a:p>
            <a:r>
              <a:rPr lang="en-CA" smtClean="0"/>
              <a:t>Threaded Rods</a:t>
            </a:r>
            <a:endParaRPr lang="en-CA" dirty="0"/>
          </a:p>
        </p:txBody>
      </p:sp>
      <p:pic>
        <p:nvPicPr>
          <p:cNvPr id="24" name="Picture 6"/>
          <p:cNvPicPr>
            <a:picLocks noChangeAspect="1" noChangeArrowheads="1"/>
          </p:cNvPicPr>
          <p:nvPr/>
        </p:nvPicPr>
        <p:blipFill>
          <a:blip r:embed="rId4" cstate="print"/>
          <a:srcRect l="48596" t="46155"/>
          <a:stretch>
            <a:fillRect/>
          </a:stretch>
        </p:blipFill>
        <p:spPr bwMode="auto">
          <a:xfrm rot="3905336">
            <a:off x="6201050" y="-142485"/>
            <a:ext cx="664136" cy="7815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27100" y="406400"/>
            <a:ext cx="5467350" cy="584775"/>
          </a:xfrm>
          <a:prstGeom prst="rect">
            <a:avLst/>
          </a:prstGeom>
          <a:noFill/>
          <a:ln>
            <a:solidFill>
              <a:schemeClr val="bg1">
                <a:lumMod val="75000"/>
              </a:schemeClr>
            </a:solidFill>
          </a:ln>
        </p:spPr>
        <p:txBody>
          <a:bodyPr wrap="square" rtlCol="0">
            <a:spAutoFit/>
          </a:bodyPr>
          <a:lstStyle/>
          <a:p>
            <a:pPr algn="ctr"/>
            <a:r>
              <a:rPr lang="en-CA" sz="3200" b="1" dirty="0" smtClean="0">
                <a:latin typeface="+mj-lt"/>
              </a:rPr>
              <a:t>Proximal Phalange Sliding Arc</a:t>
            </a:r>
          </a:p>
        </p:txBody>
      </p:sp>
      <p:grpSp>
        <p:nvGrpSpPr>
          <p:cNvPr id="16" name="Group 15"/>
          <p:cNvGrpSpPr/>
          <p:nvPr/>
        </p:nvGrpSpPr>
        <p:grpSpPr>
          <a:xfrm>
            <a:off x="3105150" y="4229100"/>
            <a:ext cx="2961909" cy="2444750"/>
            <a:chOff x="3605212" y="1517650"/>
            <a:chExt cx="4200526" cy="3467100"/>
          </a:xfrm>
        </p:grpSpPr>
        <p:pic>
          <p:nvPicPr>
            <p:cNvPr id="12" name="Picture 6"/>
            <p:cNvPicPr>
              <a:picLocks noChangeAspect="1" noChangeArrowheads="1"/>
            </p:cNvPicPr>
            <p:nvPr/>
          </p:nvPicPr>
          <p:blipFill>
            <a:blip r:embed="rId2" cstate="print"/>
            <a:srcRect l="43194" t="14625" r="43843" b="41418"/>
            <a:stretch>
              <a:fillRect/>
            </a:stretch>
          </p:blipFill>
          <p:spPr bwMode="auto">
            <a:xfrm>
              <a:off x="5461000" y="2451100"/>
              <a:ext cx="355600" cy="1092782"/>
            </a:xfrm>
            <a:prstGeom prst="rect">
              <a:avLst/>
            </a:prstGeom>
            <a:noFill/>
            <a:ln w="9525">
              <a:noFill/>
              <a:miter lim="800000"/>
              <a:headEnd/>
              <a:tailEnd/>
            </a:ln>
            <a:effectLst/>
          </p:spPr>
        </p:pic>
        <p:grpSp>
          <p:nvGrpSpPr>
            <p:cNvPr id="7" name="Group 6"/>
            <p:cNvGrpSpPr/>
            <p:nvPr/>
          </p:nvGrpSpPr>
          <p:grpSpPr>
            <a:xfrm>
              <a:off x="3605212" y="1517650"/>
              <a:ext cx="4200526" cy="3467100"/>
              <a:chOff x="4305300" y="2095500"/>
              <a:chExt cx="2800350" cy="2311400"/>
            </a:xfrm>
          </p:grpSpPr>
          <p:sp>
            <p:nvSpPr>
              <p:cNvPr id="4" name="Block Arc 3"/>
              <p:cNvSpPr/>
              <p:nvPr/>
            </p:nvSpPr>
            <p:spPr>
              <a:xfrm>
                <a:off x="4438650" y="2184400"/>
                <a:ext cx="2667000" cy="2222500"/>
              </a:xfrm>
              <a:prstGeom prst="blockArc">
                <a:avLst>
                  <a:gd name="adj1" fmla="val 10800000"/>
                  <a:gd name="adj2" fmla="val 16791132"/>
                  <a:gd name="adj3" fmla="val 195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6" name="Block Arc 5"/>
              <p:cNvSpPr/>
              <p:nvPr/>
            </p:nvSpPr>
            <p:spPr>
              <a:xfrm>
                <a:off x="4305300" y="2095500"/>
                <a:ext cx="2667000" cy="2222500"/>
              </a:xfrm>
              <a:prstGeom prst="blockArc">
                <a:avLst>
                  <a:gd name="adj1" fmla="val 15605653"/>
                  <a:gd name="adj2" fmla="val 21577731"/>
                  <a:gd name="adj3" fmla="val 29253"/>
                </a:avLst>
              </a:prstGeom>
              <a:gradFill>
                <a:gsLst>
                  <a:gs pos="100000">
                    <a:schemeClr val="accent1">
                      <a:tint val="66000"/>
                      <a:satMod val="160000"/>
                      <a:alpha val="41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grpSp>
      </p:grpSp>
      <p:grpSp>
        <p:nvGrpSpPr>
          <p:cNvPr id="17" name="Group 16"/>
          <p:cNvGrpSpPr/>
          <p:nvPr/>
        </p:nvGrpSpPr>
        <p:grpSpPr>
          <a:xfrm>
            <a:off x="5854700" y="4584700"/>
            <a:ext cx="3289300" cy="2682983"/>
            <a:chOff x="4572000" y="4095750"/>
            <a:chExt cx="4374796" cy="3568390"/>
          </a:xfrm>
        </p:grpSpPr>
        <p:pic>
          <p:nvPicPr>
            <p:cNvPr id="13" name="Picture 6"/>
            <p:cNvPicPr>
              <a:picLocks noChangeAspect="1" noChangeArrowheads="1"/>
            </p:cNvPicPr>
            <p:nvPr/>
          </p:nvPicPr>
          <p:blipFill>
            <a:blip r:embed="rId2" cstate="print"/>
            <a:srcRect l="43194" t="14625" r="43843" b="41418"/>
            <a:stretch>
              <a:fillRect/>
            </a:stretch>
          </p:blipFill>
          <p:spPr bwMode="auto">
            <a:xfrm>
              <a:off x="6438900" y="4318000"/>
              <a:ext cx="355600" cy="1092782"/>
            </a:xfrm>
            <a:prstGeom prst="rect">
              <a:avLst/>
            </a:prstGeom>
            <a:noFill/>
            <a:ln w="9525">
              <a:noFill/>
              <a:miter lim="800000"/>
              <a:headEnd/>
              <a:tailEnd/>
            </a:ln>
            <a:effectLst/>
          </p:spPr>
        </p:pic>
        <p:grpSp>
          <p:nvGrpSpPr>
            <p:cNvPr id="11" name="Group 10"/>
            <p:cNvGrpSpPr/>
            <p:nvPr/>
          </p:nvGrpSpPr>
          <p:grpSpPr>
            <a:xfrm>
              <a:off x="4572000" y="4095750"/>
              <a:ext cx="4374796" cy="3568390"/>
              <a:chOff x="3430942" y="3816660"/>
              <a:chExt cx="4374796" cy="3568390"/>
            </a:xfrm>
          </p:grpSpPr>
          <p:sp>
            <p:nvSpPr>
              <p:cNvPr id="9" name="Block Arc 8"/>
              <p:cNvSpPr/>
              <p:nvPr/>
            </p:nvSpPr>
            <p:spPr>
              <a:xfrm rot="1574720">
                <a:off x="3805237" y="4051300"/>
                <a:ext cx="4000501" cy="3333750"/>
              </a:xfrm>
              <a:prstGeom prst="blockArc">
                <a:avLst>
                  <a:gd name="adj1" fmla="val 10800000"/>
                  <a:gd name="adj2" fmla="val 16791132"/>
                  <a:gd name="adj3" fmla="val 195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0" name="Block Arc 9"/>
              <p:cNvSpPr/>
              <p:nvPr/>
            </p:nvSpPr>
            <p:spPr>
              <a:xfrm rot="19922407">
                <a:off x="3430942" y="3816660"/>
                <a:ext cx="4000501" cy="3333750"/>
              </a:xfrm>
              <a:prstGeom prst="blockArc">
                <a:avLst>
                  <a:gd name="adj1" fmla="val 15605653"/>
                  <a:gd name="adj2" fmla="val 21577731"/>
                  <a:gd name="adj3" fmla="val 29253"/>
                </a:avLst>
              </a:prstGeom>
              <a:gradFill>
                <a:gsLst>
                  <a:gs pos="100000">
                    <a:schemeClr val="accent1">
                      <a:tint val="66000"/>
                      <a:satMod val="160000"/>
                      <a:alpha val="41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grpSp>
      </p:grpSp>
      <p:pic>
        <p:nvPicPr>
          <p:cNvPr id="39937" name="Picture 1"/>
          <p:cNvPicPr>
            <a:picLocks noChangeAspect="1" noChangeArrowheads="1"/>
          </p:cNvPicPr>
          <p:nvPr/>
        </p:nvPicPr>
        <p:blipFill>
          <a:blip r:embed="rId3" cstate="print"/>
          <a:srcRect b="54852"/>
          <a:stretch>
            <a:fillRect/>
          </a:stretch>
        </p:blipFill>
        <p:spPr bwMode="auto">
          <a:xfrm>
            <a:off x="615950" y="4406900"/>
            <a:ext cx="2266950" cy="1200150"/>
          </a:xfrm>
          <a:prstGeom prst="rect">
            <a:avLst/>
          </a:prstGeom>
          <a:noFill/>
          <a:ln w="9525">
            <a:noFill/>
            <a:miter lim="800000"/>
            <a:headEnd/>
            <a:tailEnd/>
          </a:ln>
          <a:effectLst/>
        </p:spPr>
      </p:pic>
      <p:sp>
        <p:nvSpPr>
          <p:cNvPr id="14" name="Oval 13"/>
          <p:cNvSpPr/>
          <p:nvPr/>
        </p:nvSpPr>
        <p:spPr>
          <a:xfrm rot="995629">
            <a:off x="1007667" y="4740948"/>
            <a:ext cx="1155700" cy="4214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Picture 10"/>
          <p:cNvPicPr>
            <a:picLocks noChangeAspect="1" noChangeArrowheads="1"/>
          </p:cNvPicPr>
          <p:nvPr/>
        </p:nvPicPr>
        <p:blipFill>
          <a:blip r:embed="rId4" cstate="print">
            <a:clrChange>
              <a:clrFrom>
                <a:srgbClr val="FFFFFF"/>
              </a:clrFrom>
              <a:clrTo>
                <a:srgbClr val="FFFFFF">
                  <a:alpha val="0"/>
                </a:srgbClr>
              </a:clrTo>
            </a:clrChange>
          </a:blip>
          <a:srcRect l="25976" t="19410" r="25241" b="22981"/>
          <a:stretch>
            <a:fillRect/>
          </a:stretch>
        </p:blipFill>
        <p:spPr bwMode="auto">
          <a:xfrm>
            <a:off x="5105400" y="1517650"/>
            <a:ext cx="2400300" cy="1652155"/>
          </a:xfrm>
          <a:prstGeom prst="rect">
            <a:avLst/>
          </a:prstGeom>
          <a:noFill/>
          <a:ln w="9525">
            <a:noFill/>
            <a:miter lim="800000"/>
            <a:headEnd/>
            <a:tailEnd/>
          </a:ln>
          <a:effectLst/>
        </p:spPr>
      </p:pic>
      <p:sp>
        <p:nvSpPr>
          <p:cNvPr id="20" name="Freeform 19"/>
          <p:cNvSpPr/>
          <p:nvPr/>
        </p:nvSpPr>
        <p:spPr>
          <a:xfrm>
            <a:off x="5416550" y="1606550"/>
            <a:ext cx="609600" cy="435429"/>
          </a:xfrm>
          <a:custGeom>
            <a:avLst/>
            <a:gdLst>
              <a:gd name="connsiteX0" fmla="*/ 609600 w 609600"/>
              <a:gd name="connsiteY0" fmla="*/ 0 h 435429"/>
              <a:gd name="connsiteX1" fmla="*/ 159657 w 609600"/>
              <a:gd name="connsiteY1" fmla="*/ 159658 h 435429"/>
              <a:gd name="connsiteX2" fmla="*/ 0 w 609600"/>
              <a:gd name="connsiteY2" fmla="*/ 435429 h 435429"/>
            </a:gdLst>
            <a:ahLst/>
            <a:cxnLst>
              <a:cxn ang="0">
                <a:pos x="connsiteX0" y="connsiteY0"/>
              </a:cxn>
              <a:cxn ang="0">
                <a:pos x="connsiteX1" y="connsiteY1"/>
              </a:cxn>
              <a:cxn ang="0">
                <a:pos x="connsiteX2" y="connsiteY2"/>
              </a:cxn>
            </a:cxnLst>
            <a:rect l="l" t="t" r="r" b="b"/>
            <a:pathLst>
              <a:path w="609600" h="435429">
                <a:moveTo>
                  <a:pt x="609600" y="0"/>
                </a:moveTo>
                <a:cubicBezTo>
                  <a:pt x="435428" y="43543"/>
                  <a:pt x="261257" y="87087"/>
                  <a:pt x="159657" y="159658"/>
                </a:cubicBezTo>
                <a:cubicBezTo>
                  <a:pt x="58057" y="232230"/>
                  <a:pt x="29028" y="333829"/>
                  <a:pt x="0" y="435429"/>
                </a:cubicBez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1" name="TextBox 20"/>
          <p:cNvSpPr txBox="1"/>
          <p:nvPr/>
        </p:nvSpPr>
        <p:spPr>
          <a:xfrm>
            <a:off x="1238250" y="1397734"/>
            <a:ext cx="3644900" cy="2677656"/>
          </a:xfrm>
          <a:prstGeom prst="rect">
            <a:avLst/>
          </a:prstGeom>
          <a:noFill/>
        </p:spPr>
        <p:txBody>
          <a:bodyPr wrap="square" rtlCol="0">
            <a:spAutoFit/>
          </a:bodyPr>
          <a:lstStyle/>
          <a:p>
            <a:r>
              <a:rPr lang="en-CA" sz="2400" dirty="0" smtClean="0"/>
              <a:t>To distribute the force beneath the front arch, a sliding arc mechanism is used. When thread rises, the arc opens up, otherwise it closes to change  the effective height.</a:t>
            </a:r>
            <a:endParaRPr lang="en-CA" sz="2400" dirty="0"/>
          </a:p>
        </p:txBody>
      </p:sp>
      <p:sp>
        <p:nvSpPr>
          <p:cNvPr id="22" name="Rectangle 21"/>
          <p:cNvSpPr/>
          <p:nvPr/>
        </p:nvSpPr>
        <p:spPr>
          <a:xfrm>
            <a:off x="571500" y="5384800"/>
            <a:ext cx="355600" cy="3111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Rectangle 22"/>
          <p:cNvSpPr/>
          <p:nvPr/>
        </p:nvSpPr>
        <p:spPr>
          <a:xfrm>
            <a:off x="1949450" y="5574505"/>
            <a:ext cx="222250" cy="119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TextBox 23"/>
          <p:cNvSpPr txBox="1"/>
          <p:nvPr/>
        </p:nvSpPr>
        <p:spPr>
          <a:xfrm>
            <a:off x="5861050" y="3340100"/>
            <a:ext cx="2889250" cy="1477328"/>
          </a:xfrm>
          <a:prstGeom prst="rect">
            <a:avLst/>
          </a:prstGeom>
          <a:noFill/>
        </p:spPr>
        <p:txBody>
          <a:bodyPr wrap="square" rtlCol="0">
            <a:spAutoFit/>
          </a:bodyPr>
          <a:lstStyle/>
          <a:p>
            <a:r>
              <a:rPr lang="en-CA" b="1" dirty="0" smtClean="0"/>
              <a:t>The two pieces of the arch are free to  move to conform to the foot while the screw controls the height.</a:t>
            </a:r>
            <a:endParaRPr lang="en-CA"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27100" y="406400"/>
            <a:ext cx="2444750" cy="584775"/>
          </a:xfrm>
          <a:prstGeom prst="rect">
            <a:avLst/>
          </a:prstGeom>
          <a:noFill/>
          <a:ln>
            <a:solidFill>
              <a:schemeClr val="bg1">
                <a:lumMod val="75000"/>
              </a:schemeClr>
            </a:solidFill>
          </a:ln>
        </p:spPr>
        <p:txBody>
          <a:bodyPr wrap="square" rtlCol="0">
            <a:spAutoFit/>
          </a:bodyPr>
          <a:lstStyle/>
          <a:p>
            <a:pPr algn="ctr"/>
            <a:r>
              <a:rPr lang="en-CA" sz="3200" b="1" dirty="0" smtClean="0">
                <a:latin typeface="+mj-lt"/>
              </a:rPr>
              <a:t>Controller</a:t>
            </a:r>
          </a:p>
        </p:txBody>
      </p:sp>
      <p:sp>
        <p:nvSpPr>
          <p:cNvPr id="14" name="Content Placeholder 2"/>
          <p:cNvSpPr>
            <a:spLocks noGrp="1"/>
          </p:cNvSpPr>
          <p:nvPr>
            <p:ph idx="1"/>
          </p:nvPr>
        </p:nvSpPr>
        <p:spPr>
          <a:xfrm>
            <a:off x="457200" y="1446213"/>
            <a:ext cx="5892800" cy="4605337"/>
          </a:xfrm>
        </p:spPr>
        <p:txBody>
          <a:bodyPr>
            <a:normAutofit/>
          </a:bodyPr>
          <a:lstStyle/>
          <a:p>
            <a:pPr eaLnBrk="1" hangingPunct="1"/>
            <a:r>
              <a:rPr lang="en-CA" sz="2400" dirty="0" smtClean="0"/>
              <a:t>dsPIC33FJ128GP802 µC</a:t>
            </a:r>
          </a:p>
          <a:p>
            <a:pPr lvl="1" eaLnBrk="1" hangingPunct="1"/>
            <a:r>
              <a:rPr lang="en-CA" sz="2000" dirty="0" smtClean="0"/>
              <a:t>40MIPS, </a:t>
            </a:r>
            <a:r>
              <a:rPr lang="en-CA" sz="2000" b="1" dirty="0" smtClean="0"/>
              <a:t>128kB</a:t>
            </a:r>
            <a:r>
              <a:rPr lang="en-CA" sz="2000" dirty="0" smtClean="0"/>
              <a:t> program </a:t>
            </a:r>
            <a:r>
              <a:rPr lang="en-CA" sz="2000" dirty="0" err="1" smtClean="0"/>
              <a:t>mem</a:t>
            </a:r>
            <a:r>
              <a:rPr lang="en-CA" sz="2000" dirty="0" smtClean="0"/>
              <a:t>, 16kB RAM</a:t>
            </a:r>
          </a:p>
          <a:p>
            <a:pPr lvl="1" eaLnBrk="1" hangingPunct="1"/>
            <a:r>
              <a:rPr lang="en-CA" sz="2000" b="1" dirty="0" smtClean="0"/>
              <a:t>19 available I/O</a:t>
            </a:r>
            <a:r>
              <a:rPr lang="en-CA" sz="2000" dirty="0" smtClean="0"/>
              <a:t>, 16 re-</a:t>
            </a:r>
            <a:r>
              <a:rPr lang="en-CA" sz="2000" dirty="0" err="1" smtClean="0"/>
              <a:t>mapable</a:t>
            </a:r>
            <a:r>
              <a:rPr lang="en-CA" sz="2000" dirty="0" smtClean="0"/>
              <a:t> pins</a:t>
            </a:r>
          </a:p>
          <a:p>
            <a:pPr lvl="1" eaLnBrk="1" hangingPunct="1"/>
            <a:r>
              <a:rPr lang="en-CA" sz="2000" dirty="0" smtClean="0"/>
              <a:t>2x UART, 2x SPI, 1x I2C</a:t>
            </a:r>
          </a:p>
          <a:p>
            <a:pPr lvl="1" eaLnBrk="1" hangingPunct="1"/>
            <a:r>
              <a:rPr lang="en-CA" sz="2000" dirty="0" smtClean="0"/>
              <a:t>10x ADC’s @ (1.1msps 10-bit) or (500ksps 12-bit)</a:t>
            </a:r>
          </a:p>
          <a:p>
            <a:pPr lvl="1" eaLnBrk="1" hangingPunct="1"/>
            <a:r>
              <a:rPr lang="en-CA" sz="2000" dirty="0" smtClean="0"/>
              <a:t>4x </a:t>
            </a:r>
            <a:r>
              <a:rPr lang="en-CA" sz="2000" dirty="0" err="1" smtClean="0"/>
              <a:t>DAC’s</a:t>
            </a:r>
            <a:r>
              <a:rPr lang="en-CA" sz="2000" dirty="0" smtClean="0"/>
              <a:t> @ 100ksps, 16-bit</a:t>
            </a:r>
          </a:p>
          <a:p>
            <a:pPr eaLnBrk="1" hangingPunct="1"/>
            <a:r>
              <a:rPr lang="en-CA" sz="2400" dirty="0" smtClean="0"/>
              <a:t>External ADC will link to µC via SPI bus</a:t>
            </a:r>
          </a:p>
          <a:p>
            <a:pPr eaLnBrk="1" hangingPunct="1"/>
            <a:r>
              <a:rPr lang="en-CA" sz="2400" dirty="0" smtClean="0"/>
              <a:t>External motor controller for DC-motor control via DAC or (if more than 4) UART</a:t>
            </a:r>
          </a:p>
        </p:txBody>
      </p:sp>
      <p:pic>
        <p:nvPicPr>
          <p:cNvPr id="36867"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350000" y="2273300"/>
            <a:ext cx="2381250" cy="2381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ME 481, Project\dsPIC33FJ128GP802.png"/>
          <p:cNvPicPr>
            <a:picLocks noChangeAspect="1" noChangeArrowheads="1"/>
          </p:cNvPicPr>
          <p:nvPr/>
        </p:nvPicPr>
        <p:blipFill>
          <a:blip r:embed="rId2" cstate="print"/>
          <a:srcRect/>
          <a:stretch>
            <a:fillRect/>
          </a:stretch>
        </p:blipFill>
        <p:spPr bwMode="auto">
          <a:xfrm>
            <a:off x="2071670" y="2428868"/>
            <a:ext cx="4572031" cy="2326249"/>
          </a:xfrm>
          <a:prstGeom prst="rect">
            <a:avLst/>
          </a:prstGeom>
          <a:noFill/>
        </p:spPr>
      </p:pic>
      <p:sp>
        <p:nvSpPr>
          <p:cNvPr id="5" name="Rectangle 4"/>
          <p:cNvSpPr/>
          <p:nvPr/>
        </p:nvSpPr>
        <p:spPr>
          <a:xfrm>
            <a:off x="6143636" y="5214950"/>
            <a:ext cx="2000264" cy="7858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dirty="0" smtClean="0"/>
              <a:t>Force  &amp; Stretch</a:t>
            </a:r>
          </a:p>
          <a:p>
            <a:pPr algn="ctr"/>
            <a:r>
              <a:rPr lang="en-CA" dirty="0" smtClean="0"/>
              <a:t>Sensors</a:t>
            </a:r>
            <a:endParaRPr lang="en-CA" dirty="0"/>
          </a:p>
        </p:txBody>
      </p:sp>
      <p:sp>
        <p:nvSpPr>
          <p:cNvPr id="7" name="Rectangle 6"/>
          <p:cNvSpPr/>
          <p:nvPr/>
        </p:nvSpPr>
        <p:spPr>
          <a:xfrm>
            <a:off x="6956442" y="2928934"/>
            <a:ext cx="1214446" cy="5715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smtClean="0"/>
              <a:t>Motor Controller</a:t>
            </a:r>
            <a:endParaRPr lang="en-CA" dirty="0"/>
          </a:p>
        </p:txBody>
      </p:sp>
      <p:sp>
        <p:nvSpPr>
          <p:cNvPr id="12" name="Rectangle 11"/>
          <p:cNvSpPr/>
          <p:nvPr/>
        </p:nvSpPr>
        <p:spPr>
          <a:xfrm>
            <a:off x="6286512" y="4000504"/>
            <a:ext cx="857256" cy="6429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dirty="0" smtClean="0"/>
              <a:t>ADC</a:t>
            </a:r>
            <a:endParaRPr lang="en-CA" dirty="0"/>
          </a:p>
        </p:txBody>
      </p:sp>
      <p:cxnSp>
        <p:nvCxnSpPr>
          <p:cNvPr id="18" name="Straight Connector 17"/>
          <p:cNvCxnSpPr/>
          <p:nvPr/>
        </p:nvCxnSpPr>
        <p:spPr>
          <a:xfrm rot="5400000">
            <a:off x="6644496" y="4928404"/>
            <a:ext cx="571504" cy="1588"/>
          </a:xfrm>
          <a:prstGeom prst="line">
            <a:avLst/>
          </a:prstGeom>
          <a:ln w="57150"/>
        </p:spPr>
        <p:style>
          <a:lnRef idx="1">
            <a:schemeClr val="accent3"/>
          </a:lnRef>
          <a:fillRef idx="0">
            <a:schemeClr val="accent3"/>
          </a:fillRef>
          <a:effectRef idx="0">
            <a:schemeClr val="accent3"/>
          </a:effectRef>
          <a:fontRef idx="minor">
            <a:schemeClr val="tx1"/>
          </a:fontRef>
        </p:style>
      </p:cxnSp>
      <p:sp>
        <p:nvSpPr>
          <p:cNvPr id="19" name="Rectangle 18"/>
          <p:cNvSpPr/>
          <p:nvPr/>
        </p:nvSpPr>
        <p:spPr>
          <a:xfrm>
            <a:off x="457171" y="3509963"/>
            <a:ext cx="1857388" cy="5715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dirty="0" smtClean="0"/>
              <a:t>Accelerometer</a:t>
            </a:r>
            <a:endParaRPr lang="en-CA" dirty="0"/>
          </a:p>
        </p:txBody>
      </p:sp>
      <p:pic>
        <p:nvPicPr>
          <p:cNvPr id="2052" name="Picture 4" descr="C:\Temp\Temporary Internet Files\Content.IE5\NJBN5901\MCj04325980000[1].png"/>
          <p:cNvPicPr>
            <a:picLocks noChangeAspect="1" noChangeArrowheads="1"/>
          </p:cNvPicPr>
          <p:nvPr/>
        </p:nvPicPr>
        <p:blipFill>
          <a:blip r:embed="rId3" cstate="print"/>
          <a:srcRect/>
          <a:stretch>
            <a:fillRect/>
          </a:stretch>
        </p:blipFill>
        <p:spPr bwMode="auto">
          <a:xfrm>
            <a:off x="8286744" y="2495550"/>
            <a:ext cx="857256" cy="857256"/>
          </a:xfrm>
          <a:prstGeom prst="rect">
            <a:avLst/>
          </a:prstGeom>
          <a:noFill/>
        </p:spPr>
      </p:pic>
      <p:pic>
        <p:nvPicPr>
          <p:cNvPr id="2053" name="Picture 5" descr="C:\Program Files\Microsoft Office\MEDIA\CAGCAT10\j0285750.wmf"/>
          <p:cNvPicPr>
            <a:picLocks noChangeAspect="1" noChangeArrowheads="1"/>
          </p:cNvPicPr>
          <p:nvPr/>
        </p:nvPicPr>
        <p:blipFill>
          <a:blip r:embed="rId4" cstate="print"/>
          <a:srcRect/>
          <a:stretch>
            <a:fillRect/>
          </a:stretch>
        </p:blipFill>
        <p:spPr bwMode="auto">
          <a:xfrm>
            <a:off x="1500166" y="5000636"/>
            <a:ext cx="1824228" cy="1121054"/>
          </a:xfrm>
          <a:prstGeom prst="rect">
            <a:avLst/>
          </a:prstGeom>
          <a:noFill/>
        </p:spPr>
      </p:pic>
      <p:cxnSp>
        <p:nvCxnSpPr>
          <p:cNvPr id="34" name="Straight Connector 33"/>
          <p:cNvCxnSpPr/>
          <p:nvPr/>
        </p:nvCxnSpPr>
        <p:spPr>
          <a:xfrm rot="5400000">
            <a:off x="3394067" y="4964123"/>
            <a:ext cx="642942" cy="1588"/>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rot="5400000">
            <a:off x="4072728" y="5214156"/>
            <a:ext cx="1143008" cy="1588"/>
          </a:xfrm>
          <a:prstGeom prst="line">
            <a:avLst/>
          </a:prstGeom>
          <a:ln w="19050"/>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rot="10800000" flipV="1">
            <a:off x="3214678" y="5286388"/>
            <a:ext cx="490542" cy="9524"/>
          </a:xfrm>
          <a:prstGeom prst="line">
            <a:avLst/>
          </a:prstGeom>
          <a:ln w="19050"/>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rot="10800000" flipV="1">
            <a:off x="3286116" y="5786454"/>
            <a:ext cx="1347798" cy="19048"/>
          </a:xfrm>
          <a:prstGeom prst="line">
            <a:avLst/>
          </a:prstGeom>
          <a:ln w="19050"/>
        </p:spPr>
        <p:style>
          <a:lnRef idx="1">
            <a:schemeClr val="dk1"/>
          </a:lnRef>
          <a:fillRef idx="0">
            <a:schemeClr val="dk1"/>
          </a:fillRef>
          <a:effectRef idx="0">
            <a:schemeClr val="dk1"/>
          </a:effectRef>
          <a:fontRef idx="minor">
            <a:schemeClr val="tx1"/>
          </a:fontRef>
        </p:style>
      </p:cxnSp>
      <p:sp>
        <p:nvSpPr>
          <p:cNvPr id="41" name="Right Brace 40"/>
          <p:cNvSpPr/>
          <p:nvPr/>
        </p:nvSpPr>
        <p:spPr>
          <a:xfrm>
            <a:off x="6000760" y="4143380"/>
            <a:ext cx="285752" cy="428628"/>
          </a:xfrm>
          <a:prstGeom prst="rightBrace">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2054" name="Picture 6"/>
          <p:cNvPicPr>
            <a:picLocks noChangeAspect="1" noChangeArrowheads="1"/>
          </p:cNvPicPr>
          <p:nvPr/>
        </p:nvPicPr>
        <p:blipFill>
          <a:blip r:embed="rId5" cstate="print"/>
          <a:srcRect/>
          <a:stretch>
            <a:fillRect/>
          </a:stretch>
        </p:blipFill>
        <p:spPr bwMode="auto">
          <a:xfrm>
            <a:off x="4867264" y="406400"/>
            <a:ext cx="714380" cy="534536"/>
          </a:xfrm>
          <a:prstGeom prst="rect">
            <a:avLst/>
          </a:prstGeom>
          <a:noFill/>
          <a:ln w="9525">
            <a:noFill/>
            <a:miter lim="800000"/>
            <a:headEnd/>
            <a:tailEnd/>
          </a:ln>
          <a:effectLst/>
        </p:spPr>
      </p:pic>
      <p:pic>
        <p:nvPicPr>
          <p:cNvPr id="44" name="Picture 6"/>
          <p:cNvPicPr>
            <a:picLocks noChangeAspect="1" noChangeArrowheads="1"/>
          </p:cNvPicPr>
          <p:nvPr/>
        </p:nvPicPr>
        <p:blipFill>
          <a:blip r:embed="rId5" cstate="print"/>
          <a:srcRect/>
          <a:stretch>
            <a:fillRect/>
          </a:stretch>
        </p:blipFill>
        <p:spPr bwMode="auto">
          <a:xfrm>
            <a:off x="5653082" y="406400"/>
            <a:ext cx="714380" cy="534536"/>
          </a:xfrm>
          <a:prstGeom prst="rect">
            <a:avLst/>
          </a:prstGeom>
          <a:noFill/>
          <a:ln w="9525">
            <a:noFill/>
            <a:miter lim="800000"/>
            <a:headEnd/>
            <a:tailEnd/>
          </a:ln>
          <a:effectLst/>
        </p:spPr>
      </p:pic>
      <p:pic>
        <p:nvPicPr>
          <p:cNvPr id="45" name="Picture 6"/>
          <p:cNvPicPr>
            <a:picLocks noChangeAspect="1" noChangeArrowheads="1"/>
          </p:cNvPicPr>
          <p:nvPr/>
        </p:nvPicPr>
        <p:blipFill>
          <a:blip r:embed="rId5" cstate="print"/>
          <a:srcRect/>
          <a:stretch>
            <a:fillRect/>
          </a:stretch>
        </p:blipFill>
        <p:spPr bwMode="auto">
          <a:xfrm>
            <a:off x="4867264" y="977904"/>
            <a:ext cx="714380" cy="534536"/>
          </a:xfrm>
          <a:prstGeom prst="rect">
            <a:avLst/>
          </a:prstGeom>
          <a:noFill/>
          <a:ln w="9525">
            <a:noFill/>
            <a:miter lim="800000"/>
            <a:headEnd/>
            <a:tailEnd/>
          </a:ln>
          <a:effectLst/>
        </p:spPr>
      </p:pic>
      <p:pic>
        <p:nvPicPr>
          <p:cNvPr id="46" name="Picture 6"/>
          <p:cNvPicPr>
            <a:picLocks noChangeAspect="1" noChangeArrowheads="1"/>
          </p:cNvPicPr>
          <p:nvPr/>
        </p:nvPicPr>
        <p:blipFill>
          <a:blip r:embed="rId5" cstate="print"/>
          <a:srcRect/>
          <a:stretch>
            <a:fillRect/>
          </a:stretch>
        </p:blipFill>
        <p:spPr bwMode="auto">
          <a:xfrm>
            <a:off x="5653082" y="977904"/>
            <a:ext cx="714380" cy="534536"/>
          </a:xfrm>
          <a:prstGeom prst="rect">
            <a:avLst/>
          </a:prstGeom>
          <a:noFill/>
          <a:ln w="9525">
            <a:noFill/>
            <a:miter lim="800000"/>
            <a:headEnd/>
            <a:tailEnd/>
          </a:ln>
          <a:effectLst/>
        </p:spPr>
      </p:pic>
      <p:pic>
        <p:nvPicPr>
          <p:cNvPr id="47" name="Picture 6"/>
          <p:cNvPicPr>
            <a:picLocks noChangeAspect="1" noChangeArrowheads="1"/>
          </p:cNvPicPr>
          <p:nvPr/>
        </p:nvPicPr>
        <p:blipFill>
          <a:blip r:embed="rId5" cstate="print"/>
          <a:srcRect/>
          <a:stretch>
            <a:fillRect/>
          </a:stretch>
        </p:blipFill>
        <p:spPr bwMode="auto">
          <a:xfrm>
            <a:off x="6438900" y="406400"/>
            <a:ext cx="714380" cy="534536"/>
          </a:xfrm>
          <a:prstGeom prst="rect">
            <a:avLst/>
          </a:prstGeom>
          <a:noFill/>
          <a:ln w="9525">
            <a:noFill/>
            <a:miter lim="800000"/>
            <a:headEnd/>
            <a:tailEnd/>
          </a:ln>
          <a:effectLst/>
        </p:spPr>
      </p:pic>
      <p:pic>
        <p:nvPicPr>
          <p:cNvPr id="48" name="Picture 6"/>
          <p:cNvPicPr>
            <a:picLocks noChangeAspect="1" noChangeArrowheads="1"/>
          </p:cNvPicPr>
          <p:nvPr/>
        </p:nvPicPr>
        <p:blipFill>
          <a:blip r:embed="rId5" cstate="print"/>
          <a:srcRect/>
          <a:stretch>
            <a:fillRect/>
          </a:stretch>
        </p:blipFill>
        <p:spPr bwMode="auto">
          <a:xfrm>
            <a:off x="6438900" y="977904"/>
            <a:ext cx="714380" cy="534536"/>
          </a:xfrm>
          <a:prstGeom prst="rect">
            <a:avLst/>
          </a:prstGeom>
          <a:noFill/>
          <a:ln w="9525">
            <a:noFill/>
            <a:miter lim="800000"/>
            <a:headEnd/>
            <a:tailEnd/>
          </a:ln>
          <a:effectLst/>
        </p:spPr>
      </p:pic>
      <p:sp>
        <p:nvSpPr>
          <p:cNvPr id="49" name="Rectangle 48"/>
          <p:cNvSpPr/>
          <p:nvPr/>
        </p:nvSpPr>
        <p:spPr>
          <a:xfrm>
            <a:off x="4724388" y="263524"/>
            <a:ext cx="3225812" cy="1357322"/>
          </a:xfrm>
          <a:prstGeom prst="rect">
            <a:avLst/>
          </a:prstGeom>
          <a:noFill/>
          <a:ln w="38100">
            <a:solidFill>
              <a:schemeClr val="accent6">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CA"/>
          </a:p>
        </p:txBody>
      </p:sp>
      <p:cxnSp>
        <p:nvCxnSpPr>
          <p:cNvPr id="51" name="Straight Connector 50"/>
          <p:cNvCxnSpPr/>
          <p:nvPr/>
        </p:nvCxnSpPr>
        <p:spPr>
          <a:xfrm rot="5400000" flipH="1" flipV="1">
            <a:off x="8429572" y="2376556"/>
            <a:ext cx="357190" cy="1588"/>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flipH="1" flipV="1">
            <a:off x="8623702" y="2376556"/>
            <a:ext cx="357190" cy="1588"/>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16200000" flipH="1">
            <a:off x="7224725" y="2609841"/>
            <a:ext cx="744534" cy="4784"/>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6" name="Right Brace 65"/>
          <p:cNvSpPr/>
          <p:nvPr/>
        </p:nvSpPr>
        <p:spPr>
          <a:xfrm>
            <a:off x="6305562" y="3038472"/>
            <a:ext cx="642942" cy="571504"/>
          </a:xfrm>
          <a:prstGeom prst="rightBrace">
            <a:avLst>
              <a:gd name="adj1" fmla="val 12143"/>
              <a:gd name="adj2" fmla="val 51270"/>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67" name="Straight Connector 66"/>
          <p:cNvCxnSpPr/>
          <p:nvPr/>
        </p:nvCxnSpPr>
        <p:spPr>
          <a:xfrm rot="5400000">
            <a:off x="6484948" y="2264576"/>
            <a:ext cx="1323178" cy="712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72" name="Picture 4" descr="C:\Temp\Temporary Internet Files\Content.IE5\NJBN5901\MCj04325980000[1].png"/>
          <p:cNvPicPr>
            <a:picLocks noChangeAspect="1" noChangeArrowheads="1"/>
          </p:cNvPicPr>
          <p:nvPr/>
        </p:nvPicPr>
        <p:blipFill>
          <a:blip r:embed="rId6" cstate="print"/>
          <a:srcRect/>
          <a:stretch>
            <a:fillRect/>
          </a:stretch>
        </p:blipFill>
        <p:spPr bwMode="auto">
          <a:xfrm>
            <a:off x="4929190" y="2714620"/>
            <a:ext cx="357190" cy="357190"/>
          </a:xfrm>
          <a:prstGeom prst="rect">
            <a:avLst/>
          </a:prstGeom>
          <a:noFill/>
        </p:spPr>
      </p:pic>
      <p:pic>
        <p:nvPicPr>
          <p:cNvPr id="73" name="Picture 4" descr="C:\Temp\Temporary Internet Files\Content.IE5\NJBN5901\MCj04325980000[1].png"/>
          <p:cNvPicPr>
            <a:picLocks noChangeAspect="1" noChangeArrowheads="1"/>
          </p:cNvPicPr>
          <p:nvPr/>
        </p:nvPicPr>
        <p:blipFill>
          <a:blip r:embed="rId7" cstate="print"/>
          <a:srcRect/>
          <a:stretch>
            <a:fillRect/>
          </a:stretch>
        </p:blipFill>
        <p:spPr bwMode="auto">
          <a:xfrm>
            <a:off x="5267328" y="3871917"/>
            <a:ext cx="285752" cy="285752"/>
          </a:xfrm>
          <a:prstGeom prst="rect">
            <a:avLst/>
          </a:prstGeom>
          <a:noFill/>
        </p:spPr>
      </p:pic>
      <p:pic>
        <p:nvPicPr>
          <p:cNvPr id="74" name="Picture 4" descr="C:\Temp\Temporary Internet Files\Content.IE5\NJBN5901\MCj04325980000[1].png"/>
          <p:cNvPicPr>
            <a:picLocks noChangeAspect="1" noChangeArrowheads="1"/>
          </p:cNvPicPr>
          <p:nvPr/>
        </p:nvPicPr>
        <p:blipFill>
          <a:blip r:embed="rId8" cstate="print"/>
          <a:srcRect/>
          <a:stretch>
            <a:fillRect/>
          </a:stretch>
        </p:blipFill>
        <p:spPr bwMode="auto">
          <a:xfrm>
            <a:off x="3286116" y="4376746"/>
            <a:ext cx="214314" cy="214314"/>
          </a:xfrm>
          <a:prstGeom prst="rect">
            <a:avLst/>
          </a:prstGeom>
          <a:noFill/>
        </p:spPr>
      </p:pic>
      <p:pic>
        <p:nvPicPr>
          <p:cNvPr id="75" name="Picture 4" descr="C:\Temp\Temporary Internet Files\Content.IE5\NJBN5901\MCj04325980000[1].png"/>
          <p:cNvPicPr>
            <a:picLocks noChangeAspect="1" noChangeArrowheads="1"/>
          </p:cNvPicPr>
          <p:nvPr/>
        </p:nvPicPr>
        <p:blipFill>
          <a:blip r:embed="rId8" cstate="print"/>
          <a:srcRect/>
          <a:stretch>
            <a:fillRect/>
          </a:stretch>
        </p:blipFill>
        <p:spPr bwMode="auto">
          <a:xfrm>
            <a:off x="3300405" y="3714752"/>
            <a:ext cx="214314" cy="214314"/>
          </a:xfrm>
          <a:prstGeom prst="rect">
            <a:avLst/>
          </a:prstGeom>
          <a:noFill/>
        </p:spPr>
      </p:pic>
      <p:sp>
        <p:nvSpPr>
          <p:cNvPr id="76" name="Right Brace 75"/>
          <p:cNvSpPr/>
          <p:nvPr/>
        </p:nvSpPr>
        <p:spPr>
          <a:xfrm rot="10800000">
            <a:off x="2324084" y="3482340"/>
            <a:ext cx="319090" cy="303850"/>
          </a:xfrm>
          <a:prstGeom prst="rightBrace">
            <a:avLst/>
          </a:prstGeom>
          <a:ln w="28575"/>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cxnSp>
        <p:nvCxnSpPr>
          <p:cNvPr id="77" name="Straight Connector 76"/>
          <p:cNvCxnSpPr/>
          <p:nvPr/>
        </p:nvCxnSpPr>
        <p:spPr>
          <a:xfrm rot="5400000">
            <a:off x="6430182" y="4928404"/>
            <a:ext cx="571504" cy="1588"/>
          </a:xfrm>
          <a:prstGeom prst="line">
            <a:avLst/>
          </a:prstGeom>
          <a:ln w="57150"/>
        </p:spPr>
        <p:style>
          <a:lnRef idx="1">
            <a:schemeClr val="accent3"/>
          </a:lnRef>
          <a:fillRef idx="0">
            <a:schemeClr val="accent3"/>
          </a:fillRef>
          <a:effectRef idx="0">
            <a:schemeClr val="accent3"/>
          </a:effectRef>
          <a:fontRef idx="minor">
            <a:schemeClr val="tx1"/>
          </a:fontRef>
        </p:style>
      </p:cxnSp>
      <p:sp>
        <p:nvSpPr>
          <p:cNvPr id="36" name="TextBox 35"/>
          <p:cNvSpPr txBox="1"/>
          <p:nvPr/>
        </p:nvSpPr>
        <p:spPr>
          <a:xfrm>
            <a:off x="927100" y="406400"/>
            <a:ext cx="3556000" cy="584775"/>
          </a:xfrm>
          <a:prstGeom prst="rect">
            <a:avLst/>
          </a:prstGeom>
          <a:noFill/>
          <a:ln>
            <a:solidFill>
              <a:schemeClr val="bg1">
                <a:lumMod val="75000"/>
              </a:schemeClr>
            </a:solidFill>
          </a:ln>
        </p:spPr>
        <p:txBody>
          <a:bodyPr wrap="square" rtlCol="0">
            <a:spAutoFit/>
          </a:bodyPr>
          <a:lstStyle/>
          <a:p>
            <a:pPr algn="ctr"/>
            <a:r>
              <a:rPr lang="en-CA" sz="3200" b="1" dirty="0" smtClean="0">
                <a:latin typeface="+mj-lt"/>
              </a:rPr>
              <a:t>Controller Layout</a:t>
            </a:r>
            <a:endParaRPr lang="en-CA" sz="3200" b="1" dirty="0">
              <a:latin typeface="+mj-lt"/>
            </a:endParaRPr>
          </a:p>
        </p:txBody>
      </p:sp>
      <p:pic>
        <p:nvPicPr>
          <p:cNvPr id="40" name="Picture 6"/>
          <p:cNvPicPr>
            <a:picLocks noChangeAspect="1" noChangeArrowheads="1"/>
          </p:cNvPicPr>
          <p:nvPr/>
        </p:nvPicPr>
        <p:blipFill>
          <a:blip r:embed="rId5" cstate="print"/>
          <a:srcRect/>
          <a:stretch>
            <a:fillRect/>
          </a:stretch>
        </p:blipFill>
        <p:spPr bwMode="auto">
          <a:xfrm>
            <a:off x="7194550" y="984250"/>
            <a:ext cx="714380" cy="534536"/>
          </a:xfrm>
          <a:prstGeom prst="rect">
            <a:avLst/>
          </a:prstGeom>
          <a:noFill/>
          <a:ln w="9525">
            <a:noFill/>
            <a:miter lim="800000"/>
            <a:headEnd/>
            <a:tailEnd/>
          </a:ln>
          <a:effectLst/>
        </p:spPr>
      </p:pic>
      <p:cxnSp>
        <p:nvCxnSpPr>
          <p:cNvPr id="50" name="Straight Connector 49"/>
          <p:cNvCxnSpPr/>
          <p:nvPr/>
        </p:nvCxnSpPr>
        <p:spPr>
          <a:xfrm flipV="1">
            <a:off x="7594600" y="2209791"/>
            <a:ext cx="1214425" cy="19059"/>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260350" y="1962150"/>
            <a:ext cx="8574317" cy="3155950"/>
          </a:xfrm>
          <a:prstGeom prst="rect">
            <a:avLst/>
          </a:prstGeom>
          <a:noFill/>
          <a:ln w="9525">
            <a:noFill/>
            <a:miter lim="800000"/>
            <a:headEnd/>
            <a:tailEnd/>
          </a:ln>
          <a:effectLst/>
        </p:spPr>
      </p:pic>
      <p:sp>
        <p:nvSpPr>
          <p:cNvPr id="5" name="TextBox 4"/>
          <p:cNvSpPr txBox="1"/>
          <p:nvPr/>
        </p:nvSpPr>
        <p:spPr>
          <a:xfrm>
            <a:off x="927100" y="273050"/>
            <a:ext cx="3155950" cy="584775"/>
          </a:xfrm>
          <a:prstGeom prst="rect">
            <a:avLst/>
          </a:prstGeom>
          <a:noFill/>
          <a:ln>
            <a:solidFill>
              <a:schemeClr val="bg1">
                <a:lumMod val="75000"/>
              </a:schemeClr>
            </a:solidFill>
          </a:ln>
        </p:spPr>
        <p:txBody>
          <a:bodyPr wrap="square" rtlCol="0">
            <a:spAutoFit/>
          </a:bodyPr>
          <a:lstStyle/>
          <a:p>
            <a:pPr algn="ctr"/>
            <a:r>
              <a:rPr lang="en-CA" sz="3200" b="1" dirty="0" smtClean="0">
                <a:latin typeface="+mj-lt"/>
              </a:rPr>
              <a:t>Bill of Materials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7048500" cy="1651000"/>
          </a:xfrm>
        </p:spPr>
        <p:txBody>
          <a:bodyPr rtlCol="0">
            <a:normAutofit/>
          </a:bodyPr>
          <a:lstStyle/>
          <a:p>
            <a:pPr marL="514350" indent="-514350" eaLnBrk="1" fontAlgn="auto" hangingPunct="1">
              <a:spcAft>
                <a:spcPts val="0"/>
              </a:spcAft>
              <a:buFont typeface="Arial" pitchFamily="34" charset="0"/>
              <a:buNone/>
              <a:defRPr/>
            </a:pPr>
            <a:r>
              <a:rPr lang="en-CA" sz="2400" dirty="0" smtClean="0"/>
              <a:t>	Current </a:t>
            </a:r>
            <a:r>
              <a:rPr lang="en-CA" sz="2400" dirty="0" err="1" smtClean="0"/>
              <a:t>Pedorthotic</a:t>
            </a:r>
            <a:r>
              <a:rPr lang="en-CA" sz="2400" dirty="0" smtClean="0"/>
              <a:t> Solutions are </a:t>
            </a:r>
            <a:r>
              <a:rPr lang="en-CA" sz="2400" b="1" dirty="0" smtClean="0"/>
              <a:t>expensive</a:t>
            </a:r>
            <a:r>
              <a:rPr lang="en-CA" sz="2400" dirty="0" smtClean="0"/>
              <a:t> and </a:t>
            </a:r>
            <a:r>
              <a:rPr lang="en-CA" sz="2400" b="1" dirty="0" smtClean="0"/>
              <a:t>do not actively adjust </a:t>
            </a:r>
            <a:r>
              <a:rPr lang="en-CA" sz="2400" dirty="0" smtClean="0"/>
              <a:t>to changes in improper gait.</a:t>
            </a:r>
          </a:p>
        </p:txBody>
      </p:sp>
      <p:sp>
        <p:nvSpPr>
          <p:cNvPr id="6" name="TextBox 5"/>
          <p:cNvSpPr txBox="1"/>
          <p:nvPr/>
        </p:nvSpPr>
        <p:spPr>
          <a:xfrm>
            <a:off x="927100" y="450850"/>
            <a:ext cx="3556000" cy="584775"/>
          </a:xfrm>
          <a:prstGeom prst="rect">
            <a:avLst/>
          </a:prstGeom>
          <a:noFill/>
          <a:ln>
            <a:solidFill>
              <a:schemeClr val="bg1">
                <a:lumMod val="75000"/>
              </a:schemeClr>
            </a:solidFill>
          </a:ln>
        </p:spPr>
        <p:txBody>
          <a:bodyPr wrap="square" rtlCol="0">
            <a:spAutoFit/>
          </a:bodyPr>
          <a:lstStyle/>
          <a:p>
            <a:pPr algn="ctr"/>
            <a:r>
              <a:rPr lang="en-CA" sz="3200" b="1" dirty="0" smtClean="0">
                <a:latin typeface="+mj-lt"/>
              </a:rPr>
              <a:t>Review of Problem</a:t>
            </a:r>
            <a:endParaRPr lang="en-CA" sz="3200" b="1" dirty="0">
              <a:latin typeface="+mj-lt"/>
            </a:endParaRPr>
          </a:p>
        </p:txBody>
      </p:sp>
      <p:pic>
        <p:nvPicPr>
          <p:cNvPr id="2050" name="Picture 2" descr="C:\Temp\Temporary Internet Files\Content.IE5\E3LM0DN2\MPj04054580000[1].jpg"/>
          <p:cNvPicPr>
            <a:picLocks noChangeAspect="1" noChangeArrowheads="1"/>
          </p:cNvPicPr>
          <p:nvPr/>
        </p:nvPicPr>
        <p:blipFill>
          <a:blip r:embed="rId2" cstate="print"/>
          <a:srcRect/>
          <a:stretch>
            <a:fillRect/>
          </a:stretch>
        </p:blipFill>
        <p:spPr bwMode="auto">
          <a:xfrm>
            <a:off x="1327150" y="2622550"/>
            <a:ext cx="2000250" cy="1428750"/>
          </a:xfrm>
          <a:prstGeom prst="rect">
            <a:avLst/>
          </a:prstGeom>
          <a:noFill/>
        </p:spPr>
      </p:pic>
      <p:pic>
        <p:nvPicPr>
          <p:cNvPr id="2051" name="Picture 3" descr="C:\Temp\Temporary Internet Files\Content.IE5\6OUXH4JK\MCj04413190000[1].png"/>
          <p:cNvPicPr>
            <a:picLocks noChangeAspect="1" noChangeArrowheads="1"/>
          </p:cNvPicPr>
          <p:nvPr/>
        </p:nvPicPr>
        <p:blipFill>
          <a:blip r:embed="rId3" cstate="print"/>
          <a:srcRect/>
          <a:stretch>
            <a:fillRect/>
          </a:stretch>
        </p:blipFill>
        <p:spPr bwMode="auto">
          <a:xfrm>
            <a:off x="5327650" y="2940050"/>
            <a:ext cx="1066800" cy="1066800"/>
          </a:xfrm>
          <a:prstGeom prst="rect">
            <a:avLst/>
          </a:prstGeom>
          <a:noFill/>
        </p:spPr>
      </p:pic>
      <p:cxnSp>
        <p:nvCxnSpPr>
          <p:cNvPr id="29" name="Straight Connector 28"/>
          <p:cNvCxnSpPr/>
          <p:nvPr/>
        </p:nvCxnSpPr>
        <p:spPr>
          <a:xfrm rot="5400000" flipH="1" flipV="1">
            <a:off x="1194597" y="2673353"/>
            <a:ext cx="621503" cy="79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504950" y="2362200"/>
            <a:ext cx="2178050" cy="251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327650" y="2005012"/>
            <a:ext cx="1200150" cy="158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flipH="1" flipV="1">
            <a:off x="4839099" y="2495155"/>
            <a:ext cx="977104" cy="1587"/>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438900" y="3340100"/>
            <a:ext cx="1644650" cy="461665"/>
          </a:xfrm>
          <a:prstGeom prst="rect">
            <a:avLst/>
          </a:prstGeom>
          <a:noFill/>
        </p:spPr>
        <p:txBody>
          <a:bodyPr wrap="square" rtlCol="0">
            <a:spAutoFit/>
          </a:bodyPr>
          <a:lstStyle/>
          <a:p>
            <a:r>
              <a:rPr lang="en-CA" sz="2400" dirty="0" smtClean="0">
                <a:latin typeface="Rage Italic" pitchFamily="66" charset="0"/>
              </a:rPr>
              <a:t>$500/2yrs</a:t>
            </a:r>
            <a:endParaRPr lang="en-CA" sz="2400" dirty="0">
              <a:latin typeface="Rage Italic" pitchFamily="66" charset="0"/>
            </a:endParaRPr>
          </a:p>
        </p:txBody>
      </p:sp>
      <p:sp>
        <p:nvSpPr>
          <p:cNvPr id="47" name="TextBox 46"/>
          <p:cNvSpPr txBox="1"/>
          <p:nvPr/>
        </p:nvSpPr>
        <p:spPr>
          <a:xfrm>
            <a:off x="3016250" y="2984321"/>
            <a:ext cx="1644650" cy="1200329"/>
          </a:xfrm>
          <a:prstGeom prst="rect">
            <a:avLst/>
          </a:prstGeom>
          <a:noFill/>
        </p:spPr>
        <p:txBody>
          <a:bodyPr wrap="square" rtlCol="0">
            <a:spAutoFit/>
          </a:bodyPr>
          <a:lstStyle/>
          <a:p>
            <a:r>
              <a:rPr lang="en-CA" sz="2400" dirty="0" smtClean="0">
                <a:latin typeface="Rage Italic" pitchFamily="66" charset="0"/>
              </a:rPr>
              <a:t>Useless upon Weight or Gait change</a:t>
            </a:r>
            <a:endParaRPr lang="en-CA" sz="2400" dirty="0">
              <a:latin typeface="Rage Italic" pitchFamily="66" charset="0"/>
            </a:endParaRPr>
          </a:p>
        </p:txBody>
      </p:sp>
      <p:sp>
        <p:nvSpPr>
          <p:cNvPr id="52" name="Content Placeholder 2"/>
          <p:cNvSpPr txBox="1">
            <a:spLocks/>
          </p:cNvSpPr>
          <p:nvPr/>
        </p:nvSpPr>
        <p:spPr>
          <a:xfrm>
            <a:off x="457200" y="4495800"/>
            <a:ext cx="8248650" cy="1651000"/>
          </a:xfrm>
          <a:prstGeom prst="rect">
            <a:avLst/>
          </a:prstGeom>
        </p:spPr>
        <p:txBody>
          <a:bodyPr vert="horz" lIns="91440" tIns="45720" rIns="91440" bIns="45720" rtlCol="0">
            <a:normAutofit/>
          </a:bodyPr>
          <a:lstStyle/>
          <a:p>
            <a:pPr lvl="1"/>
            <a:r>
              <a:rPr lang="en-US" sz="2400" dirty="0" smtClean="0"/>
              <a:t>Design a </a:t>
            </a:r>
            <a:r>
              <a:rPr lang="en-US" sz="2400" b="1" dirty="0" smtClean="0">
                <a:solidFill>
                  <a:schemeClr val="accent2">
                    <a:lumMod val="75000"/>
                  </a:schemeClr>
                </a:solidFill>
              </a:rPr>
              <a:t>long-lasting</a:t>
            </a:r>
            <a:r>
              <a:rPr lang="en-US" sz="2400" dirty="0" smtClean="0"/>
              <a:t> system to </a:t>
            </a:r>
            <a:r>
              <a:rPr lang="en-US" sz="2400" b="1" dirty="0" smtClean="0">
                <a:solidFill>
                  <a:schemeClr val="accent3">
                    <a:lumMod val="75000"/>
                  </a:schemeClr>
                </a:solidFill>
              </a:rPr>
              <a:t>economically</a:t>
            </a:r>
            <a:r>
              <a:rPr lang="en-US" sz="2400" dirty="0" smtClean="0"/>
              <a:t> correct improper gait by </a:t>
            </a:r>
            <a:r>
              <a:rPr lang="en-US" sz="2400" b="1" dirty="0" smtClean="0">
                <a:solidFill>
                  <a:schemeClr val="tx2">
                    <a:lumMod val="60000"/>
                    <a:lumOff val="40000"/>
                  </a:schemeClr>
                </a:solidFill>
              </a:rPr>
              <a:t>actively</a:t>
            </a:r>
            <a:r>
              <a:rPr lang="en-US" sz="2400" dirty="0" smtClean="0"/>
              <a:t> manipulating the pressure distribution and orientation of the foot that is </a:t>
            </a:r>
            <a:r>
              <a:rPr lang="en-US" sz="2400" b="1" dirty="0" smtClean="0">
                <a:solidFill>
                  <a:srgbClr val="FFC000"/>
                </a:solidFill>
              </a:rPr>
              <a:t>comfortable</a:t>
            </a:r>
            <a:r>
              <a:rPr lang="en-US" sz="2400" dirty="0" smtClean="0">
                <a:solidFill>
                  <a:srgbClr val="FFC000"/>
                </a:solidFill>
              </a:rPr>
              <a:t> </a:t>
            </a:r>
            <a:r>
              <a:rPr lang="en-US" sz="2400" dirty="0" smtClean="0"/>
              <a:t>and </a:t>
            </a:r>
            <a:r>
              <a:rPr lang="en-US" sz="2400" b="1" dirty="0" smtClean="0">
                <a:solidFill>
                  <a:schemeClr val="bg2">
                    <a:lumMod val="50000"/>
                  </a:schemeClr>
                </a:solidFill>
              </a:rPr>
              <a:t>easy to use</a:t>
            </a:r>
            <a:r>
              <a:rPr lang="en-US" sz="2400" dirty="0" smtClean="0"/>
              <a:t>.</a:t>
            </a:r>
            <a:endParaRPr lang="en-CA"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E:\ME 481, Project\Microsoft Office Project - FinalProject.tif"/>
          <p:cNvPicPr>
            <a:picLocks noChangeAspect="1" noChangeArrowheads="1"/>
          </p:cNvPicPr>
          <p:nvPr/>
        </p:nvPicPr>
        <p:blipFill>
          <a:blip r:embed="rId2" cstate="print">
            <a:clrChange>
              <a:clrFrom>
                <a:srgbClr val="FFFFFF"/>
              </a:clrFrom>
              <a:clrTo>
                <a:srgbClr val="FFFFFF">
                  <a:alpha val="0"/>
                </a:srgbClr>
              </a:clrTo>
            </a:clrChange>
          </a:blip>
          <a:srcRect l="34440" t="3746" r="4958" b="57392"/>
          <a:stretch>
            <a:fillRect/>
          </a:stretch>
        </p:blipFill>
        <p:spPr bwMode="auto">
          <a:xfrm>
            <a:off x="4135008" y="1149744"/>
            <a:ext cx="10709590" cy="4857355"/>
          </a:xfrm>
          <a:prstGeom prst="rect">
            <a:avLst/>
          </a:prstGeom>
          <a:noFill/>
        </p:spPr>
      </p:pic>
      <p:pic>
        <p:nvPicPr>
          <p:cNvPr id="4" name="Picture 7" descr="E:\ME 481, Project\Microsoft Office Project - FinalProject.tif"/>
          <p:cNvPicPr>
            <a:picLocks noChangeAspect="1" noChangeArrowheads="1"/>
          </p:cNvPicPr>
          <p:nvPr/>
        </p:nvPicPr>
        <p:blipFill>
          <a:blip r:embed="rId2" cstate="print"/>
          <a:srcRect l="1100" t="3746" r="75442" b="57392"/>
          <a:stretch>
            <a:fillRect/>
          </a:stretch>
        </p:blipFill>
        <p:spPr bwMode="auto">
          <a:xfrm>
            <a:off x="0" y="1162050"/>
            <a:ext cx="4135008" cy="4845049"/>
          </a:xfrm>
          <a:prstGeom prst="rect">
            <a:avLst/>
          </a:prstGeom>
          <a:noFill/>
        </p:spPr>
      </p:pic>
      <p:sp>
        <p:nvSpPr>
          <p:cNvPr id="6" name="TextBox 5"/>
          <p:cNvSpPr txBox="1"/>
          <p:nvPr/>
        </p:nvSpPr>
        <p:spPr>
          <a:xfrm>
            <a:off x="1149350" y="406400"/>
            <a:ext cx="2178050" cy="584775"/>
          </a:xfrm>
          <a:prstGeom prst="rect">
            <a:avLst/>
          </a:prstGeom>
          <a:noFill/>
          <a:ln>
            <a:solidFill>
              <a:schemeClr val="bg1">
                <a:lumMod val="75000"/>
              </a:schemeClr>
            </a:solidFill>
          </a:ln>
        </p:spPr>
        <p:txBody>
          <a:bodyPr wrap="square" rtlCol="0">
            <a:spAutoFit/>
          </a:bodyPr>
          <a:lstStyle/>
          <a:p>
            <a:pPr algn="ctr"/>
            <a:r>
              <a:rPr lang="en-CA" sz="3200" b="1" dirty="0" smtClean="0">
                <a:latin typeface="+mj-lt"/>
              </a:rPr>
              <a:t>Timeline</a:t>
            </a:r>
            <a:endParaRPr lang="en-CA" sz="3200" b="1" dirty="0">
              <a:latin typeface="+mj-lt"/>
            </a:endParaRPr>
          </a:p>
        </p:txBody>
      </p:sp>
      <p:pic>
        <p:nvPicPr>
          <p:cNvPr id="8" name="Picture 2"/>
          <p:cNvPicPr>
            <a:picLocks noChangeAspect="1" noChangeArrowheads="1"/>
          </p:cNvPicPr>
          <p:nvPr/>
        </p:nvPicPr>
        <p:blipFill>
          <a:blip r:embed="rId3" cstate="print"/>
          <a:srcRect l="25039" t="39043" r="64524" b="44830"/>
          <a:stretch>
            <a:fillRect/>
          </a:stretch>
        </p:blipFill>
        <p:spPr bwMode="auto">
          <a:xfrm>
            <a:off x="-95250" y="1117600"/>
            <a:ext cx="947867" cy="889000"/>
          </a:xfrm>
          <a:prstGeom prst="rect">
            <a:avLst/>
          </a:prstGeom>
          <a:noFill/>
          <a:ln w="9525">
            <a:noFill/>
            <a:miter lim="800000"/>
            <a:headEnd/>
            <a:tailEnd/>
          </a:ln>
          <a:effectLst/>
        </p:spPr>
      </p:pic>
      <p:sp>
        <p:nvSpPr>
          <p:cNvPr id="9" name="Rectangle 8"/>
          <p:cNvSpPr/>
          <p:nvPr/>
        </p:nvSpPr>
        <p:spPr>
          <a:xfrm>
            <a:off x="4017960" y="1543841"/>
            <a:ext cx="65090" cy="984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77778E-6 7.40741E-7 L -0.63143 7.40741E-7 " pathEditMode="relative" rAng="0" ptsTypes="AA">
                                      <p:cBhvr>
                                        <p:cTn id="6" dur="5000" fill="hold"/>
                                        <p:tgtEl>
                                          <p:spTgt spid="5"/>
                                        </p:tgtEl>
                                        <p:attrNameLst>
                                          <p:attrName>ppt_x</p:attrName>
                                          <p:attrName>ppt_y</p:attrName>
                                        </p:attrNameLst>
                                      </p:cBhvr>
                                      <p:rCtr x="-31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Manufacturing/Commissioning</a:t>
            </a:r>
            <a:endParaRPr lang="en-CA" dirty="0"/>
          </a:p>
        </p:txBody>
      </p:sp>
      <p:sp>
        <p:nvSpPr>
          <p:cNvPr id="3" name="Content Placeholder 2"/>
          <p:cNvSpPr>
            <a:spLocks noGrp="1"/>
          </p:cNvSpPr>
          <p:nvPr>
            <p:ph idx="1"/>
          </p:nvPr>
        </p:nvSpPr>
        <p:spPr>
          <a:xfrm>
            <a:off x="457200" y="1517651"/>
            <a:ext cx="8229600" cy="3467100"/>
          </a:xfrm>
        </p:spPr>
        <p:txBody>
          <a:bodyPr/>
          <a:lstStyle/>
          <a:p>
            <a:r>
              <a:rPr lang="en-CA" dirty="0" smtClean="0"/>
              <a:t>Most manufacturing for the platform will be done in the Student Machine shop</a:t>
            </a:r>
          </a:p>
          <a:p>
            <a:r>
              <a:rPr lang="en-CA" dirty="0" smtClean="0"/>
              <a:t>Sensors and Controller implementation will be done in Church Lab</a:t>
            </a:r>
          </a:p>
          <a:p>
            <a:r>
              <a:rPr lang="en-CA" dirty="0" smtClean="0"/>
              <a:t>We have allowed for a 2 week test period before we can finalize/commission the design</a:t>
            </a:r>
            <a:endParaRPr lang="en-CA" dirty="0"/>
          </a:p>
        </p:txBody>
      </p:sp>
      <p:sp>
        <p:nvSpPr>
          <p:cNvPr id="4" name="Content Placeholder 2"/>
          <p:cNvSpPr txBox="1">
            <a:spLocks/>
          </p:cNvSpPr>
          <p:nvPr/>
        </p:nvSpPr>
        <p:spPr>
          <a:xfrm>
            <a:off x="304800" y="4895850"/>
            <a:ext cx="8229600" cy="34671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CA"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44034" name="Picture 2" descr="C:\Temp\Temporary Internet Files\Content.IE5\6OUXH4JK\MCj04326310000[1].png"/>
          <p:cNvPicPr>
            <a:picLocks noChangeAspect="1" noChangeArrowheads="1"/>
          </p:cNvPicPr>
          <p:nvPr/>
        </p:nvPicPr>
        <p:blipFill>
          <a:blip r:embed="rId2" cstate="print"/>
          <a:srcRect/>
          <a:stretch>
            <a:fillRect/>
          </a:stretch>
        </p:blipFill>
        <p:spPr bwMode="auto">
          <a:xfrm>
            <a:off x="6216650" y="4406900"/>
            <a:ext cx="1714500" cy="17145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Mass Production</a:t>
            </a:r>
            <a:endParaRPr lang="en-CA" dirty="0"/>
          </a:p>
        </p:txBody>
      </p:sp>
      <p:sp>
        <p:nvSpPr>
          <p:cNvPr id="3" name="Content Placeholder 2"/>
          <p:cNvSpPr>
            <a:spLocks noGrp="1"/>
          </p:cNvSpPr>
          <p:nvPr>
            <p:ph idx="1"/>
          </p:nvPr>
        </p:nvSpPr>
        <p:spPr>
          <a:xfrm>
            <a:off x="615950" y="2332037"/>
            <a:ext cx="8229600" cy="4525963"/>
          </a:xfrm>
        </p:spPr>
        <p:txBody>
          <a:bodyPr/>
          <a:lstStyle/>
          <a:p>
            <a:r>
              <a:rPr lang="en-CA" dirty="0" smtClean="0"/>
              <a:t>Manufacturing will be outsourced to save costs</a:t>
            </a:r>
          </a:p>
          <a:p>
            <a:r>
              <a:rPr lang="en-CA" dirty="0" smtClean="0"/>
              <a:t>Injection moulding will be used for metal replacements in the shoe to reduce cost</a:t>
            </a:r>
          </a:p>
          <a:p>
            <a:r>
              <a:rPr lang="en-CA" dirty="0"/>
              <a:t>B</a:t>
            </a:r>
            <a:r>
              <a:rPr lang="en-CA" dirty="0" smtClean="0"/>
              <a:t>ulk purchasing for Electronic components will reduce cost</a:t>
            </a:r>
            <a:endParaRPr lang="en-CA" dirty="0"/>
          </a:p>
        </p:txBody>
      </p:sp>
      <p:graphicFrame>
        <p:nvGraphicFramePr>
          <p:cNvPr id="4" name="Table 3"/>
          <p:cNvGraphicFramePr>
            <a:graphicFrameLocks noGrp="1"/>
          </p:cNvGraphicFramePr>
          <p:nvPr/>
        </p:nvGraphicFramePr>
        <p:xfrm>
          <a:off x="787400" y="1562100"/>
          <a:ext cx="6584950" cy="741680"/>
        </p:xfrm>
        <a:graphic>
          <a:graphicData uri="http://schemas.openxmlformats.org/drawingml/2006/table">
            <a:tbl>
              <a:tblPr firstRow="1" bandRow="1">
                <a:tableStyleId>{5C22544A-7EE6-4342-B048-85BDC9FD1C3A}</a:tableStyleId>
              </a:tblPr>
              <a:tblGrid>
                <a:gridCol w="3292475"/>
                <a:gridCol w="3292475"/>
              </a:tblGrid>
              <a:tr h="370840">
                <a:tc>
                  <a:txBody>
                    <a:bodyPr/>
                    <a:lstStyle/>
                    <a:p>
                      <a:r>
                        <a:rPr lang="en-CA" dirty="0" smtClean="0"/>
                        <a:t>Prototype Cost</a:t>
                      </a:r>
                      <a:endParaRPr lang="en-CA" dirty="0"/>
                    </a:p>
                  </a:txBody>
                  <a:tcPr/>
                </a:tc>
                <a:tc>
                  <a:txBody>
                    <a:bodyPr/>
                    <a:lstStyle/>
                    <a:p>
                      <a:r>
                        <a:rPr lang="en-CA" dirty="0" smtClean="0"/>
                        <a:t>Mass Production Cost</a:t>
                      </a:r>
                      <a:endParaRPr lang="en-CA" dirty="0"/>
                    </a:p>
                  </a:txBody>
                  <a:tcPr/>
                </a:tc>
              </a:tr>
              <a:tr h="370840">
                <a:tc>
                  <a:txBody>
                    <a:bodyPr/>
                    <a:lstStyle/>
                    <a:p>
                      <a:r>
                        <a:rPr lang="en-CA" dirty="0" smtClean="0"/>
                        <a:t>$1000</a:t>
                      </a:r>
                      <a:endParaRPr lang="en-CA" dirty="0"/>
                    </a:p>
                  </a:txBody>
                  <a:tcPr/>
                </a:tc>
                <a:tc>
                  <a:txBody>
                    <a:bodyPr/>
                    <a:lstStyle/>
                    <a:p>
                      <a:r>
                        <a:rPr lang="en-CA" dirty="0" smtClean="0"/>
                        <a:t>$500</a:t>
                      </a:r>
                      <a:endParaRPr lang="en-CA" dirty="0"/>
                    </a:p>
                  </a:txBody>
                  <a:tcPr/>
                </a:tc>
              </a:tr>
            </a:tbl>
          </a:graphicData>
        </a:graphic>
      </p:graphicFrame>
      <p:pic>
        <p:nvPicPr>
          <p:cNvPr id="45061" name="Picture 5" descr="C:\Temp\Temporary Internet Files\Content.IE5\6OUXH4JK\MCj03113020000[1].wmf"/>
          <p:cNvPicPr>
            <a:picLocks noChangeAspect="1" noChangeArrowheads="1"/>
          </p:cNvPicPr>
          <p:nvPr/>
        </p:nvPicPr>
        <p:blipFill>
          <a:blip r:embed="rId2" cstate="print"/>
          <a:srcRect/>
          <a:stretch>
            <a:fillRect/>
          </a:stretch>
        </p:blipFill>
        <p:spPr bwMode="auto">
          <a:xfrm>
            <a:off x="7306056" y="0"/>
            <a:ext cx="1837944" cy="172273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1571625"/>
            <a:ext cx="8229600" cy="642938"/>
          </a:xfrm>
        </p:spPr>
        <p:txBody>
          <a:bodyPr/>
          <a:lstStyle/>
          <a:p>
            <a:pPr eaLnBrk="1" hangingPunct="1"/>
            <a:r>
              <a:rPr lang="en-US" sz="2400" b="1" dirty="0" smtClean="0"/>
              <a:t>ADJUSTABLE SHOE ARCH SUPPORT</a:t>
            </a:r>
            <a:endParaRPr lang="en-CA" sz="2400" dirty="0" smtClean="0"/>
          </a:p>
        </p:txBody>
      </p:sp>
      <p:sp>
        <p:nvSpPr>
          <p:cNvPr id="20483" name="TextBox 4"/>
          <p:cNvSpPr txBox="1">
            <a:spLocks noChangeArrowheads="1"/>
          </p:cNvSpPr>
          <p:nvPr/>
        </p:nvSpPr>
        <p:spPr bwMode="auto">
          <a:xfrm>
            <a:off x="5643563" y="2143125"/>
            <a:ext cx="3214687" cy="369888"/>
          </a:xfrm>
          <a:prstGeom prst="rect">
            <a:avLst/>
          </a:prstGeom>
          <a:noFill/>
          <a:ln w="9525">
            <a:noFill/>
            <a:miter lim="800000"/>
            <a:headEnd/>
            <a:tailEnd/>
          </a:ln>
        </p:spPr>
        <p:txBody>
          <a:bodyPr>
            <a:spAutoFit/>
          </a:bodyPr>
          <a:lstStyle/>
          <a:p>
            <a:pPr algn="r"/>
            <a:r>
              <a:rPr lang="en-CA" b="1" dirty="0">
                <a:latin typeface="Calibri" pitchFamily="34" charset="0"/>
              </a:rPr>
              <a:t>Date of Issue: </a:t>
            </a:r>
            <a:r>
              <a:rPr lang="en-CA" dirty="0" smtClean="0">
                <a:latin typeface="Calibri" pitchFamily="34" charset="0"/>
              </a:rPr>
              <a:t>Sep 8, 1942</a:t>
            </a:r>
            <a:endParaRPr lang="en-CA" dirty="0">
              <a:latin typeface="Calibri" pitchFamily="34" charset="0"/>
            </a:endParaRPr>
          </a:p>
        </p:txBody>
      </p:sp>
      <p:sp>
        <p:nvSpPr>
          <p:cNvPr id="20484" name="TextBox 5"/>
          <p:cNvSpPr txBox="1">
            <a:spLocks noChangeArrowheads="1"/>
          </p:cNvSpPr>
          <p:nvPr/>
        </p:nvSpPr>
        <p:spPr bwMode="auto">
          <a:xfrm>
            <a:off x="500063" y="2143125"/>
            <a:ext cx="4786312" cy="646113"/>
          </a:xfrm>
          <a:prstGeom prst="rect">
            <a:avLst/>
          </a:prstGeom>
          <a:noFill/>
          <a:ln w="9525">
            <a:noFill/>
            <a:miter lim="800000"/>
            <a:headEnd/>
            <a:tailEnd/>
          </a:ln>
        </p:spPr>
        <p:txBody>
          <a:bodyPr>
            <a:spAutoFit/>
          </a:bodyPr>
          <a:lstStyle/>
          <a:p>
            <a:r>
              <a:rPr lang="en-CA" b="1" dirty="0">
                <a:latin typeface="Calibri" pitchFamily="34" charset="0"/>
              </a:rPr>
              <a:t>Inventors</a:t>
            </a:r>
            <a:r>
              <a:rPr lang="en-CA" b="1" dirty="0" smtClean="0">
                <a:latin typeface="Calibri" pitchFamily="34" charset="0"/>
              </a:rPr>
              <a:t>: </a:t>
            </a:r>
            <a:r>
              <a:rPr lang="en-CA" dirty="0" err="1" smtClean="0">
                <a:latin typeface="Calibri" pitchFamily="34" charset="0"/>
              </a:rPr>
              <a:t>H.Skorepa</a:t>
            </a:r>
            <a:r>
              <a:rPr lang="en-CA" dirty="0">
                <a:latin typeface="Calibri" pitchFamily="34" charset="0"/>
              </a:rPr>
              <a:t/>
            </a:r>
            <a:br>
              <a:rPr lang="en-CA" dirty="0">
                <a:latin typeface="Calibri" pitchFamily="34" charset="0"/>
              </a:rPr>
            </a:br>
            <a:r>
              <a:rPr lang="en-CA" b="1" dirty="0">
                <a:latin typeface="Calibri" pitchFamily="34" charset="0"/>
              </a:rPr>
              <a:t>Assignees</a:t>
            </a:r>
            <a:r>
              <a:rPr lang="en-CA" dirty="0">
                <a:latin typeface="Calibri" pitchFamily="34" charset="0"/>
              </a:rPr>
              <a:t>: Preventive Medical Technologies, Inc.</a:t>
            </a:r>
          </a:p>
        </p:txBody>
      </p:sp>
      <p:sp>
        <p:nvSpPr>
          <p:cNvPr id="20485" name="TextBox 6"/>
          <p:cNvSpPr txBox="1">
            <a:spLocks noChangeArrowheads="1"/>
          </p:cNvSpPr>
          <p:nvPr/>
        </p:nvSpPr>
        <p:spPr bwMode="auto">
          <a:xfrm>
            <a:off x="411163" y="4984750"/>
            <a:ext cx="8294687" cy="1034129"/>
          </a:xfrm>
          <a:prstGeom prst="rect">
            <a:avLst/>
          </a:prstGeom>
          <a:noFill/>
          <a:ln w="9525">
            <a:noFill/>
            <a:miter lim="800000"/>
            <a:headEnd/>
            <a:tailEnd/>
          </a:ln>
        </p:spPr>
        <p:txBody>
          <a:bodyPr wrap="square">
            <a:spAutoFit/>
          </a:bodyPr>
          <a:lstStyle/>
          <a:p>
            <a:pPr>
              <a:lnSpc>
                <a:spcPct val="80000"/>
              </a:lnSpc>
            </a:pPr>
            <a:r>
              <a:rPr lang="en-US" b="1" dirty="0" smtClean="0"/>
              <a:t>Similarities-differences</a:t>
            </a:r>
            <a:r>
              <a:rPr lang="en-US" dirty="0" smtClean="0"/>
              <a:t>: Our screw is vertically placed - screw moves vertically to produce vertical arch movement - The net effect is the same - adjustable arch radius of curvature</a:t>
            </a:r>
          </a:p>
          <a:p>
            <a:endParaRPr lang="en-CA" dirty="0">
              <a:latin typeface="Calibri" pitchFamily="34" charset="0"/>
            </a:endParaRPr>
          </a:p>
        </p:txBody>
      </p:sp>
      <p:pic>
        <p:nvPicPr>
          <p:cNvPr id="8" name="Picture 4" descr="patent1"/>
          <p:cNvPicPr>
            <a:picLocks noChangeAspect="1" noChangeArrowheads="1"/>
          </p:cNvPicPr>
          <p:nvPr/>
        </p:nvPicPr>
        <p:blipFill>
          <a:blip r:embed="rId2" cstate="print">
            <a:clrChange>
              <a:clrFrom>
                <a:srgbClr val="FFFFFF"/>
              </a:clrFrom>
              <a:clrTo>
                <a:srgbClr val="FFFFFF">
                  <a:alpha val="0"/>
                </a:srgbClr>
              </a:clrTo>
            </a:clrChange>
          </a:blip>
          <a:srcRect t="28975" r="20649" b="7022"/>
          <a:stretch>
            <a:fillRect/>
          </a:stretch>
        </p:blipFill>
        <p:spPr bwMode="auto">
          <a:xfrm>
            <a:off x="3238500" y="2763970"/>
            <a:ext cx="5511800" cy="2042980"/>
          </a:xfrm>
          <a:prstGeom prst="rect">
            <a:avLst/>
          </a:prstGeom>
          <a:noFill/>
        </p:spPr>
      </p:pic>
      <p:pic>
        <p:nvPicPr>
          <p:cNvPr id="9" name="Picture 4" descr="patent1"/>
          <p:cNvPicPr>
            <a:picLocks noChangeAspect="1" noChangeArrowheads="1"/>
          </p:cNvPicPr>
          <p:nvPr/>
        </p:nvPicPr>
        <p:blipFill>
          <a:blip r:embed="rId3" cstate="print">
            <a:clrChange>
              <a:clrFrom>
                <a:srgbClr val="FFFFFF"/>
              </a:clrFrom>
              <a:clrTo>
                <a:srgbClr val="FFFFFF">
                  <a:alpha val="0"/>
                </a:srgbClr>
              </a:clrTo>
            </a:clrChange>
          </a:blip>
          <a:srcRect t="6641" r="20649" b="70828"/>
          <a:stretch>
            <a:fillRect/>
          </a:stretch>
        </p:blipFill>
        <p:spPr bwMode="auto">
          <a:xfrm>
            <a:off x="900206" y="406400"/>
            <a:ext cx="7494494" cy="977900"/>
          </a:xfrm>
          <a:prstGeom prst="rect">
            <a:avLst/>
          </a:prstGeom>
          <a:noFill/>
        </p:spPr>
      </p:pic>
      <p:cxnSp>
        <p:nvCxnSpPr>
          <p:cNvPr id="11" name="Straight Connector 10"/>
          <p:cNvCxnSpPr/>
          <p:nvPr/>
        </p:nvCxnSpPr>
        <p:spPr>
          <a:xfrm>
            <a:off x="971550" y="1517650"/>
            <a:ext cx="7378700" cy="1588"/>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TextBox 6"/>
          <p:cNvSpPr txBox="1">
            <a:spLocks noChangeArrowheads="1"/>
          </p:cNvSpPr>
          <p:nvPr/>
        </p:nvSpPr>
        <p:spPr bwMode="auto">
          <a:xfrm>
            <a:off x="438150" y="3384550"/>
            <a:ext cx="3067050" cy="1205843"/>
          </a:xfrm>
          <a:prstGeom prst="rect">
            <a:avLst/>
          </a:prstGeom>
          <a:noFill/>
          <a:ln w="9525">
            <a:noFill/>
            <a:miter lim="800000"/>
            <a:headEnd/>
            <a:tailEnd/>
          </a:ln>
        </p:spPr>
        <p:txBody>
          <a:bodyPr wrap="square">
            <a:spAutoFit/>
          </a:bodyPr>
          <a:lstStyle/>
          <a:p>
            <a:pPr>
              <a:lnSpc>
                <a:spcPct val="80000"/>
              </a:lnSpc>
            </a:pPr>
            <a:r>
              <a:rPr lang="en-CA" b="1" dirty="0">
                <a:latin typeface="Calibri" pitchFamily="34" charset="0"/>
              </a:rPr>
              <a:t>Description: </a:t>
            </a:r>
            <a:r>
              <a:rPr lang="en-US" dirty="0" smtClean="0"/>
              <a:t>Screw is longitudinally aligned to foot - translates horizontal screw movement to vertical arch movement.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7"/>
          <p:cNvPicPr>
            <a:picLocks noChangeAspect="1" noChangeArrowheads="1"/>
          </p:cNvPicPr>
          <p:nvPr/>
        </p:nvPicPr>
        <p:blipFill>
          <a:blip r:embed="rId2" cstate="print">
            <a:clrChange>
              <a:clrFrom>
                <a:srgbClr val="FFFFFF"/>
              </a:clrFrom>
              <a:clrTo>
                <a:srgbClr val="FFFFFF">
                  <a:alpha val="0"/>
                </a:srgbClr>
              </a:clrTo>
            </a:clrChange>
            <a:lum bright="-20000" contrast="40000"/>
          </a:blip>
          <a:srcRect b="57697"/>
          <a:stretch>
            <a:fillRect/>
          </a:stretch>
        </p:blipFill>
        <p:spPr bwMode="auto">
          <a:xfrm>
            <a:off x="2723030" y="4368600"/>
            <a:ext cx="6420970" cy="1854600"/>
          </a:xfrm>
          <a:prstGeom prst="rect">
            <a:avLst/>
          </a:prstGeom>
          <a:noFill/>
          <a:ln w="9525" algn="ctr">
            <a:noFill/>
            <a:miter lim="800000"/>
            <a:headEnd/>
            <a:tailEnd/>
          </a:ln>
          <a:effectLst/>
        </p:spPr>
      </p:pic>
      <p:sp>
        <p:nvSpPr>
          <p:cNvPr id="20482" name="Title 1"/>
          <p:cNvSpPr>
            <a:spLocks noGrp="1"/>
          </p:cNvSpPr>
          <p:nvPr>
            <p:ph type="title"/>
          </p:nvPr>
        </p:nvSpPr>
        <p:spPr>
          <a:xfrm>
            <a:off x="457200" y="1541462"/>
            <a:ext cx="8229600" cy="642938"/>
          </a:xfrm>
        </p:spPr>
        <p:txBody>
          <a:bodyPr/>
          <a:lstStyle/>
          <a:p>
            <a:pPr eaLnBrk="1" hangingPunct="1"/>
            <a:r>
              <a:rPr lang="en-US" sz="2400" b="1" dirty="0" smtClean="0"/>
              <a:t>VARIABLY ADJUSTABLE SHOE INSERTS</a:t>
            </a:r>
            <a:endParaRPr lang="en-CA" sz="2400" dirty="0" smtClean="0"/>
          </a:p>
        </p:txBody>
      </p:sp>
      <p:sp>
        <p:nvSpPr>
          <p:cNvPr id="20483" name="TextBox 4"/>
          <p:cNvSpPr txBox="1">
            <a:spLocks noChangeArrowheads="1"/>
          </p:cNvSpPr>
          <p:nvPr/>
        </p:nvSpPr>
        <p:spPr bwMode="auto">
          <a:xfrm>
            <a:off x="5643563" y="2143125"/>
            <a:ext cx="3214687" cy="369888"/>
          </a:xfrm>
          <a:prstGeom prst="rect">
            <a:avLst/>
          </a:prstGeom>
          <a:noFill/>
          <a:ln w="9525">
            <a:noFill/>
            <a:miter lim="800000"/>
            <a:headEnd/>
            <a:tailEnd/>
          </a:ln>
        </p:spPr>
        <p:txBody>
          <a:bodyPr>
            <a:spAutoFit/>
          </a:bodyPr>
          <a:lstStyle/>
          <a:p>
            <a:pPr algn="r"/>
            <a:r>
              <a:rPr lang="en-CA" b="1" dirty="0">
                <a:latin typeface="Calibri" pitchFamily="34" charset="0"/>
              </a:rPr>
              <a:t>Date of Issue: </a:t>
            </a:r>
            <a:r>
              <a:rPr lang="en-CA" dirty="0" smtClean="0">
                <a:latin typeface="Calibri" pitchFamily="34" charset="0"/>
              </a:rPr>
              <a:t>Apr 16, 1985</a:t>
            </a:r>
            <a:endParaRPr lang="en-CA" dirty="0">
              <a:latin typeface="Calibri" pitchFamily="34" charset="0"/>
            </a:endParaRPr>
          </a:p>
        </p:txBody>
      </p:sp>
      <p:sp>
        <p:nvSpPr>
          <p:cNvPr id="20484" name="TextBox 5"/>
          <p:cNvSpPr txBox="1">
            <a:spLocks noChangeArrowheads="1"/>
          </p:cNvSpPr>
          <p:nvPr/>
        </p:nvSpPr>
        <p:spPr bwMode="auto">
          <a:xfrm>
            <a:off x="500063" y="2143125"/>
            <a:ext cx="4786312" cy="646113"/>
          </a:xfrm>
          <a:prstGeom prst="rect">
            <a:avLst/>
          </a:prstGeom>
          <a:noFill/>
          <a:ln w="9525">
            <a:noFill/>
            <a:miter lim="800000"/>
            <a:headEnd/>
            <a:tailEnd/>
          </a:ln>
        </p:spPr>
        <p:txBody>
          <a:bodyPr>
            <a:spAutoFit/>
          </a:bodyPr>
          <a:lstStyle/>
          <a:p>
            <a:r>
              <a:rPr lang="en-CA" b="1" dirty="0">
                <a:latin typeface="Calibri" pitchFamily="34" charset="0"/>
              </a:rPr>
              <a:t>Inventors: </a:t>
            </a:r>
            <a:r>
              <a:rPr lang="en-CA" dirty="0" smtClean="0">
                <a:latin typeface="Calibri" pitchFamily="34" charset="0"/>
              </a:rPr>
              <a:t>Dennis N. Brown</a:t>
            </a:r>
            <a:r>
              <a:rPr lang="en-CA" dirty="0">
                <a:latin typeface="Calibri" pitchFamily="34" charset="0"/>
              </a:rPr>
              <a:t/>
            </a:r>
            <a:br>
              <a:rPr lang="en-CA" dirty="0">
                <a:latin typeface="Calibri" pitchFamily="34" charset="0"/>
              </a:rPr>
            </a:br>
            <a:r>
              <a:rPr lang="en-CA" b="1" dirty="0">
                <a:latin typeface="Calibri" pitchFamily="34" charset="0"/>
              </a:rPr>
              <a:t>Assignees</a:t>
            </a:r>
            <a:r>
              <a:rPr lang="en-CA" dirty="0">
                <a:latin typeface="Calibri" pitchFamily="34" charset="0"/>
              </a:rPr>
              <a:t>: Preventive Medical Technologies, Inc.</a:t>
            </a:r>
          </a:p>
        </p:txBody>
      </p:sp>
      <p:sp>
        <p:nvSpPr>
          <p:cNvPr id="20485" name="TextBox 6"/>
          <p:cNvSpPr txBox="1">
            <a:spLocks noChangeArrowheads="1"/>
          </p:cNvSpPr>
          <p:nvPr/>
        </p:nvSpPr>
        <p:spPr bwMode="auto">
          <a:xfrm>
            <a:off x="500063" y="3295651"/>
            <a:ext cx="4500562" cy="2086725"/>
          </a:xfrm>
          <a:prstGeom prst="rect">
            <a:avLst/>
          </a:prstGeom>
          <a:noFill/>
          <a:ln w="9525">
            <a:noFill/>
            <a:miter lim="800000"/>
            <a:headEnd/>
            <a:tailEnd/>
          </a:ln>
        </p:spPr>
        <p:txBody>
          <a:bodyPr wrap="square">
            <a:spAutoFit/>
          </a:bodyPr>
          <a:lstStyle/>
          <a:p>
            <a:pPr>
              <a:lnSpc>
                <a:spcPct val="80000"/>
              </a:lnSpc>
            </a:pPr>
            <a:r>
              <a:rPr lang="en-CA" b="1" dirty="0">
                <a:latin typeface="Calibri" pitchFamily="34" charset="0"/>
              </a:rPr>
              <a:t>Description: </a:t>
            </a:r>
            <a:r>
              <a:rPr lang="en-US" dirty="0" smtClean="0"/>
              <a:t>The insert (one piece) adapts to the foot to maintain foot orientation. Length is adjustable, but no minor adjustments possible.</a:t>
            </a:r>
          </a:p>
          <a:p>
            <a:pPr>
              <a:lnSpc>
                <a:spcPct val="80000"/>
              </a:lnSpc>
            </a:pPr>
            <a:endParaRPr lang="en-US" dirty="0"/>
          </a:p>
          <a:p>
            <a:pPr>
              <a:lnSpc>
                <a:spcPct val="80000"/>
              </a:lnSpc>
            </a:pPr>
            <a:endParaRPr lang="en-US" dirty="0" smtClean="0"/>
          </a:p>
          <a:p>
            <a:pPr>
              <a:lnSpc>
                <a:spcPct val="80000"/>
              </a:lnSpc>
            </a:pPr>
            <a:r>
              <a:rPr lang="en-US" b="1" dirty="0" smtClean="0"/>
              <a:t>Similarities-differences</a:t>
            </a:r>
            <a:r>
              <a:rPr lang="en-US" dirty="0" smtClean="0"/>
              <a:t>: </a:t>
            </a:r>
          </a:p>
          <a:p>
            <a:pPr>
              <a:lnSpc>
                <a:spcPct val="80000"/>
              </a:lnSpc>
            </a:pPr>
            <a:r>
              <a:rPr lang="en-US" dirty="0" smtClean="0"/>
              <a:t>Our system has many small adjustment points using screws.</a:t>
            </a:r>
            <a:endParaRPr lang="en-US" dirty="0"/>
          </a:p>
        </p:txBody>
      </p:sp>
      <p:pic>
        <p:nvPicPr>
          <p:cNvPr id="8" name="Picture 6"/>
          <p:cNvPicPr>
            <a:picLocks noChangeAspect="1" noChangeArrowheads="1"/>
          </p:cNvPicPr>
          <p:nvPr/>
        </p:nvPicPr>
        <p:blipFill>
          <a:blip r:embed="rId3" cstate="print">
            <a:clrChange>
              <a:clrFrom>
                <a:srgbClr val="FFFFFF"/>
              </a:clrFrom>
              <a:clrTo>
                <a:srgbClr val="FFFFFF">
                  <a:alpha val="0"/>
                </a:srgbClr>
              </a:clrTo>
            </a:clrChange>
          </a:blip>
          <a:srcRect b="61269"/>
          <a:stretch>
            <a:fillRect/>
          </a:stretch>
        </p:blipFill>
        <p:spPr bwMode="auto">
          <a:xfrm>
            <a:off x="152400" y="673100"/>
            <a:ext cx="8839200" cy="755650"/>
          </a:xfrm>
          <a:prstGeom prst="rect">
            <a:avLst/>
          </a:prstGeom>
          <a:noFill/>
          <a:ln w="9525" algn="ctr">
            <a:noFill/>
            <a:miter lim="800000"/>
            <a:headEnd/>
            <a:tailEnd/>
          </a:ln>
          <a:effectLst/>
        </p:spPr>
      </p:pic>
      <p:pic>
        <p:nvPicPr>
          <p:cNvPr id="10" name="Picture 7"/>
          <p:cNvPicPr>
            <a:picLocks noChangeAspect="1" noChangeArrowheads="1"/>
          </p:cNvPicPr>
          <p:nvPr/>
        </p:nvPicPr>
        <p:blipFill>
          <a:blip r:embed="rId2" cstate="print">
            <a:clrChange>
              <a:clrFrom>
                <a:srgbClr val="FFFFFF"/>
              </a:clrFrom>
              <a:clrTo>
                <a:srgbClr val="FFFFFF">
                  <a:alpha val="0"/>
                </a:srgbClr>
              </a:clrTo>
            </a:clrChange>
            <a:lum bright="-20000" contrast="40000"/>
          </a:blip>
          <a:srcRect l="33642" t="59819" r="31053" b="639"/>
          <a:stretch>
            <a:fillRect/>
          </a:stretch>
        </p:blipFill>
        <p:spPr bwMode="auto">
          <a:xfrm>
            <a:off x="5683250" y="2717800"/>
            <a:ext cx="2266950" cy="1733550"/>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clrChange>
              <a:clrFrom>
                <a:srgbClr val="FFFFFF"/>
              </a:clrFrom>
              <a:clrTo>
                <a:srgbClr val="FFFFFF">
                  <a:alpha val="0"/>
                </a:srgbClr>
              </a:clrTo>
            </a:clrChange>
          </a:blip>
          <a:srcRect b="75498"/>
          <a:stretch>
            <a:fillRect/>
          </a:stretch>
        </p:blipFill>
        <p:spPr bwMode="auto">
          <a:xfrm>
            <a:off x="927100" y="228600"/>
            <a:ext cx="7770813" cy="1250950"/>
          </a:xfrm>
          <a:prstGeom prst="rect">
            <a:avLst/>
          </a:prstGeom>
          <a:noFill/>
        </p:spPr>
      </p:pic>
      <p:sp>
        <p:nvSpPr>
          <p:cNvPr id="5" name="Title 1"/>
          <p:cNvSpPr>
            <a:spLocks noGrp="1"/>
          </p:cNvSpPr>
          <p:nvPr>
            <p:ph type="title"/>
          </p:nvPr>
        </p:nvSpPr>
        <p:spPr>
          <a:xfrm>
            <a:off x="457200" y="1571625"/>
            <a:ext cx="8229600" cy="642938"/>
          </a:xfrm>
        </p:spPr>
        <p:txBody>
          <a:bodyPr/>
          <a:lstStyle/>
          <a:p>
            <a:pPr eaLnBrk="1" hangingPunct="1"/>
            <a:r>
              <a:rPr lang="en-US" sz="2400" b="1" dirty="0" smtClean="0"/>
              <a:t>ADJUSTABLE ARCH, CUSHION INSOLE FOR A SHOE</a:t>
            </a:r>
            <a:endParaRPr lang="en-CA" sz="2400" dirty="0" smtClean="0"/>
          </a:p>
        </p:txBody>
      </p:sp>
      <p:sp>
        <p:nvSpPr>
          <p:cNvPr id="6" name="TextBox 4"/>
          <p:cNvSpPr txBox="1">
            <a:spLocks noChangeArrowheads="1"/>
          </p:cNvSpPr>
          <p:nvPr/>
        </p:nvSpPr>
        <p:spPr bwMode="auto">
          <a:xfrm>
            <a:off x="5643563" y="2143125"/>
            <a:ext cx="3214687" cy="369888"/>
          </a:xfrm>
          <a:prstGeom prst="rect">
            <a:avLst/>
          </a:prstGeom>
          <a:noFill/>
          <a:ln w="9525">
            <a:noFill/>
            <a:miter lim="800000"/>
            <a:headEnd/>
            <a:tailEnd/>
          </a:ln>
        </p:spPr>
        <p:txBody>
          <a:bodyPr>
            <a:spAutoFit/>
          </a:bodyPr>
          <a:lstStyle/>
          <a:p>
            <a:pPr algn="r"/>
            <a:r>
              <a:rPr lang="en-CA" b="1" dirty="0">
                <a:latin typeface="Calibri" pitchFamily="34" charset="0"/>
              </a:rPr>
              <a:t>Date of Issue: </a:t>
            </a:r>
            <a:r>
              <a:rPr lang="en-CA" dirty="0">
                <a:latin typeface="Calibri" pitchFamily="34" charset="0"/>
              </a:rPr>
              <a:t>March </a:t>
            </a:r>
            <a:r>
              <a:rPr lang="en-CA" dirty="0" smtClean="0">
                <a:latin typeface="Calibri" pitchFamily="34" charset="0"/>
              </a:rPr>
              <a:t>28, 1995</a:t>
            </a:r>
            <a:endParaRPr lang="en-CA" dirty="0">
              <a:latin typeface="Calibri" pitchFamily="34" charset="0"/>
            </a:endParaRPr>
          </a:p>
        </p:txBody>
      </p:sp>
      <p:sp>
        <p:nvSpPr>
          <p:cNvPr id="7" name="TextBox 5"/>
          <p:cNvSpPr txBox="1">
            <a:spLocks noChangeArrowheads="1"/>
          </p:cNvSpPr>
          <p:nvPr/>
        </p:nvSpPr>
        <p:spPr bwMode="auto">
          <a:xfrm>
            <a:off x="500063" y="2143125"/>
            <a:ext cx="4786312" cy="646113"/>
          </a:xfrm>
          <a:prstGeom prst="rect">
            <a:avLst/>
          </a:prstGeom>
          <a:noFill/>
          <a:ln w="9525">
            <a:noFill/>
            <a:miter lim="800000"/>
            <a:headEnd/>
            <a:tailEnd/>
          </a:ln>
        </p:spPr>
        <p:txBody>
          <a:bodyPr>
            <a:spAutoFit/>
          </a:bodyPr>
          <a:lstStyle/>
          <a:p>
            <a:r>
              <a:rPr lang="en-CA" b="1" dirty="0">
                <a:latin typeface="Calibri" pitchFamily="34" charset="0"/>
              </a:rPr>
              <a:t>Inventors: </a:t>
            </a:r>
            <a:r>
              <a:rPr lang="en-CA" dirty="0" smtClean="0">
                <a:latin typeface="Calibri" pitchFamily="34" charset="0"/>
              </a:rPr>
              <a:t>Skinner et. all.</a:t>
            </a:r>
            <a:r>
              <a:rPr lang="en-CA" dirty="0">
                <a:latin typeface="Calibri" pitchFamily="34" charset="0"/>
              </a:rPr>
              <a:t/>
            </a:r>
            <a:br>
              <a:rPr lang="en-CA" dirty="0">
                <a:latin typeface="Calibri" pitchFamily="34" charset="0"/>
              </a:rPr>
            </a:br>
            <a:r>
              <a:rPr lang="en-CA" b="1" dirty="0">
                <a:latin typeface="Calibri" pitchFamily="34" charset="0"/>
              </a:rPr>
              <a:t>Assignees</a:t>
            </a:r>
            <a:r>
              <a:rPr lang="en-CA" dirty="0">
                <a:latin typeface="Calibri" pitchFamily="34" charset="0"/>
              </a:rPr>
              <a:t>: Preventive Medical Technologies, Inc.</a:t>
            </a:r>
          </a:p>
        </p:txBody>
      </p:sp>
      <p:sp>
        <p:nvSpPr>
          <p:cNvPr id="8" name="TextBox 6"/>
          <p:cNvSpPr txBox="1">
            <a:spLocks noChangeArrowheads="1"/>
          </p:cNvSpPr>
          <p:nvPr/>
        </p:nvSpPr>
        <p:spPr bwMode="auto">
          <a:xfrm>
            <a:off x="500063" y="3606800"/>
            <a:ext cx="4500562" cy="2086725"/>
          </a:xfrm>
          <a:prstGeom prst="rect">
            <a:avLst/>
          </a:prstGeom>
          <a:noFill/>
          <a:ln w="9525">
            <a:noFill/>
            <a:miter lim="800000"/>
            <a:headEnd/>
            <a:tailEnd/>
          </a:ln>
        </p:spPr>
        <p:txBody>
          <a:bodyPr wrap="square">
            <a:spAutoFit/>
          </a:bodyPr>
          <a:lstStyle/>
          <a:p>
            <a:pPr>
              <a:lnSpc>
                <a:spcPct val="80000"/>
              </a:lnSpc>
            </a:pPr>
            <a:r>
              <a:rPr lang="en-CA" b="1" dirty="0" smtClean="0">
                <a:latin typeface="Calibri" pitchFamily="34" charset="0"/>
              </a:rPr>
              <a:t>Description:</a:t>
            </a:r>
          </a:p>
          <a:p>
            <a:pPr>
              <a:lnSpc>
                <a:spcPct val="80000"/>
              </a:lnSpc>
            </a:pPr>
            <a:r>
              <a:rPr lang="en-US" dirty="0" smtClean="0"/>
              <a:t>A static system, with only one adjustment point - the location of the arch. Arch shapes must be varied by using different arch pieces.  </a:t>
            </a:r>
          </a:p>
          <a:p>
            <a:pPr>
              <a:lnSpc>
                <a:spcPct val="80000"/>
              </a:lnSpc>
            </a:pPr>
            <a:endParaRPr lang="en-US" dirty="0"/>
          </a:p>
          <a:p>
            <a:pPr>
              <a:lnSpc>
                <a:spcPct val="80000"/>
              </a:lnSpc>
            </a:pPr>
            <a:endParaRPr lang="en-US" dirty="0" smtClean="0"/>
          </a:p>
          <a:p>
            <a:pPr>
              <a:lnSpc>
                <a:spcPct val="80000"/>
              </a:lnSpc>
            </a:pPr>
            <a:r>
              <a:rPr lang="en-US" b="1" dirty="0" smtClean="0"/>
              <a:t>Similarities-differences</a:t>
            </a:r>
            <a:r>
              <a:rPr lang="en-US" dirty="0" smtClean="0"/>
              <a:t>:</a:t>
            </a:r>
          </a:p>
          <a:p>
            <a:pPr>
              <a:lnSpc>
                <a:spcPct val="80000"/>
              </a:lnSpc>
            </a:pPr>
            <a:r>
              <a:rPr lang="en-US" dirty="0"/>
              <a:t>O</a:t>
            </a:r>
            <a:r>
              <a:rPr lang="en-US" dirty="0" smtClean="0"/>
              <a:t>ur system has adjustable arch shape and multiple adjustment points.</a:t>
            </a:r>
            <a:endParaRPr lang="en-US" dirty="0"/>
          </a:p>
        </p:txBody>
      </p:sp>
      <p:pic>
        <p:nvPicPr>
          <p:cNvPr id="9" name="Picture 4"/>
          <p:cNvPicPr>
            <a:picLocks noChangeAspect="1" noChangeArrowheads="1"/>
          </p:cNvPicPr>
          <p:nvPr/>
        </p:nvPicPr>
        <p:blipFill>
          <a:blip r:embed="rId2" cstate="print">
            <a:clrChange>
              <a:clrFrom>
                <a:srgbClr val="FFFFFF"/>
              </a:clrFrom>
              <a:clrTo>
                <a:srgbClr val="FFFFFF">
                  <a:alpha val="0"/>
                </a:srgbClr>
              </a:clrTo>
            </a:clrChange>
          </a:blip>
          <a:srcRect l="5720" t="36567" r="12482"/>
          <a:stretch>
            <a:fillRect/>
          </a:stretch>
        </p:blipFill>
        <p:spPr bwMode="auto">
          <a:xfrm>
            <a:off x="4800874" y="3117850"/>
            <a:ext cx="4209502" cy="2144702"/>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patent4"/>
          <p:cNvPicPr>
            <a:picLocks noChangeAspect="1" noChangeArrowheads="1"/>
          </p:cNvPicPr>
          <p:nvPr/>
        </p:nvPicPr>
        <p:blipFill>
          <a:blip r:embed="rId2" cstate="print">
            <a:clrChange>
              <a:clrFrom>
                <a:srgbClr val="FFFFFF"/>
              </a:clrFrom>
              <a:clrTo>
                <a:srgbClr val="FFFFFF">
                  <a:alpha val="0"/>
                </a:srgbClr>
              </a:clrTo>
            </a:clrChange>
          </a:blip>
          <a:srcRect b="81523"/>
          <a:stretch>
            <a:fillRect/>
          </a:stretch>
        </p:blipFill>
        <p:spPr bwMode="auto">
          <a:xfrm>
            <a:off x="603250" y="628650"/>
            <a:ext cx="8102600" cy="977900"/>
          </a:xfrm>
          <a:prstGeom prst="rect">
            <a:avLst/>
          </a:prstGeom>
          <a:noFill/>
        </p:spPr>
      </p:pic>
      <p:sp>
        <p:nvSpPr>
          <p:cNvPr id="20482" name="Title 1"/>
          <p:cNvSpPr>
            <a:spLocks noGrp="1"/>
          </p:cNvSpPr>
          <p:nvPr>
            <p:ph type="title"/>
          </p:nvPr>
        </p:nvSpPr>
        <p:spPr>
          <a:xfrm>
            <a:off x="457200" y="1571625"/>
            <a:ext cx="8229600" cy="642938"/>
          </a:xfrm>
        </p:spPr>
        <p:txBody>
          <a:bodyPr/>
          <a:lstStyle/>
          <a:p>
            <a:pPr eaLnBrk="1" hangingPunct="1"/>
            <a:r>
              <a:rPr lang="en-US" sz="2400" b="1" dirty="0" smtClean="0"/>
              <a:t>ADJUSTABLE ARCH SUPPORT FOR A SHOE</a:t>
            </a:r>
            <a:endParaRPr lang="en-CA" sz="2400" dirty="0" smtClean="0"/>
          </a:p>
        </p:txBody>
      </p:sp>
      <p:sp>
        <p:nvSpPr>
          <p:cNvPr id="20483" name="TextBox 4"/>
          <p:cNvSpPr txBox="1">
            <a:spLocks noChangeArrowheads="1"/>
          </p:cNvSpPr>
          <p:nvPr/>
        </p:nvSpPr>
        <p:spPr bwMode="auto">
          <a:xfrm>
            <a:off x="5643563" y="2143125"/>
            <a:ext cx="3214687" cy="369888"/>
          </a:xfrm>
          <a:prstGeom prst="rect">
            <a:avLst/>
          </a:prstGeom>
          <a:noFill/>
          <a:ln w="9525">
            <a:noFill/>
            <a:miter lim="800000"/>
            <a:headEnd/>
            <a:tailEnd/>
          </a:ln>
        </p:spPr>
        <p:txBody>
          <a:bodyPr>
            <a:spAutoFit/>
          </a:bodyPr>
          <a:lstStyle/>
          <a:p>
            <a:pPr algn="r"/>
            <a:r>
              <a:rPr lang="en-CA" b="1" dirty="0">
                <a:latin typeface="Calibri" pitchFamily="34" charset="0"/>
              </a:rPr>
              <a:t>Date of Issue: </a:t>
            </a:r>
            <a:r>
              <a:rPr lang="en-CA" dirty="0" smtClean="0">
                <a:latin typeface="Calibri" pitchFamily="34" charset="0"/>
              </a:rPr>
              <a:t>Jun 6, 1972</a:t>
            </a:r>
            <a:endParaRPr lang="en-CA" dirty="0">
              <a:latin typeface="Calibri" pitchFamily="34" charset="0"/>
            </a:endParaRPr>
          </a:p>
        </p:txBody>
      </p:sp>
      <p:sp>
        <p:nvSpPr>
          <p:cNvPr id="20484" name="TextBox 5"/>
          <p:cNvSpPr txBox="1">
            <a:spLocks noChangeArrowheads="1"/>
          </p:cNvSpPr>
          <p:nvPr/>
        </p:nvSpPr>
        <p:spPr bwMode="auto">
          <a:xfrm>
            <a:off x="500063" y="2143125"/>
            <a:ext cx="4786312" cy="646113"/>
          </a:xfrm>
          <a:prstGeom prst="rect">
            <a:avLst/>
          </a:prstGeom>
          <a:noFill/>
          <a:ln w="9525">
            <a:noFill/>
            <a:miter lim="800000"/>
            <a:headEnd/>
            <a:tailEnd/>
          </a:ln>
        </p:spPr>
        <p:txBody>
          <a:bodyPr>
            <a:spAutoFit/>
          </a:bodyPr>
          <a:lstStyle/>
          <a:p>
            <a:r>
              <a:rPr lang="en-CA" b="1" dirty="0">
                <a:latin typeface="Calibri" pitchFamily="34" charset="0"/>
              </a:rPr>
              <a:t>Inventors: </a:t>
            </a:r>
            <a:r>
              <a:rPr lang="en-CA" dirty="0" smtClean="0">
                <a:latin typeface="Calibri" pitchFamily="34" charset="0"/>
              </a:rPr>
              <a:t>William M. Matteson</a:t>
            </a:r>
            <a:r>
              <a:rPr lang="en-CA" dirty="0">
                <a:latin typeface="Calibri" pitchFamily="34" charset="0"/>
              </a:rPr>
              <a:t/>
            </a:r>
            <a:br>
              <a:rPr lang="en-CA" dirty="0">
                <a:latin typeface="Calibri" pitchFamily="34" charset="0"/>
              </a:rPr>
            </a:br>
            <a:r>
              <a:rPr lang="en-CA" b="1" dirty="0">
                <a:latin typeface="Calibri" pitchFamily="34" charset="0"/>
              </a:rPr>
              <a:t>Assignees</a:t>
            </a:r>
            <a:r>
              <a:rPr lang="en-CA" dirty="0">
                <a:latin typeface="Calibri" pitchFamily="34" charset="0"/>
              </a:rPr>
              <a:t>: Preventive Medical Technologies, Inc.</a:t>
            </a:r>
          </a:p>
        </p:txBody>
      </p:sp>
      <p:sp>
        <p:nvSpPr>
          <p:cNvPr id="20485" name="TextBox 6"/>
          <p:cNvSpPr txBox="1">
            <a:spLocks noChangeArrowheads="1"/>
          </p:cNvSpPr>
          <p:nvPr/>
        </p:nvSpPr>
        <p:spPr bwMode="auto">
          <a:xfrm>
            <a:off x="500062" y="3028950"/>
            <a:ext cx="4738687" cy="2751522"/>
          </a:xfrm>
          <a:prstGeom prst="rect">
            <a:avLst/>
          </a:prstGeom>
          <a:noFill/>
          <a:ln w="9525">
            <a:noFill/>
            <a:miter lim="800000"/>
            <a:headEnd/>
            <a:tailEnd/>
          </a:ln>
        </p:spPr>
        <p:txBody>
          <a:bodyPr wrap="square">
            <a:spAutoFit/>
          </a:bodyPr>
          <a:lstStyle/>
          <a:p>
            <a:pPr>
              <a:lnSpc>
                <a:spcPct val="80000"/>
              </a:lnSpc>
            </a:pPr>
            <a:r>
              <a:rPr lang="en-CA" b="1" dirty="0">
                <a:latin typeface="Calibri" pitchFamily="34" charset="0"/>
              </a:rPr>
              <a:t>Description: </a:t>
            </a:r>
            <a:r>
              <a:rPr lang="en-US" dirty="0" smtClean="0"/>
              <a:t>Uses screw to push up on arch via pressure distribution plate. Requires manual screw adjustment. </a:t>
            </a:r>
          </a:p>
          <a:p>
            <a:pPr>
              <a:lnSpc>
                <a:spcPct val="80000"/>
              </a:lnSpc>
            </a:pPr>
            <a:endParaRPr lang="en-US" dirty="0"/>
          </a:p>
          <a:p>
            <a:pPr>
              <a:lnSpc>
                <a:spcPct val="80000"/>
              </a:lnSpc>
            </a:pPr>
            <a:endParaRPr lang="en-US" dirty="0" smtClean="0"/>
          </a:p>
          <a:p>
            <a:pPr>
              <a:lnSpc>
                <a:spcPct val="80000"/>
              </a:lnSpc>
            </a:pPr>
            <a:endParaRPr lang="en-US" dirty="0"/>
          </a:p>
          <a:p>
            <a:pPr>
              <a:lnSpc>
                <a:spcPct val="80000"/>
              </a:lnSpc>
            </a:pPr>
            <a:endParaRPr lang="en-US" dirty="0" smtClean="0"/>
          </a:p>
          <a:p>
            <a:pPr>
              <a:lnSpc>
                <a:spcPct val="80000"/>
              </a:lnSpc>
            </a:pPr>
            <a:r>
              <a:rPr lang="en-US" b="1" dirty="0" smtClean="0"/>
              <a:t>Similarities-differences</a:t>
            </a:r>
            <a:r>
              <a:rPr lang="en-US" dirty="0" smtClean="0"/>
              <a:t>: Our arch uses a two-leaf bridge in which the two leaves slide inside each other laterally to create variable height. The actuation in our design is a motorized screw with feedback control. </a:t>
            </a:r>
            <a:endParaRPr lang="en-US" dirty="0"/>
          </a:p>
        </p:txBody>
      </p:sp>
      <p:pic>
        <p:nvPicPr>
          <p:cNvPr id="9" name="Picture 4" descr="patent4"/>
          <p:cNvPicPr>
            <a:picLocks noChangeAspect="1" noChangeArrowheads="1"/>
          </p:cNvPicPr>
          <p:nvPr/>
        </p:nvPicPr>
        <p:blipFill>
          <a:blip r:embed="rId2" cstate="print">
            <a:clrChange>
              <a:clrFrom>
                <a:srgbClr val="FFFFFF"/>
              </a:clrFrom>
              <a:clrTo>
                <a:srgbClr val="FFFFFF">
                  <a:alpha val="0"/>
                </a:srgbClr>
              </a:clrTo>
            </a:clrChange>
          </a:blip>
          <a:srcRect l="22492" t="48712" r="18260" b="7614"/>
          <a:stretch>
            <a:fillRect/>
          </a:stretch>
        </p:blipFill>
        <p:spPr bwMode="auto">
          <a:xfrm>
            <a:off x="4733192" y="2540000"/>
            <a:ext cx="4410808" cy="2123722"/>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Patentable Items</a:t>
            </a:r>
          </a:p>
        </p:txBody>
      </p:sp>
      <p:sp>
        <p:nvSpPr>
          <p:cNvPr id="7171" name="Rectangle 3"/>
          <p:cNvSpPr>
            <a:spLocks noGrp="1" noChangeArrowheads="1"/>
          </p:cNvSpPr>
          <p:nvPr>
            <p:ph type="body" idx="1"/>
          </p:nvPr>
        </p:nvSpPr>
        <p:spPr/>
        <p:txBody>
          <a:bodyPr/>
          <a:lstStyle/>
          <a:p>
            <a:r>
              <a:rPr lang="en-US" dirty="0"/>
              <a:t>Motorized actuation at multiple points</a:t>
            </a:r>
          </a:p>
          <a:p>
            <a:r>
              <a:rPr lang="en-US" dirty="0"/>
              <a:t>Two leaf bridge </a:t>
            </a:r>
            <a:r>
              <a:rPr lang="en-US" dirty="0" smtClean="0"/>
              <a:t>for adjustable arch </a:t>
            </a:r>
            <a:r>
              <a:rPr lang="en-US" dirty="0"/>
              <a:t>support</a:t>
            </a:r>
          </a:p>
          <a:p>
            <a:r>
              <a:rPr lang="en-US" dirty="0"/>
              <a:t>Strain gauge sensors at key points to determine resulting pressure distribution – allows for </a:t>
            </a:r>
            <a:r>
              <a:rPr lang="en-US" dirty="0" smtClean="0"/>
              <a:t>adjustment and feedback control</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100" y="406400"/>
            <a:ext cx="5200650" cy="584775"/>
          </a:xfrm>
          <a:prstGeom prst="rect">
            <a:avLst/>
          </a:prstGeom>
          <a:noFill/>
          <a:ln>
            <a:solidFill>
              <a:schemeClr val="bg1">
                <a:lumMod val="75000"/>
              </a:schemeClr>
            </a:solidFill>
          </a:ln>
        </p:spPr>
        <p:txBody>
          <a:bodyPr wrap="square" rtlCol="0">
            <a:spAutoFit/>
          </a:bodyPr>
          <a:lstStyle/>
          <a:p>
            <a:pPr algn="ctr"/>
            <a:r>
              <a:rPr lang="en-CA" sz="3200" b="1" dirty="0" smtClean="0">
                <a:latin typeface="+mj-lt"/>
              </a:rPr>
              <a:t>Summary and Questions</a:t>
            </a:r>
            <a:endParaRPr lang="en-CA" sz="3200" b="1" dirty="0">
              <a:latin typeface="+mj-lt"/>
            </a:endParaRPr>
          </a:p>
        </p:txBody>
      </p:sp>
      <p:sp>
        <p:nvSpPr>
          <p:cNvPr id="7" name="Content Placeholder 6"/>
          <p:cNvSpPr>
            <a:spLocks noGrp="1"/>
          </p:cNvSpPr>
          <p:nvPr>
            <p:ph idx="1"/>
          </p:nvPr>
        </p:nvSpPr>
        <p:spPr>
          <a:xfrm>
            <a:off x="482600" y="1384300"/>
            <a:ext cx="4533900" cy="4889500"/>
          </a:xfrm>
        </p:spPr>
        <p:txBody>
          <a:bodyPr>
            <a:noAutofit/>
          </a:bodyPr>
          <a:lstStyle/>
          <a:p>
            <a:r>
              <a:rPr lang="en-CA" sz="1800" dirty="0" smtClean="0"/>
              <a:t>Problem Review</a:t>
            </a:r>
          </a:p>
          <a:p>
            <a:pPr lvl="1">
              <a:buFont typeface="Calibri" pitchFamily="34" charset="0"/>
              <a:buChar char="–"/>
            </a:pPr>
            <a:r>
              <a:rPr lang="en-US" sz="1600" dirty="0" smtClean="0"/>
              <a:t>Design a </a:t>
            </a:r>
            <a:r>
              <a:rPr lang="en-US" sz="1600" dirty="0" smtClean="0">
                <a:solidFill>
                  <a:schemeClr val="accent2">
                    <a:lumMod val="75000"/>
                  </a:schemeClr>
                </a:solidFill>
              </a:rPr>
              <a:t>long-lasting</a:t>
            </a:r>
            <a:r>
              <a:rPr lang="en-US" sz="1600" dirty="0" smtClean="0"/>
              <a:t> </a:t>
            </a:r>
            <a:r>
              <a:rPr lang="en-US" sz="1600" dirty="0" smtClean="0">
                <a:solidFill>
                  <a:schemeClr val="accent3">
                    <a:lumMod val="75000"/>
                  </a:schemeClr>
                </a:solidFill>
              </a:rPr>
              <a:t>economically</a:t>
            </a:r>
            <a:r>
              <a:rPr lang="en-US" sz="1600" dirty="0" smtClean="0"/>
              <a:t> correct improper gait by </a:t>
            </a:r>
            <a:r>
              <a:rPr lang="en-US" sz="1600" dirty="0" smtClean="0">
                <a:solidFill>
                  <a:schemeClr val="tx2">
                    <a:lumMod val="60000"/>
                    <a:lumOff val="40000"/>
                  </a:schemeClr>
                </a:solidFill>
              </a:rPr>
              <a:t>actively</a:t>
            </a:r>
            <a:r>
              <a:rPr lang="en-US" sz="1600" dirty="0" smtClean="0"/>
              <a:t> manipulating the pressure distribution and orientation of the foot that is </a:t>
            </a:r>
            <a:r>
              <a:rPr lang="en-US" sz="1600" dirty="0" smtClean="0">
                <a:solidFill>
                  <a:srgbClr val="FFC000"/>
                </a:solidFill>
              </a:rPr>
              <a:t>comfortable </a:t>
            </a:r>
            <a:r>
              <a:rPr lang="en-US" sz="1600" dirty="0" smtClean="0"/>
              <a:t>and </a:t>
            </a:r>
            <a:r>
              <a:rPr lang="en-US" sz="1600" dirty="0" smtClean="0">
                <a:solidFill>
                  <a:schemeClr val="bg2">
                    <a:lumMod val="50000"/>
                  </a:schemeClr>
                </a:solidFill>
              </a:rPr>
              <a:t>easy to use</a:t>
            </a:r>
            <a:r>
              <a:rPr lang="en-US" sz="1600" dirty="0" smtClean="0"/>
              <a:t>.</a:t>
            </a:r>
            <a:endParaRPr lang="en-CA" sz="1600" dirty="0" smtClean="0"/>
          </a:p>
          <a:p>
            <a:r>
              <a:rPr lang="en-CA" sz="1800" dirty="0" smtClean="0"/>
              <a:t>Conceptual Designs</a:t>
            </a:r>
          </a:p>
          <a:p>
            <a:pPr lvl="1">
              <a:buFont typeface="Calibri" pitchFamily="34" charset="0"/>
              <a:buChar char="–"/>
            </a:pPr>
            <a:r>
              <a:rPr lang="en-CA" sz="1600" dirty="0" smtClean="0"/>
              <a:t>Miniature Motorized Screw Jacks</a:t>
            </a:r>
          </a:p>
          <a:p>
            <a:pPr lvl="1">
              <a:buFont typeface="Calibri" pitchFamily="34" charset="0"/>
              <a:buChar char="–"/>
            </a:pPr>
            <a:r>
              <a:rPr lang="en-CA" sz="1600" dirty="0" smtClean="0"/>
              <a:t>Air Muscles</a:t>
            </a:r>
          </a:p>
          <a:p>
            <a:pPr lvl="1">
              <a:buFont typeface="Calibri" pitchFamily="34" charset="0"/>
              <a:buChar char="–"/>
            </a:pPr>
            <a:r>
              <a:rPr lang="en-CA" sz="1600" dirty="0" smtClean="0"/>
              <a:t>Memory Foam Insole</a:t>
            </a:r>
          </a:p>
          <a:p>
            <a:pPr lvl="1">
              <a:buFont typeface="Calibri" pitchFamily="34" charset="0"/>
              <a:buChar char="–"/>
            </a:pPr>
            <a:r>
              <a:rPr lang="en-CA" sz="1600" dirty="0" smtClean="0"/>
              <a:t>Air Bubble-wrap Insole</a:t>
            </a:r>
          </a:p>
          <a:p>
            <a:r>
              <a:rPr lang="en-CA" sz="1800" dirty="0" smtClean="0"/>
              <a:t>Design Details</a:t>
            </a:r>
          </a:p>
          <a:p>
            <a:pPr lvl="1">
              <a:buFont typeface="Calibri" pitchFamily="34" charset="0"/>
              <a:buChar char="–"/>
            </a:pPr>
            <a:r>
              <a:rPr lang="en-CA" sz="1600" dirty="0" smtClean="0"/>
              <a:t>Rubber Insole</a:t>
            </a:r>
          </a:p>
          <a:p>
            <a:pPr lvl="1">
              <a:buFont typeface="Calibri" pitchFamily="34" charset="0"/>
              <a:buChar char="–"/>
            </a:pPr>
            <a:r>
              <a:rPr lang="en-CA" sz="1600" dirty="0" smtClean="0"/>
              <a:t>Force, Strain Sensors and Controller</a:t>
            </a:r>
          </a:p>
          <a:p>
            <a:pPr lvl="1">
              <a:buFont typeface="Calibri" pitchFamily="34" charset="0"/>
              <a:buChar char="–"/>
            </a:pPr>
            <a:r>
              <a:rPr lang="en-CA" sz="1600" dirty="0" smtClean="0"/>
              <a:t>Two Leaf Arch Support</a:t>
            </a:r>
          </a:p>
          <a:p>
            <a:pPr lvl="1">
              <a:buFont typeface="Calibri" pitchFamily="34" charset="0"/>
              <a:buChar char="–"/>
            </a:pPr>
            <a:r>
              <a:rPr lang="en-CA" sz="1600" dirty="0" smtClean="0"/>
              <a:t>Miniaturized Screw Jack</a:t>
            </a:r>
          </a:p>
          <a:p>
            <a:pPr lvl="1"/>
            <a:endParaRPr lang="en-CA" sz="1400" dirty="0" smtClean="0"/>
          </a:p>
          <a:p>
            <a:pPr lvl="1"/>
            <a:endParaRPr lang="en-CA" sz="1400" dirty="0" smtClean="0"/>
          </a:p>
          <a:p>
            <a:endParaRPr lang="en-CA" sz="1800" dirty="0"/>
          </a:p>
        </p:txBody>
      </p:sp>
      <p:sp>
        <p:nvSpPr>
          <p:cNvPr id="14" name="Content Placeholder 6"/>
          <p:cNvSpPr txBox="1">
            <a:spLocks/>
          </p:cNvSpPr>
          <p:nvPr/>
        </p:nvSpPr>
        <p:spPr>
          <a:xfrm>
            <a:off x="5105400" y="1473200"/>
            <a:ext cx="4533900" cy="4525963"/>
          </a:xfrm>
          <a:prstGeom prst="rect">
            <a:avLst/>
          </a:prstGeom>
        </p:spPr>
        <p:txBody>
          <a:bodyPr vert="horz" lIns="91440" tIns="45720" rIns="91440" bIns="45720" rtlCol="0">
            <a:noAutofit/>
          </a:bodyPr>
          <a:lstStyle/>
          <a:p>
            <a:pPr>
              <a:spcBef>
                <a:spcPts val="432"/>
              </a:spcBef>
              <a:buFont typeface="Arial" pitchFamily="34" charset="0"/>
              <a:buChar char="•"/>
            </a:pPr>
            <a:r>
              <a:rPr lang="en-CA" sz="1600" dirty="0" smtClean="0"/>
              <a:t>      Design Details</a:t>
            </a:r>
          </a:p>
          <a:p>
            <a:pPr lvl="1">
              <a:spcBef>
                <a:spcPts val="432"/>
              </a:spcBef>
              <a:buFont typeface="Calibri" pitchFamily="34" charset="0"/>
              <a:buChar char="–"/>
            </a:pPr>
            <a:r>
              <a:rPr lang="en-CA" sz="1600" dirty="0" smtClean="0"/>
              <a:t>      </a:t>
            </a:r>
            <a:r>
              <a:rPr lang="en-CA" sz="1600" dirty="0"/>
              <a:t>Rubber Insole</a:t>
            </a:r>
          </a:p>
          <a:p>
            <a:pPr lvl="1">
              <a:spcBef>
                <a:spcPts val="432"/>
              </a:spcBef>
              <a:buFont typeface="Calibri" pitchFamily="34" charset="0"/>
              <a:buChar char="–"/>
            </a:pPr>
            <a:r>
              <a:rPr lang="en-CA" sz="1600" dirty="0" smtClean="0"/>
              <a:t>      Force</a:t>
            </a:r>
            <a:r>
              <a:rPr lang="en-CA" sz="1600" dirty="0"/>
              <a:t>, Strain Sensors and Controller</a:t>
            </a:r>
          </a:p>
          <a:p>
            <a:pPr lvl="1">
              <a:spcBef>
                <a:spcPts val="432"/>
              </a:spcBef>
              <a:buFont typeface="Calibri" pitchFamily="34" charset="0"/>
              <a:buChar char="–"/>
            </a:pPr>
            <a:r>
              <a:rPr lang="en-CA" sz="1600" dirty="0" smtClean="0"/>
              <a:t>      Two </a:t>
            </a:r>
            <a:r>
              <a:rPr lang="en-CA" sz="1600" dirty="0"/>
              <a:t>Leaf Arch Support</a:t>
            </a:r>
          </a:p>
          <a:p>
            <a:pPr lvl="1">
              <a:spcBef>
                <a:spcPts val="432"/>
              </a:spcBef>
              <a:buFont typeface="Calibri" pitchFamily="34" charset="0"/>
              <a:buChar char="–"/>
            </a:pPr>
            <a:r>
              <a:rPr lang="en-CA" sz="1600" dirty="0"/>
              <a:t> </a:t>
            </a:r>
            <a:r>
              <a:rPr lang="en-CA" sz="1600" dirty="0" smtClean="0"/>
              <a:t>     Miniaturized </a:t>
            </a:r>
            <a:r>
              <a:rPr lang="en-CA" sz="1600" dirty="0"/>
              <a:t>Screw Jack</a:t>
            </a:r>
          </a:p>
          <a:p>
            <a:pPr marL="342900" marR="0" lvl="0" indent="-342900" algn="l" defTabSz="914400" rtl="0" eaLnBrk="1" fontAlgn="auto" latinLnBrk="0" hangingPunct="1">
              <a:spcBef>
                <a:spcPts val="432"/>
              </a:spcBef>
              <a:spcAft>
                <a:spcPts val="0"/>
              </a:spcAft>
              <a:buClrTx/>
              <a:buSzTx/>
              <a:buFont typeface="Arial" pitchFamily="34" charset="0"/>
              <a:buChar char="•"/>
              <a:tabLst/>
              <a:defRPr/>
            </a:pPr>
            <a:r>
              <a:rPr kumimoji="0" lang="en-CA" sz="1600" b="0" i="0" u="none" strike="noStrike" kern="1200" cap="none" spc="0" normalizeH="0" baseline="0" noProof="0" dirty="0" smtClean="0">
                <a:ln>
                  <a:noFill/>
                </a:ln>
                <a:solidFill>
                  <a:schemeClr val="tx1"/>
                </a:solidFill>
                <a:effectLst/>
                <a:uLnTx/>
                <a:uFillTx/>
                <a:latin typeface="+mn-lt"/>
                <a:ea typeface="+mn-ea"/>
                <a:cs typeface="+mn-cs"/>
              </a:rPr>
              <a:t>Manufacturing</a:t>
            </a:r>
            <a:r>
              <a:rPr kumimoji="0" lang="en-CA" sz="1600" b="0" i="0" u="none" strike="noStrike" kern="1200" cap="none" spc="0" normalizeH="0" noProof="0" dirty="0" smtClean="0">
                <a:ln>
                  <a:noFill/>
                </a:ln>
                <a:solidFill>
                  <a:schemeClr val="tx1"/>
                </a:solidFill>
                <a:effectLst/>
                <a:uLnTx/>
                <a:uFillTx/>
                <a:latin typeface="+mn-lt"/>
                <a:ea typeface="+mn-ea"/>
                <a:cs typeface="+mn-cs"/>
              </a:rPr>
              <a:t> and Commissioning</a:t>
            </a:r>
          </a:p>
          <a:p>
            <a:pPr marL="800100" lvl="1" indent="-342900">
              <a:spcBef>
                <a:spcPts val="432"/>
              </a:spcBef>
              <a:buFont typeface="Calibri" pitchFamily="34" charset="0"/>
              <a:buChar char="–"/>
            </a:pPr>
            <a:r>
              <a:rPr lang="en-CA" sz="1600" baseline="0" dirty="0" smtClean="0"/>
              <a:t>Prototype</a:t>
            </a:r>
            <a:r>
              <a:rPr lang="en-CA" sz="1600" dirty="0" smtClean="0"/>
              <a:t> made in University</a:t>
            </a:r>
          </a:p>
          <a:p>
            <a:pPr marL="800100" lvl="1" indent="-342900">
              <a:spcBef>
                <a:spcPts val="432"/>
              </a:spcBef>
              <a:buFont typeface="Calibri" pitchFamily="34" charset="0"/>
              <a:buChar char="–"/>
            </a:pPr>
            <a:r>
              <a:rPr kumimoji="0" lang="en-CA" sz="1600" b="0" i="0" u="none" strike="noStrike" kern="1200" cap="none" spc="0" normalizeH="0" baseline="0" noProof="0" dirty="0" smtClean="0">
                <a:ln>
                  <a:noFill/>
                </a:ln>
                <a:solidFill>
                  <a:schemeClr val="tx1"/>
                </a:solidFill>
                <a:effectLst/>
                <a:uLnTx/>
                <a:uFillTx/>
                <a:latin typeface="+mn-lt"/>
                <a:ea typeface="+mn-ea"/>
                <a:cs typeface="+mn-cs"/>
              </a:rPr>
              <a:t>Mass Manufacturing</a:t>
            </a:r>
            <a:r>
              <a:rPr kumimoji="0" lang="en-CA" sz="1600" b="0" i="0" u="none" strike="noStrike" kern="1200" cap="none" spc="0" normalizeH="0" noProof="0" dirty="0" smtClean="0">
                <a:ln>
                  <a:noFill/>
                </a:ln>
                <a:solidFill>
                  <a:schemeClr val="tx1"/>
                </a:solidFill>
                <a:effectLst/>
                <a:uLnTx/>
                <a:uFillTx/>
                <a:latin typeface="+mn-lt"/>
                <a:ea typeface="+mn-ea"/>
                <a:cs typeface="+mn-cs"/>
              </a:rPr>
              <a:t> with cheaper materials to reduce cost</a:t>
            </a:r>
            <a:endParaRPr kumimoji="0" lang="en-CA"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spcBef>
                <a:spcPts val="432"/>
              </a:spcBef>
              <a:spcAft>
                <a:spcPts val="0"/>
              </a:spcAft>
              <a:buClrTx/>
              <a:buSzTx/>
              <a:buFont typeface="Arial" pitchFamily="34" charset="0"/>
              <a:buChar char="•"/>
              <a:tabLst/>
              <a:defRPr/>
            </a:pPr>
            <a:r>
              <a:rPr kumimoji="0" lang="en-CA" sz="1600" b="0" i="0" u="none" strike="noStrike" kern="1200" cap="none" spc="0" normalizeH="0" baseline="0" noProof="0" dirty="0" smtClean="0">
                <a:ln>
                  <a:noFill/>
                </a:ln>
                <a:solidFill>
                  <a:schemeClr val="tx1"/>
                </a:solidFill>
                <a:effectLst/>
                <a:uLnTx/>
                <a:uFillTx/>
                <a:latin typeface="+mn-lt"/>
                <a:ea typeface="+mn-ea"/>
                <a:cs typeface="+mn-cs"/>
              </a:rPr>
              <a:t>Patents</a:t>
            </a:r>
          </a:p>
          <a:p>
            <a:pPr marL="742950" marR="0" lvl="1" indent="-285750" algn="l" defTabSz="914400" rtl="0" eaLnBrk="1" fontAlgn="auto" latinLnBrk="0" hangingPunct="1">
              <a:spcBef>
                <a:spcPts val="432"/>
              </a:spcBef>
              <a:spcAft>
                <a:spcPts val="0"/>
              </a:spcAft>
              <a:buClrTx/>
              <a:buSzTx/>
              <a:buFont typeface="Calibri" pitchFamily="34" charset="0"/>
              <a:buChar char="–"/>
              <a:tabLst/>
              <a:defRPr/>
            </a:pPr>
            <a:r>
              <a:rPr kumimoji="0" lang="en-CA" sz="1600" b="0" i="0" u="none" strike="noStrike" kern="1200" cap="none" spc="0" normalizeH="0" baseline="0" noProof="0" dirty="0" smtClean="0">
                <a:ln>
                  <a:noFill/>
                </a:ln>
                <a:solidFill>
                  <a:schemeClr val="tx1"/>
                </a:solidFill>
                <a:effectLst/>
                <a:uLnTx/>
                <a:uFillTx/>
                <a:latin typeface="+mn-lt"/>
                <a:ea typeface="+mn-ea"/>
                <a:cs typeface="+mn-cs"/>
              </a:rPr>
              <a:t> Adjustable Shoe Arch</a:t>
            </a:r>
          </a:p>
          <a:p>
            <a:pPr marL="742950" marR="0" lvl="1" indent="-285750" algn="l" defTabSz="914400" rtl="0" eaLnBrk="1" fontAlgn="auto" latinLnBrk="0" hangingPunct="1">
              <a:spcBef>
                <a:spcPts val="432"/>
              </a:spcBef>
              <a:spcAft>
                <a:spcPts val="0"/>
              </a:spcAft>
              <a:buClrTx/>
              <a:buSzTx/>
              <a:buFont typeface="Calibri" pitchFamily="34" charset="0"/>
              <a:buChar char="–"/>
              <a:tabLst/>
              <a:defRPr/>
            </a:pPr>
            <a:r>
              <a:rPr kumimoji="0" lang="en-CA" sz="1600" b="0" i="0" u="none" strike="noStrike" kern="1200" cap="none" spc="0" normalizeH="0" baseline="0" noProof="0" dirty="0" smtClean="0">
                <a:ln>
                  <a:noFill/>
                </a:ln>
                <a:solidFill>
                  <a:schemeClr val="tx1"/>
                </a:solidFill>
                <a:effectLst/>
                <a:uLnTx/>
                <a:uFillTx/>
                <a:latin typeface="+mn-lt"/>
                <a:ea typeface="+mn-ea"/>
                <a:cs typeface="+mn-cs"/>
              </a:rPr>
              <a:t> Variable Adjustable</a:t>
            </a:r>
          </a:p>
          <a:p>
            <a:pPr marL="742950" marR="0" lvl="1" indent="-285750" algn="l" defTabSz="914400" rtl="0" eaLnBrk="1" fontAlgn="auto" latinLnBrk="0" hangingPunct="1">
              <a:spcBef>
                <a:spcPts val="432"/>
              </a:spcBef>
              <a:spcAft>
                <a:spcPts val="0"/>
              </a:spcAft>
              <a:buClrTx/>
              <a:buSzTx/>
              <a:buFont typeface="Calibri" pitchFamily="34" charset="0"/>
              <a:buChar char="–"/>
              <a:tabLst/>
              <a:defRPr/>
            </a:pPr>
            <a:r>
              <a:rPr kumimoji="0" lang="en-CA" sz="1600" b="0" i="0" u="none" strike="noStrike" kern="1200" cap="none" spc="0" normalizeH="0" baseline="0" noProof="0" dirty="0" smtClean="0">
                <a:ln>
                  <a:noFill/>
                </a:ln>
                <a:solidFill>
                  <a:schemeClr val="tx1"/>
                </a:solidFill>
                <a:effectLst/>
                <a:uLnTx/>
                <a:uFillTx/>
                <a:latin typeface="+mn-lt"/>
                <a:ea typeface="+mn-ea"/>
                <a:cs typeface="+mn-cs"/>
              </a:rPr>
              <a:t> Cushion Insole</a:t>
            </a:r>
          </a:p>
          <a:p>
            <a:pPr marL="742950" marR="0" lvl="1" indent="-285750" algn="l" defTabSz="914400" rtl="0" eaLnBrk="1" fontAlgn="auto" latinLnBrk="0" hangingPunct="1">
              <a:spcBef>
                <a:spcPts val="432"/>
              </a:spcBef>
              <a:spcAft>
                <a:spcPts val="0"/>
              </a:spcAft>
              <a:buClrTx/>
              <a:buSzTx/>
              <a:buFont typeface="Calibri" pitchFamily="34" charset="0"/>
              <a:buChar char="–"/>
              <a:tabLst/>
              <a:defRPr/>
            </a:pPr>
            <a:r>
              <a:rPr kumimoji="0" lang="en-CA" sz="1600" b="0" i="0" u="none" strike="noStrike" kern="1200" cap="none" spc="0" normalizeH="0" baseline="0" noProof="0" dirty="0" smtClean="0">
                <a:ln>
                  <a:noFill/>
                </a:ln>
                <a:solidFill>
                  <a:schemeClr val="tx1"/>
                </a:solidFill>
                <a:effectLst/>
                <a:uLnTx/>
                <a:uFillTx/>
                <a:latin typeface="+mn-lt"/>
                <a:ea typeface="+mn-ea"/>
                <a:cs typeface="+mn-cs"/>
              </a:rPr>
              <a:t> Support for a Shoe</a:t>
            </a:r>
          </a:p>
          <a:p>
            <a:pPr marL="742950" marR="0" lvl="1" indent="-285750" algn="l" defTabSz="914400" rtl="0" eaLnBrk="1" fontAlgn="auto" latinLnBrk="0" hangingPunct="1">
              <a:spcBef>
                <a:spcPts val="432"/>
              </a:spcBef>
              <a:spcAft>
                <a:spcPts val="0"/>
              </a:spcAft>
              <a:buClrTx/>
              <a:buSzTx/>
              <a:buFont typeface="Calibri" pitchFamily="34" charset="0"/>
              <a:buChar char="–"/>
              <a:tabLst/>
              <a:defRPr/>
            </a:pPr>
            <a:r>
              <a:rPr kumimoji="0" lang="en-CA" sz="1600" b="0" i="0" u="none" strike="noStrike" kern="1200" cap="none" spc="0" normalizeH="0" baseline="0" noProof="0" smtClean="0">
                <a:ln>
                  <a:noFill/>
                </a:ln>
                <a:solidFill>
                  <a:schemeClr val="tx1"/>
                </a:solidFill>
                <a:effectLst/>
                <a:uLnTx/>
                <a:uFillTx/>
                <a:latin typeface="+mn-lt"/>
                <a:ea typeface="+mn-ea"/>
                <a:cs typeface="+mn-cs"/>
              </a:rPr>
              <a:t> Patentable </a:t>
            </a:r>
            <a:r>
              <a:rPr kumimoji="0" lang="en-CA" sz="1600" b="0" i="0" u="none" strike="noStrike" kern="1200" cap="none" spc="0" normalizeH="0" baseline="0" noProof="0" dirty="0" smtClean="0">
                <a:ln>
                  <a:noFill/>
                </a:ln>
                <a:solidFill>
                  <a:schemeClr val="tx1"/>
                </a:solidFill>
                <a:effectLst/>
                <a:uLnTx/>
                <a:uFillTx/>
                <a:latin typeface="+mn-lt"/>
                <a:ea typeface="+mn-ea"/>
                <a:cs typeface="+mn-cs"/>
              </a:rPr>
              <a:t>Aspects</a:t>
            </a:r>
          </a:p>
          <a:p>
            <a:pPr marL="742950" marR="0" lvl="1" indent="-285750" algn="l" defTabSz="914400" rtl="0" eaLnBrk="1" fontAlgn="auto" latinLnBrk="0" hangingPunct="1">
              <a:spcBef>
                <a:spcPts val="432"/>
              </a:spcBef>
              <a:spcAft>
                <a:spcPts val="0"/>
              </a:spcAft>
              <a:buClrTx/>
              <a:buSzTx/>
              <a:buFont typeface="Arial" pitchFamily="34" charset="0"/>
              <a:buChar char="•"/>
              <a:tabLst/>
              <a:defRPr/>
            </a:pPr>
            <a:endParaRPr kumimoji="0" lang="en-CA" sz="1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spcBef>
                <a:spcPts val="432"/>
              </a:spcBef>
              <a:spcAft>
                <a:spcPts val="0"/>
              </a:spcAft>
              <a:buClrTx/>
              <a:buSzTx/>
              <a:buFont typeface="Arial" pitchFamily="34" charset="0"/>
              <a:buChar char="•"/>
              <a:tabLst/>
              <a:defRPr/>
            </a:pPr>
            <a:endParaRPr kumimoji="0" lang="en-CA" sz="1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spcBef>
                <a:spcPts val="432"/>
              </a:spcBef>
              <a:spcAft>
                <a:spcPts val="0"/>
              </a:spcAft>
              <a:buClrTx/>
              <a:buSzTx/>
              <a:buFont typeface="Arial" pitchFamily="34" charset="0"/>
              <a:buChar char="•"/>
              <a:tabLst/>
              <a:defRPr/>
            </a:pPr>
            <a:endParaRPr kumimoji="0" lang="en-CA" sz="1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spcBef>
                <a:spcPts val="432"/>
              </a:spcBef>
              <a:spcAft>
                <a:spcPts val="0"/>
              </a:spcAft>
              <a:buClrTx/>
              <a:buSzTx/>
              <a:buFont typeface="Arial" pitchFamily="34" charset="0"/>
              <a:buChar char="•"/>
              <a:tabLst/>
              <a:defRPr/>
            </a:pPr>
            <a:endParaRPr kumimoji="0" lang="en-CA"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title"/>
          </p:nvPr>
        </p:nvSpPr>
        <p:spPr/>
        <p:txBody>
          <a:bodyPr/>
          <a:lstStyle/>
          <a:p>
            <a:pPr eaLnBrk="1" hangingPunct="1"/>
            <a:r>
              <a:rPr lang="en-CA" dirty="0" smtClean="0"/>
              <a:t>Design Areas</a:t>
            </a:r>
            <a:br>
              <a:rPr lang="en-CA" dirty="0" smtClean="0"/>
            </a:br>
            <a:r>
              <a:rPr lang="en-CA" sz="2200" dirty="0" smtClean="0"/>
              <a:t>We managed to identify some VERY important areas in our design</a:t>
            </a:r>
          </a:p>
        </p:txBody>
      </p:sp>
      <p:sp>
        <p:nvSpPr>
          <p:cNvPr id="3075" name="Content Placeholder 4"/>
          <p:cNvSpPr>
            <a:spLocks noGrp="1"/>
          </p:cNvSpPr>
          <p:nvPr>
            <p:ph idx="1"/>
          </p:nvPr>
        </p:nvSpPr>
        <p:spPr>
          <a:xfrm>
            <a:off x="457200" y="1600200"/>
            <a:ext cx="4292600" cy="4525963"/>
          </a:xfrm>
        </p:spPr>
        <p:txBody>
          <a:bodyPr>
            <a:normAutofit fontScale="92500"/>
          </a:bodyPr>
          <a:lstStyle/>
          <a:p>
            <a:pPr eaLnBrk="1" hangingPunct="1"/>
            <a:r>
              <a:rPr lang="en-CA" dirty="0" smtClean="0"/>
              <a:t>Precision measurements of areas that vary</a:t>
            </a:r>
          </a:p>
          <a:p>
            <a:pPr eaLnBrk="1" hangingPunct="1"/>
            <a:r>
              <a:rPr lang="en-CA" dirty="0" smtClean="0"/>
              <a:t>Heel is key to foot orientation, needs high actuation</a:t>
            </a:r>
          </a:p>
          <a:p>
            <a:pPr eaLnBrk="1" hangingPunct="1"/>
            <a:r>
              <a:rPr lang="en-CA" dirty="0" smtClean="0"/>
              <a:t>Arches (both longitudinal and lateral) for gait and posture</a:t>
            </a:r>
          </a:p>
          <a:p>
            <a:pPr eaLnBrk="1" hangingPunct="1"/>
            <a:endParaRPr lang="en-CA" dirty="0" smtClean="0"/>
          </a:p>
        </p:txBody>
      </p:sp>
      <p:pic>
        <p:nvPicPr>
          <p:cNvPr id="3076" name="Picture 11"/>
          <p:cNvPicPr>
            <a:picLocks noGrp="1" noChangeAspect="1" noChangeArrowheads="1"/>
          </p:cNvPicPr>
          <p:nvPr>
            <p:ph sz="half" idx="4294967295"/>
          </p:nvPr>
        </p:nvPicPr>
        <p:blipFill>
          <a:blip r:embed="rId2" cstate="print"/>
          <a:srcRect/>
          <a:stretch>
            <a:fillRect/>
          </a:stretch>
        </p:blipFill>
        <p:spPr>
          <a:xfrm>
            <a:off x="4757738" y="1500188"/>
            <a:ext cx="4386262" cy="4857750"/>
          </a:xfr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rtlCol="0">
            <a:normAutofit fontScale="85000" lnSpcReduction="20000"/>
          </a:bodyPr>
          <a:lstStyle/>
          <a:p>
            <a:pPr eaLnBrk="1" fontAlgn="auto" hangingPunct="1">
              <a:spcAft>
                <a:spcPts val="0"/>
              </a:spcAft>
              <a:buFont typeface="Arial" pitchFamily="34" charset="0"/>
              <a:buChar char="•"/>
              <a:defRPr/>
            </a:pPr>
            <a:r>
              <a:rPr lang="en-US" dirty="0" smtClean="0"/>
              <a:t>Long lasting</a:t>
            </a:r>
          </a:p>
          <a:p>
            <a:pPr lvl="1" eaLnBrk="1" fontAlgn="auto" hangingPunct="1">
              <a:spcAft>
                <a:spcPts val="0"/>
              </a:spcAft>
              <a:buFont typeface="Arial" pitchFamily="34" charset="0"/>
              <a:buChar char="–"/>
              <a:defRPr/>
            </a:pPr>
            <a:r>
              <a:rPr lang="en-US" dirty="0" smtClean="0">
                <a:solidFill>
                  <a:schemeClr val="bg1">
                    <a:lumMod val="65000"/>
                  </a:schemeClr>
                </a:solidFill>
              </a:rPr>
              <a:t>at least 2 year lifespan</a:t>
            </a:r>
            <a:endParaRPr lang="en-CA" dirty="0" smtClean="0">
              <a:solidFill>
                <a:schemeClr val="bg1">
                  <a:lumMod val="65000"/>
                </a:schemeClr>
              </a:solidFill>
            </a:endParaRPr>
          </a:p>
          <a:p>
            <a:pPr eaLnBrk="1" fontAlgn="auto" hangingPunct="1">
              <a:spcAft>
                <a:spcPts val="0"/>
              </a:spcAft>
              <a:buFont typeface="Arial" pitchFamily="34" charset="0"/>
              <a:buChar char="•"/>
              <a:defRPr/>
            </a:pPr>
            <a:r>
              <a:rPr lang="en-US" dirty="0" smtClean="0"/>
              <a:t>Same price/cheaper than typical orthotics</a:t>
            </a:r>
          </a:p>
          <a:p>
            <a:pPr lvl="1" eaLnBrk="1" fontAlgn="auto" hangingPunct="1">
              <a:spcAft>
                <a:spcPts val="0"/>
              </a:spcAft>
              <a:buFont typeface="Arial" pitchFamily="34" charset="0"/>
              <a:buChar char="–"/>
              <a:defRPr/>
            </a:pPr>
            <a:r>
              <a:rPr lang="en-US" dirty="0" smtClean="0">
                <a:solidFill>
                  <a:schemeClr val="bg1">
                    <a:lumMod val="65000"/>
                  </a:schemeClr>
                </a:solidFill>
              </a:rPr>
              <a:t>$500 or less</a:t>
            </a:r>
            <a:endParaRPr lang="en-CA" dirty="0" smtClean="0">
              <a:solidFill>
                <a:schemeClr val="bg1">
                  <a:lumMod val="65000"/>
                </a:schemeClr>
              </a:solidFill>
            </a:endParaRPr>
          </a:p>
          <a:p>
            <a:pPr eaLnBrk="1" fontAlgn="auto" hangingPunct="1">
              <a:spcAft>
                <a:spcPts val="0"/>
              </a:spcAft>
              <a:buFont typeface="Arial" pitchFamily="34" charset="0"/>
              <a:buChar char="•"/>
              <a:defRPr/>
            </a:pPr>
            <a:r>
              <a:rPr lang="en-US" strike="sngStrike" dirty="0" smtClean="0">
                <a:solidFill>
                  <a:srgbClr val="FF0000"/>
                </a:solidFill>
              </a:rPr>
              <a:t>Dynamic </a:t>
            </a:r>
            <a:r>
              <a:rPr lang="en-US" dirty="0" smtClean="0"/>
              <a:t>adjustment of pressure distribution and orientation</a:t>
            </a:r>
          </a:p>
          <a:p>
            <a:pPr lvl="1" eaLnBrk="1" fontAlgn="auto" hangingPunct="1">
              <a:spcAft>
                <a:spcPts val="0"/>
              </a:spcAft>
              <a:buFont typeface="Arial" pitchFamily="34" charset="0"/>
              <a:buChar char="–"/>
              <a:defRPr/>
            </a:pPr>
            <a:r>
              <a:rPr lang="en-US" strike="sngStrike" dirty="0" smtClean="0">
                <a:solidFill>
                  <a:srgbClr val="FF0000"/>
                </a:solidFill>
              </a:rPr>
              <a:t>responds within a minute</a:t>
            </a:r>
            <a:endParaRPr lang="en-CA" strike="sngStrike" dirty="0" smtClean="0">
              <a:solidFill>
                <a:srgbClr val="FF0000"/>
              </a:solidFill>
            </a:endParaRPr>
          </a:p>
          <a:p>
            <a:pPr eaLnBrk="1" fontAlgn="auto" hangingPunct="1">
              <a:spcAft>
                <a:spcPts val="0"/>
              </a:spcAft>
              <a:buFont typeface="Arial" pitchFamily="34" charset="0"/>
              <a:buChar char="•"/>
              <a:defRPr/>
            </a:pPr>
            <a:r>
              <a:rPr lang="en-US" dirty="0" smtClean="0"/>
              <a:t>Comfortable</a:t>
            </a:r>
          </a:p>
          <a:p>
            <a:pPr lvl="1" eaLnBrk="1" fontAlgn="auto" hangingPunct="1">
              <a:spcAft>
                <a:spcPts val="0"/>
              </a:spcAft>
              <a:buFont typeface="Arial" pitchFamily="34" charset="0"/>
              <a:buChar char="–"/>
              <a:defRPr/>
            </a:pPr>
            <a:r>
              <a:rPr lang="en-US" dirty="0" smtClean="0">
                <a:solidFill>
                  <a:schemeClr val="bg1">
                    <a:lumMod val="65000"/>
                  </a:schemeClr>
                </a:solidFill>
              </a:rPr>
              <a:t>Does not strain the foot any more than a regular shoe</a:t>
            </a:r>
          </a:p>
          <a:p>
            <a:pPr eaLnBrk="1" fontAlgn="auto" hangingPunct="1">
              <a:spcAft>
                <a:spcPts val="0"/>
              </a:spcAft>
              <a:buFont typeface="Arial" pitchFamily="34" charset="0"/>
              <a:buChar char="•"/>
              <a:defRPr/>
            </a:pPr>
            <a:r>
              <a:rPr lang="en-US" dirty="0" smtClean="0"/>
              <a:t>User-friendly</a:t>
            </a:r>
          </a:p>
          <a:p>
            <a:pPr lvl="1" eaLnBrk="1" fontAlgn="auto" hangingPunct="1">
              <a:spcAft>
                <a:spcPts val="0"/>
              </a:spcAft>
              <a:buFont typeface="Arial" pitchFamily="34" charset="0"/>
              <a:buChar char="–"/>
              <a:defRPr/>
            </a:pPr>
            <a:r>
              <a:rPr lang="en-US" dirty="0" smtClean="0">
                <a:solidFill>
                  <a:schemeClr val="bg1">
                    <a:lumMod val="65000"/>
                  </a:schemeClr>
                </a:solidFill>
              </a:rPr>
              <a:t>Intuitive and easy to use (learning operation takes &lt;5 min)</a:t>
            </a:r>
            <a:endParaRPr lang="en-CA" dirty="0" smtClean="0">
              <a:solidFill>
                <a:schemeClr val="bg1">
                  <a:lumMod val="65000"/>
                </a:schemeClr>
              </a:solidFill>
            </a:endParaRPr>
          </a:p>
        </p:txBody>
      </p:sp>
      <p:sp>
        <p:nvSpPr>
          <p:cNvPr id="6" name="TextBox 5"/>
          <p:cNvSpPr txBox="1"/>
          <p:nvPr/>
        </p:nvSpPr>
        <p:spPr>
          <a:xfrm>
            <a:off x="927100" y="450850"/>
            <a:ext cx="3778250" cy="584775"/>
          </a:xfrm>
          <a:prstGeom prst="rect">
            <a:avLst/>
          </a:prstGeom>
          <a:noFill/>
          <a:ln>
            <a:solidFill>
              <a:schemeClr val="bg1">
                <a:lumMod val="75000"/>
              </a:schemeClr>
            </a:solidFill>
          </a:ln>
        </p:spPr>
        <p:txBody>
          <a:bodyPr wrap="square" rtlCol="0">
            <a:spAutoFit/>
          </a:bodyPr>
          <a:lstStyle/>
          <a:p>
            <a:pPr algn="ctr"/>
            <a:r>
              <a:rPr lang="en-CA" sz="3200" b="1" dirty="0" smtClean="0">
                <a:latin typeface="+mj-lt"/>
              </a:rPr>
              <a:t>Modified Objectives</a:t>
            </a:r>
            <a:endParaRPr lang="en-CA" sz="3200" b="1" dirty="0">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dirty="0" smtClean="0"/>
              <a:t>Must last at least 2 years</a:t>
            </a:r>
            <a:endParaRPr lang="en-CA" dirty="0" smtClean="0">
              <a:solidFill>
                <a:schemeClr val="bg1">
                  <a:lumMod val="65000"/>
                </a:schemeClr>
              </a:solidFill>
            </a:endParaRPr>
          </a:p>
          <a:p>
            <a:pPr eaLnBrk="1" fontAlgn="auto" hangingPunct="1">
              <a:spcAft>
                <a:spcPts val="0"/>
              </a:spcAft>
              <a:buFont typeface="Arial" pitchFamily="34" charset="0"/>
              <a:buChar char="•"/>
              <a:defRPr/>
            </a:pPr>
            <a:r>
              <a:rPr lang="en-US" dirty="0" smtClean="0"/>
              <a:t>Must cost the same as typical orthotics ($500) or less</a:t>
            </a:r>
            <a:endParaRPr lang="en-CA" dirty="0" smtClean="0">
              <a:solidFill>
                <a:schemeClr val="bg1">
                  <a:lumMod val="65000"/>
                </a:schemeClr>
              </a:solidFill>
            </a:endParaRPr>
          </a:p>
          <a:p>
            <a:pPr eaLnBrk="1" fontAlgn="auto" hangingPunct="1">
              <a:spcAft>
                <a:spcPts val="0"/>
              </a:spcAft>
              <a:buFont typeface="Arial" pitchFamily="34" charset="0"/>
              <a:buChar char="•"/>
              <a:defRPr/>
            </a:pPr>
            <a:r>
              <a:rPr lang="en-US" strike="sngStrike" dirty="0" smtClean="0">
                <a:solidFill>
                  <a:srgbClr val="FF0000"/>
                </a:solidFill>
              </a:rPr>
              <a:t>Must respond to changes in gait within a minute</a:t>
            </a:r>
            <a:endParaRPr lang="en-CA" strike="sngStrike" dirty="0" smtClean="0">
              <a:solidFill>
                <a:srgbClr val="FF0000"/>
              </a:solidFill>
            </a:endParaRPr>
          </a:p>
          <a:p>
            <a:pPr eaLnBrk="1" fontAlgn="auto" hangingPunct="1">
              <a:spcAft>
                <a:spcPts val="0"/>
              </a:spcAft>
              <a:buFont typeface="Arial" pitchFamily="34" charset="0"/>
              <a:buChar char="•"/>
              <a:defRPr/>
            </a:pPr>
            <a:r>
              <a:rPr lang="en-US" dirty="0" smtClean="0"/>
              <a:t>Must not strain the foot any more than a regular shoe</a:t>
            </a:r>
          </a:p>
          <a:p>
            <a:pPr eaLnBrk="1" fontAlgn="auto" hangingPunct="1">
              <a:spcAft>
                <a:spcPts val="0"/>
              </a:spcAft>
              <a:buFont typeface="Arial" pitchFamily="34" charset="0"/>
              <a:buChar char="•"/>
              <a:defRPr/>
            </a:pPr>
            <a:r>
              <a:rPr lang="en-US" dirty="0" smtClean="0"/>
              <a:t>Learning its operation must not take more than 5 minutes</a:t>
            </a:r>
            <a:endParaRPr lang="en-CA" dirty="0" smtClean="0">
              <a:solidFill>
                <a:schemeClr val="bg1">
                  <a:lumMod val="65000"/>
                </a:schemeClr>
              </a:solidFill>
            </a:endParaRPr>
          </a:p>
        </p:txBody>
      </p:sp>
      <p:sp>
        <p:nvSpPr>
          <p:cNvPr id="6" name="TextBox 5"/>
          <p:cNvSpPr txBox="1"/>
          <p:nvPr/>
        </p:nvSpPr>
        <p:spPr>
          <a:xfrm>
            <a:off x="927100" y="450850"/>
            <a:ext cx="3956050" cy="584775"/>
          </a:xfrm>
          <a:prstGeom prst="rect">
            <a:avLst/>
          </a:prstGeom>
          <a:noFill/>
          <a:ln>
            <a:solidFill>
              <a:schemeClr val="bg1">
                <a:lumMod val="75000"/>
              </a:schemeClr>
            </a:solidFill>
          </a:ln>
        </p:spPr>
        <p:txBody>
          <a:bodyPr wrap="square" rtlCol="0">
            <a:spAutoFit/>
          </a:bodyPr>
          <a:lstStyle/>
          <a:p>
            <a:pPr algn="ctr"/>
            <a:r>
              <a:rPr lang="en-CA" sz="3200" b="1" dirty="0" smtClean="0">
                <a:latin typeface="+mj-lt"/>
              </a:rPr>
              <a:t>Modified Constraints</a:t>
            </a:r>
            <a:endParaRPr lang="en-CA" sz="3200" b="1" dirty="0">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461250" y="2540000"/>
            <a:ext cx="1466850" cy="1466850"/>
          </a:xfrm>
          <a:prstGeom prst="rect">
            <a:avLst/>
          </a:prstGeom>
          <a:noFill/>
          <a:ln w="9525">
            <a:noFill/>
            <a:miter lim="800000"/>
            <a:headEnd/>
            <a:tailEnd/>
          </a:ln>
          <a:effectLst/>
        </p:spPr>
      </p:pic>
      <p:pic>
        <p:nvPicPr>
          <p:cNvPr id="14" name="Picture 2"/>
          <p:cNvPicPr>
            <a:picLocks noChangeAspect="1" noChangeArrowheads="1"/>
          </p:cNvPicPr>
          <p:nvPr/>
        </p:nvPicPr>
        <p:blipFill>
          <a:blip r:embed="rId3" cstate="print"/>
          <a:srcRect l="38840" t="54932" r="27232" b="12840"/>
          <a:stretch>
            <a:fillRect/>
          </a:stretch>
        </p:blipFill>
        <p:spPr bwMode="auto">
          <a:xfrm rot="4194420">
            <a:off x="5052037" y="3674443"/>
            <a:ext cx="1733550" cy="1003445"/>
          </a:xfrm>
          <a:prstGeom prst="rect">
            <a:avLst/>
          </a:prstGeom>
          <a:noFill/>
          <a:ln w="9525">
            <a:noFill/>
            <a:miter lim="800000"/>
            <a:headEnd/>
            <a:tailEnd/>
          </a:ln>
        </p:spPr>
      </p:pic>
      <p:pic>
        <p:nvPicPr>
          <p:cNvPr id="4098" name="Picture 2"/>
          <p:cNvPicPr>
            <a:picLocks noChangeAspect="1" noChangeArrowheads="1"/>
          </p:cNvPicPr>
          <p:nvPr/>
        </p:nvPicPr>
        <p:blipFill>
          <a:blip r:embed="rId4" cstate="print"/>
          <a:srcRect/>
          <a:stretch>
            <a:fillRect/>
          </a:stretch>
        </p:blipFill>
        <p:spPr bwMode="auto">
          <a:xfrm>
            <a:off x="4749800" y="1693740"/>
            <a:ext cx="1742440" cy="1424110"/>
          </a:xfrm>
          <a:prstGeom prst="rect">
            <a:avLst/>
          </a:prstGeom>
          <a:noFill/>
          <a:ln w="9525">
            <a:noFill/>
            <a:miter lim="800000"/>
            <a:headEnd/>
            <a:tailEnd/>
          </a:ln>
          <a:effectLst/>
        </p:spPr>
      </p:pic>
      <p:pic>
        <p:nvPicPr>
          <p:cNvPr id="6" name="Picture 3"/>
          <p:cNvPicPr>
            <a:picLocks noChangeAspect="1" noChangeArrowheads="1"/>
          </p:cNvPicPr>
          <p:nvPr/>
        </p:nvPicPr>
        <p:blipFill>
          <a:blip r:embed="rId5" cstate="print"/>
          <a:srcRect/>
          <a:stretch>
            <a:fillRect/>
          </a:stretch>
        </p:blipFill>
        <p:spPr bwMode="auto">
          <a:xfrm rot="19768118">
            <a:off x="1232052" y="1347137"/>
            <a:ext cx="1314862" cy="1506614"/>
          </a:xfrm>
          <a:prstGeom prst="rect">
            <a:avLst/>
          </a:prstGeom>
          <a:noFill/>
          <a:ln w="9525">
            <a:noFill/>
            <a:miter lim="800000"/>
            <a:headEnd/>
            <a:tailEnd/>
          </a:ln>
        </p:spPr>
      </p:pic>
      <p:sp>
        <p:nvSpPr>
          <p:cNvPr id="4" name="TextBox 3"/>
          <p:cNvSpPr txBox="1"/>
          <p:nvPr/>
        </p:nvSpPr>
        <p:spPr>
          <a:xfrm>
            <a:off x="927100" y="406400"/>
            <a:ext cx="3155950" cy="584775"/>
          </a:xfrm>
          <a:prstGeom prst="rect">
            <a:avLst/>
          </a:prstGeom>
          <a:noFill/>
          <a:ln>
            <a:solidFill>
              <a:schemeClr val="bg1">
                <a:lumMod val="75000"/>
              </a:schemeClr>
            </a:solidFill>
          </a:ln>
        </p:spPr>
        <p:txBody>
          <a:bodyPr wrap="square" rtlCol="0">
            <a:spAutoFit/>
          </a:bodyPr>
          <a:lstStyle/>
          <a:p>
            <a:pPr algn="ctr"/>
            <a:r>
              <a:rPr lang="en-CA" sz="3200" b="1" dirty="0" smtClean="0">
                <a:latin typeface="+mj-lt"/>
              </a:rPr>
              <a:t>Concept Designs</a:t>
            </a:r>
            <a:endParaRPr lang="en-CA" sz="3200" b="1" dirty="0">
              <a:latin typeface="+mj-lt"/>
            </a:endParaRPr>
          </a:p>
        </p:txBody>
      </p:sp>
      <p:sp>
        <p:nvSpPr>
          <p:cNvPr id="5" name="Freeform 4"/>
          <p:cNvSpPr/>
          <p:nvPr/>
        </p:nvSpPr>
        <p:spPr>
          <a:xfrm>
            <a:off x="-25400" y="1134533"/>
            <a:ext cx="10731500" cy="6040967"/>
          </a:xfrm>
          <a:custGeom>
            <a:avLst/>
            <a:gdLst>
              <a:gd name="connsiteX0" fmla="*/ 0 w 10731500"/>
              <a:gd name="connsiteY0" fmla="*/ 656167 h 6040967"/>
              <a:gd name="connsiteX1" fmla="*/ 2311400 w 10731500"/>
              <a:gd name="connsiteY1" fmla="*/ 414867 h 6040967"/>
              <a:gd name="connsiteX2" fmla="*/ 2832100 w 10731500"/>
              <a:gd name="connsiteY2" fmla="*/ 3145367 h 6040967"/>
              <a:gd name="connsiteX3" fmla="*/ 6121400 w 10731500"/>
              <a:gd name="connsiteY3" fmla="*/ 1799167 h 6040967"/>
              <a:gd name="connsiteX4" fmla="*/ 7251700 w 10731500"/>
              <a:gd name="connsiteY4" fmla="*/ 4732867 h 6040967"/>
              <a:gd name="connsiteX5" fmla="*/ 9525000 w 10731500"/>
              <a:gd name="connsiteY5" fmla="*/ 3412067 h 6040967"/>
              <a:gd name="connsiteX6" fmla="*/ 10731500 w 10731500"/>
              <a:gd name="connsiteY6" fmla="*/ 6040967 h 604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0" h="6040967">
                <a:moveTo>
                  <a:pt x="0" y="656167"/>
                </a:moveTo>
                <a:cubicBezTo>
                  <a:pt x="919691" y="328083"/>
                  <a:pt x="1839383" y="0"/>
                  <a:pt x="2311400" y="414867"/>
                </a:cubicBezTo>
                <a:cubicBezTo>
                  <a:pt x="2783417" y="829734"/>
                  <a:pt x="2197100" y="2914650"/>
                  <a:pt x="2832100" y="3145367"/>
                </a:cubicBezTo>
                <a:cubicBezTo>
                  <a:pt x="3467100" y="3376084"/>
                  <a:pt x="5384800" y="1534584"/>
                  <a:pt x="6121400" y="1799167"/>
                </a:cubicBezTo>
                <a:cubicBezTo>
                  <a:pt x="6858000" y="2063750"/>
                  <a:pt x="6684433" y="4464050"/>
                  <a:pt x="7251700" y="4732867"/>
                </a:cubicBezTo>
                <a:cubicBezTo>
                  <a:pt x="7818967" y="5001684"/>
                  <a:pt x="8945033" y="3194050"/>
                  <a:pt x="9525000" y="3412067"/>
                </a:cubicBezTo>
                <a:cubicBezTo>
                  <a:pt x="10104967" y="3630084"/>
                  <a:pt x="10418233" y="4835525"/>
                  <a:pt x="10731500" y="6040967"/>
                </a:cubicBezTo>
              </a:path>
            </a:pathLst>
          </a:cu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en-CA"/>
          </a:p>
        </p:txBody>
      </p:sp>
      <p:sp>
        <p:nvSpPr>
          <p:cNvPr id="7" name="TextBox 6"/>
          <p:cNvSpPr txBox="1"/>
          <p:nvPr/>
        </p:nvSpPr>
        <p:spPr>
          <a:xfrm>
            <a:off x="179682" y="1878832"/>
            <a:ext cx="1332357" cy="923330"/>
          </a:xfrm>
          <a:prstGeom prst="rect">
            <a:avLst/>
          </a:prstGeom>
          <a:noFill/>
        </p:spPr>
        <p:txBody>
          <a:bodyPr wrap="square" rtlCol="0">
            <a:spAutoFit/>
          </a:bodyPr>
          <a:lstStyle/>
          <a:p>
            <a:r>
              <a:rPr lang="en-CA" b="1" dirty="0" smtClean="0"/>
              <a:t>Miniature</a:t>
            </a:r>
          </a:p>
          <a:p>
            <a:r>
              <a:rPr lang="en-CA" b="1" dirty="0" smtClean="0"/>
              <a:t>Motorized</a:t>
            </a:r>
          </a:p>
          <a:p>
            <a:r>
              <a:rPr lang="en-CA" b="1" dirty="0" err="1" smtClean="0"/>
              <a:t>ScrewJacks</a:t>
            </a:r>
            <a:endParaRPr lang="en-CA" b="1" dirty="0"/>
          </a:p>
        </p:txBody>
      </p:sp>
      <p:sp>
        <p:nvSpPr>
          <p:cNvPr id="8" name="TextBox 7"/>
          <p:cNvSpPr txBox="1"/>
          <p:nvPr/>
        </p:nvSpPr>
        <p:spPr>
          <a:xfrm>
            <a:off x="17707" y="2891459"/>
            <a:ext cx="2293848" cy="1323439"/>
          </a:xfrm>
          <a:prstGeom prst="rect">
            <a:avLst/>
          </a:prstGeom>
          <a:noFill/>
        </p:spPr>
        <p:txBody>
          <a:bodyPr wrap="square" rtlCol="0">
            <a:spAutoFit/>
          </a:bodyPr>
          <a:lstStyle/>
          <a:p>
            <a:r>
              <a:rPr lang="en-CA" sz="1600" dirty="0"/>
              <a:t> </a:t>
            </a:r>
            <a:r>
              <a:rPr lang="en-CA" sz="1600" dirty="0" smtClean="0"/>
              <a:t>    Tiny </a:t>
            </a:r>
            <a:r>
              <a:rPr lang="en-CA" sz="1600" dirty="0" err="1" smtClean="0"/>
              <a:t>screwjacks</a:t>
            </a:r>
            <a:r>
              <a:rPr lang="en-CA" sz="1600" dirty="0" smtClean="0"/>
              <a:t> line the underneath of the sole. Pressure points are manipulated by adjusting screw heights</a:t>
            </a:r>
            <a:endParaRPr lang="en-CA" sz="1600" dirty="0"/>
          </a:p>
        </p:txBody>
      </p:sp>
      <p:sp>
        <p:nvSpPr>
          <p:cNvPr id="12" name="TextBox 11"/>
          <p:cNvSpPr txBox="1"/>
          <p:nvPr/>
        </p:nvSpPr>
        <p:spPr>
          <a:xfrm>
            <a:off x="2603574" y="1739497"/>
            <a:ext cx="2534845" cy="369332"/>
          </a:xfrm>
          <a:prstGeom prst="rect">
            <a:avLst/>
          </a:prstGeom>
          <a:noFill/>
        </p:spPr>
        <p:txBody>
          <a:bodyPr wrap="square" rtlCol="0">
            <a:spAutoFit/>
          </a:bodyPr>
          <a:lstStyle/>
          <a:p>
            <a:r>
              <a:rPr lang="en-CA" b="1" dirty="0" smtClean="0"/>
              <a:t>Memory Foam Insole</a:t>
            </a:r>
            <a:endParaRPr lang="en-CA" b="1" dirty="0"/>
          </a:p>
        </p:txBody>
      </p:sp>
      <p:sp>
        <p:nvSpPr>
          <p:cNvPr id="13" name="TextBox 12"/>
          <p:cNvSpPr txBox="1"/>
          <p:nvPr/>
        </p:nvSpPr>
        <p:spPr>
          <a:xfrm>
            <a:off x="2660650" y="2139950"/>
            <a:ext cx="2143938" cy="1323439"/>
          </a:xfrm>
          <a:prstGeom prst="rect">
            <a:avLst/>
          </a:prstGeom>
          <a:noFill/>
        </p:spPr>
        <p:txBody>
          <a:bodyPr wrap="square" rtlCol="0">
            <a:spAutoFit/>
          </a:bodyPr>
          <a:lstStyle/>
          <a:p>
            <a:r>
              <a:rPr lang="en-CA" sz="1600" dirty="0" smtClean="0"/>
              <a:t>    Heat coils deform the memory foam – sinking the foot at desired locations to correct foot orientation</a:t>
            </a:r>
            <a:endParaRPr lang="en-CA" sz="1600" dirty="0"/>
          </a:p>
        </p:txBody>
      </p:sp>
      <p:sp>
        <p:nvSpPr>
          <p:cNvPr id="15" name="TextBox 14"/>
          <p:cNvSpPr txBox="1"/>
          <p:nvPr/>
        </p:nvSpPr>
        <p:spPr>
          <a:xfrm>
            <a:off x="3154864" y="4215368"/>
            <a:ext cx="2563312" cy="369332"/>
          </a:xfrm>
          <a:prstGeom prst="rect">
            <a:avLst/>
          </a:prstGeom>
          <a:noFill/>
        </p:spPr>
        <p:txBody>
          <a:bodyPr wrap="square" rtlCol="0">
            <a:spAutoFit/>
          </a:bodyPr>
          <a:lstStyle/>
          <a:p>
            <a:r>
              <a:rPr lang="en-CA" b="1" dirty="0" smtClean="0"/>
              <a:t>Air Bubble-wrap Insole</a:t>
            </a:r>
            <a:endParaRPr lang="en-CA" b="1" dirty="0"/>
          </a:p>
        </p:txBody>
      </p:sp>
      <p:sp>
        <p:nvSpPr>
          <p:cNvPr id="16" name="TextBox 15"/>
          <p:cNvSpPr txBox="1"/>
          <p:nvPr/>
        </p:nvSpPr>
        <p:spPr>
          <a:xfrm>
            <a:off x="3182216" y="4495800"/>
            <a:ext cx="2545484" cy="1569660"/>
          </a:xfrm>
          <a:prstGeom prst="rect">
            <a:avLst/>
          </a:prstGeom>
          <a:noFill/>
        </p:spPr>
        <p:txBody>
          <a:bodyPr wrap="square" rtlCol="0">
            <a:spAutoFit/>
          </a:bodyPr>
          <a:lstStyle/>
          <a:p>
            <a:r>
              <a:rPr lang="en-CA" sz="1600" dirty="0" smtClean="0"/>
              <a:t>    Air bubbles are spread over the entire area of the insole. Foot posture is modified by deflating/inflating key bubbles</a:t>
            </a:r>
            <a:endParaRPr lang="en-CA" sz="1600" dirty="0"/>
          </a:p>
        </p:txBody>
      </p:sp>
      <p:sp>
        <p:nvSpPr>
          <p:cNvPr id="19" name="TextBox 18"/>
          <p:cNvSpPr txBox="1"/>
          <p:nvPr/>
        </p:nvSpPr>
        <p:spPr>
          <a:xfrm>
            <a:off x="6875059" y="3340296"/>
            <a:ext cx="1509981" cy="369332"/>
          </a:xfrm>
          <a:prstGeom prst="rect">
            <a:avLst/>
          </a:prstGeom>
          <a:noFill/>
        </p:spPr>
        <p:txBody>
          <a:bodyPr wrap="square" rtlCol="0">
            <a:spAutoFit/>
          </a:bodyPr>
          <a:lstStyle/>
          <a:p>
            <a:r>
              <a:rPr lang="en-CA" b="1" dirty="0" smtClean="0"/>
              <a:t>Air Muscles</a:t>
            </a:r>
            <a:endParaRPr lang="en-CA" b="1" dirty="0"/>
          </a:p>
        </p:txBody>
      </p:sp>
      <p:sp>
        <p:nvSpPr>
          <p:cNvPr id="20" name="TextBox 19"/>
          <p:cNvSpPr txBox="1"/>
          <p:nvPr/>
        </p:nvSpPr>
        <p:spPr>
          <a:xfrm>
            <a:off x="6819674" y="3651250"/>
            <a:ext cx="2419576" cy="1569660"/>
          </a:xfrm>
          <a:prstGeom prst="rect">
            <a:avLst/>
          </a:prstGeom>
          <a:noFill/>
        </p:spPr>
        <p:txBody>
          <a:bodyPr wrap="square" rtlCol="0">
            <a:spAutoFit/>
          </a:bodyPr>
          <a:lstStyle/>
          <a:p>
            <a:r>
              <a:rPr lang="en-CA" sz="1600" dirty="0" smtClean="0"/>
              <a:t>    Air muscles  are connected to both ends of an elastic insole. When air is pumped, they contract &amp; bend the insole in desired shape</a:t>
            </a:r>
            <a:endParaRPr lang="en-CA"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1600200"/>
          <a:ext cx="8229600" cy="427736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gridCol w="1028700"/>
                <a:gridCol w="1028700"/>
              </a:tblGrid>
              <a:tr h="370840">
                <a:tc>
                  <a:txBody>
                    <a:bodyPr/>
                    <a:lstStyle/>
                    <a:p>
                      <a:endParaRPr lang="en-CA" sz="1400" dirty="0"/>
                    </a:p>
                  </a:txBody>
                  <a:tcPr/>
                </a:tc>
                <a:tc>
                  <a:txBody>
                    <a:bodyPr/>
                    <a:lstStyle/>
                    <a:p>
                      <a:pPr algn="ctr"/>
                      <a:r>
                        <a:rPr lang="en-CA" sz="1400" dirty="0" smtClean="0"/>
                        <a:t>Cost</a:t>
                      </a:r>
                      <a:endParaRPr lang="en-CA" sz="1400" dirty="0"/>
                    </a:p>
                  </a:txBody>
                  <a:tcPr/>
                </a:tc>
                <a:tc>
                  <a:txBody>
                    <a:bodyPr/>
                    <a:lstStyle/>
                    <a:p>
                      <a:pPr algn="ctr"/>
                      <a:r>
                        <a:rPr lang="en-CA" sz="1400" dirty="0" smtClean="0"/>
                        <a:t>Weight</a:t>
                      </a:r>
                      <a:endParaRPr lang="en-CA" sz="1400" dirty="0"/>
                    </a:p>
                  </a:txBody>
                  <a:tcPr/>
                </a:tc>
                <a:tc>
                  <a:txBody>
                    <a:bodyPr/>
                    <a:lstStyle/>
                    <a:p>
                      <a:pPr algn="ctr"/>
                      <a:r>
                        <a:rPr lang="en-CA" sz="1400" dirty="0" smtClean="0"/>
                        <a:t>Durability</a:t>
                      </a:r>
                      <a:endParaRPr lang="en-CA" sz="1400" dirty="0"/>
                    </a:p>
                  </a:txBody>
                  <a:tcPr/>
                </a:tc>
                <a:tc>
                  <a:txBody>
                    <a:bodyPr/>
                    <a:lstStyle/>
                    <a:p>
                      <a:pPr algn="ctr"/>
                      <a:r>
                        <a:rPr lang="en-CA" sz="1400" strike="sngStrike" dirty="0" smtClean="0">
                          <a:solidFill>
                            <a:srgbClr val="FF0000"/>
                          </a:solidFill>
                        </a:rPr>
                        <a:t>Response</a:t>
                      </a:r>
                      <a:r>
                        <a:rPr lang="en-CA" sz="1400" strike="sngStrike" baseline="0" dirty="0" smtClean="0">
                          <a:solidFill>
                            <a:srgbClr val="FF0000"/>
                          </a:solidFill>
                        </a:rPr>
                        <a:t> Time</a:t>
                      </a:r>
                      <a:endParaRPr lang="en-CA" sz="1400" strike="sngStrike" dirty="0">
                        <a:solidFill>
                          <a:srgbClr val="FF0000"/>
                        </a:solidFill>
                      </a:endParaRPr>
                    </a:p>
                  </a:txBody>
                  <a:tcPr/>
                </a:tc>
                <a:tc>
                  <a:txBody>
                    <a:bodyPr/>
                    <a:lstStyle/>
                    <a:p>
                      <a:pPr algn="ctr"/>
                      <a:r>
                        <a:rPr lang="en-CA" sz="1400" dirty="0" smtClean="0"/>
                        <a:t>Safety/Ergonomics</a:t>
                      </a:r>
                      <a:endParaRPr lang="en-CA" sz="1400" dirty="0"/>
                    </a:p>
                  </a:txBody>
                  <a:tcPr/>
                </a:tc>
                <a:tc>
                  <a:txBody>
                    <a:bodyPr/>
                    <a:lstStyle/>
                    <a:p>
                      <a:pPr algn="ctr"/>
                      <a:r>
                        <a:rPr lang="en-CA" sz="1400" dirty="0" smtClean="0"/>
                        <a:t>Aesthetics</a:t>
                      </a:r>
                      <a:endParaRPr lang="en-CA" sz="1400" dirty="0"/>
                    </a:p>
                  </a:txBody>
                  <a:tcPr/>
                </a:tc>
                <a:tc>
                  <a:txBody>
                    <a:bodyPr/>
                    <a:lstStyle/>
                    <a:p>
                      <a:pPr algn="ctr"/>
                      <a:r>
                        <a:rPr lang="en-CA" sz="1400" dirty="0" smtClean="0"/>
                        <a:t>Total</a:t>
                      </a:r>
                      <a:endParaRPr lang="en-CA" sz="1400" dirty="0"/>
                    </a:p>
                  </a:txBody>
                  <a:tcPr/>
                </a:tc>
              </a:tr>
              <a:tr h="370840">
                <a:tc>
                  <a:txBody>
                    <a:bodyPr/>
                    <a:lstStyle/>
                    <a:p>
                      <a:pPr algn="ctr"/>
                      <a:endParaRPr lang="en-CA" sz="1400" dirty="0"/>
                    </a:p>
                  </a:txBody>
                  <a:tcPr>
                    <a:solidFill>
                      <a:schemeClr val="tx2">
                        <a:lumMod val="40000"/>
                        <a:lumOff val="60000"/>
                      </a:schemeClr>
                    </a:solidFill>
                  </a:tcPr>
                </a:tc>
                <a:tc>
                  <a:txBody>
                    <a:bodyPr/>
                    <a:lstStyle/>
                    <a:p>
                      <a:pPr algn="ctr"/>
                      <a:r>
                        <a:rPr lang="en-CA" sz="1400" dirty="0" smtClean="0"/>
                        <a:t>[</a:t>
                      </a:r>
                      <a:r>
                        <a:rPr lang="en-CA" sz="1400" dirty="0" err="1" smtClean="0"/>
                        <a:t>Cdn</a:t>
                      </a:r>
                      <a:r>
                        <a:rPr lang="en-CA" sz="1400" dirty="0" smtClean="0"/>
                        <a:t> $]</a:t>
                      </a:r>
                      <a:endParaRPr lang="en-CA" sz="1400" dirty="0"/>
                    </a:p>
                  </a:txBody>
                  <a:tcPr>
                    <a:solidFill>
                      <a:schemeClr val="tx2">
                        <a:lumMod val="40000"/>
                        <a:lumOff val="60000"/>
                      </a:schemeClr>
                    </a:solidFill>
                  </a:tcPr>
                </a:tc>
                <a:tc>
                  <a:txBody>
                    <a:bodyPr/>
                    <a:lstStyle/>
                    <a:p>
                      <a:pPr algn="ctr"/>
                      <a:r>
                        <a:rPr lang="en-CA" sz="1400" dirty="0" smtClean="0"/>
                        <a:t>[Kg]</a:t>
                      </a:r>
                      <a:endParaRPr lang="en-CA" sz="1400" dirty="0"/>
                    </a:p>
                  </a:txBody>
                  <a:tcPr>
                    <a:solidFill>
                      <a:schemeClr val="tx2">
                        <a:lumMod val="40000"/>
                        <a:lumOff val="60000"/>
                      </a:schemeClr>
                    </a:solidFill>
                  </a:tcPr>
                </a:tc>
                <a:tc>
                  <a:txBody>
                    <a:bodyPr/>
                    <a:lstStyle/>
                    <a:p>
                      <a:pPr algn="ctr"/>
                      <a:r>
                        <a:rPr lang="en-CA" sz="1400" dirty="0" smtClean="0"/>
                        <a:t>[Yrs of use]</a:t>
                      </a:r>
                      <a:endParaRPr lang="en-CA" sz="1400" dirty="0"/>
                    </a:p>
                  </a:txBody>
                  <a:tcPr>
                    <a:solidFill>
                      <a:schemeClr val="tx2">
                        <a:lumMod val="40000"/>
                        <a:lumOff val="60000"/>
                      </a:schemeClr>
                    </a:solidFill>
                  </a:tcPr>
                </a:tc>
                <a:tc>
                  <a:txBody>
                    <a:bodyPr/>
                    <a:lstStyle/>
                    <a:p>
                      <a:pPr algn="ctr"/>
                      <a:r>
                        <a:rPr lang="en-CA" sz="1400" strike="sngStrike" dirty="0" smtClean="0">
                          <a:solidFill>
                            <a:srgbClr val="FF0000"/>
                          </a:solidFill>
                        </a:rPr>
                        <a:t>[Sec]</a:t>
                      </a:r>
                      <a:endParaRPr lang="en-CA" sz="1400" strike="sngStrike" dirty="0">
                        <a:solidFill>
                          <a:srgbClr val="FF0000"/>
                        </a:solidFill>
                      </a:endParaRPr>
                    </a:p>
                  </a:txBody>
                  <a:tcPr>
                    <a:solidFill>
                      <a:schemeClr val="tx2">
                        <a:lumMod val="40000"/>
                        <a:lumOff val="60000"/>
                      </a:schemeClr>
                    </a:solidFill>
                  </a:tcPr>
                </a:tc>
                <a:tc>
                  <a:txBody>
                    <a:bodyPr/>
                    <a:lstStyle/>
                    <a:p>
                      <a:pPr algn="ctr"/>
                      <a:r>
                        <a:rPr lang="en-CA" sz="1400" dirty="0" smtClean="0"/>
                        <a:t>[Hrs of use]</a:t>
                      </a:r>
                      <a:endParaRPr lang="en-CA" sz="1400" dirty="0"/>
                    </a:p>
                  </a:txBody>
                  <a:tcPr>
                    <a:solidFill>
                      <a:schemeClr val="tx2">
                        <a:lumMod val="40000"/>
                        <a:lumOff val="60000"/>
                      </a:schemeClr>
                    </a:solidFill>
                  </a:tcPr>
                </a:tc>
                <a:tc>
                  <a:txBody>
                    <a:bodyPr/>
                    <a:lstStyle/>
                    <a:p>
                      <a:pPr algn="ctr"/>
                      <a:r>
                        <a:rPr lang="en-CA" sz="1400" dirty="0" smtClean="0"/>
                        <a:t>[Size]</a:t>
                      </a:r>
                      <a:endParaRPr lang="en-CA" sz="1400" dirty="0"/>
                    </a:p>
                  </a:txBody>
                  <a:tcPr>
                    <a:solidFill>
                      <a:schemeClr val="tx2">
                        <a:lumMod val="40000"/>
                        <a:lumOff val="60000"/>
                      </a:schemeClr>
                    </a:solidFill>
                  </a:tcPr>
                </a:tc>
                <a:tc>
                  <a:txBody>
                    <a:bodyPr/>
                    <a:lstStyle/>
                    <a:p>
                      <a:pPr algn="ctr"/>
                      <a:endParaRPr lang="en-CA" sz="1400" dirty="0"/>
                    </a:p>
                  </a:txBody>
                  <a:tcPr>
                    <a:solidFill>
                      <a:schemeClr val="tx2">
                        <a:lumMod val="40000"/>
                        <a:lumOff val="60000"/>
                      </a:schemeClr>
                    </a:solidFill>
                  </a:tcPr>
                </a:tc>
              </a:tr>
              <a:tr h="370840">
                <a:tc>
                  <a:txBody>
                    <a:bodyPr/>
                    <a:lstStyle/>
                    <a:p>
                      <a:pPr algn="ctr"/>
                      <a:r>
                        <a:rPr lang="en-CA" sz="1400" dirty="0" smtClean="0"/>
                        <a:t>Weight</a:t>
                      </a:r>
                      <a:endParaRPr lang="en-CA" sz="1400" dirty="0"/>
                    </a:p>
                  </a:txBody>
                  <a:tcPr>
                    <a:solidFill>
                      <a:schemeClr val="accent2">
                        <a:lumMod val="60000"/>
                        <a:lumOff val="40000"/>
                      </a:schemeClr>
                    </a:solidFill>
                  </a:tcPr>
                </a:tc>
                <a:tc>
                  <a:txBody>
                    <a:bodyPr/>
                    <a:lstStyle/>
                    <a:p>
                      <a:pPr algn="ctr"/>
                      <a:r>
                        <a:rPr lang="en-CA" sz="1400" dirty="0" smtClean="0"/>
                        <a:t>0.3</a:t>
                      </a:r>
                      <a:endParaRPr lang="en-CA" sz="1400" dirty="0"/>
                    </a:p>
                  </a:txBody>
                  <a:tcPr>
                    <a:solidFill>
                      <a:schemeClr val="accent2">
                        <a:lumMod val="60000"/>
                        <a:lumOff val="40000"/>
                      </a:schemeClr>
                    </a:solidFill>
                  </a:tcPr>
                </a:tc>
                <a:tc>
                  <a:txBody>
                    <a:bodyPr/>
                    <a:lstStyle/>
                    <a:p>
                      <a:pPr algn="ctr"/>
                      <a:r>
                        <a:rPr lang="en-CA" sz="1400" dirty="0" smtClean="0"/>
                        <a:t>0.1</a:t>
                      </a:r>
                      <a:endParaRPr lang="en-CA" sz="1400" dirty="0"/>
                    </a:p>
                  </a:txBody>
                  <a:tcPr>
                    <a:solidFill>
                      <a:schemeClr val="accent2">
                        <a:lumMod val="60000"/>
                        <a:lumOff val="40000"/>
                      </a:schemeClr>
                    </a:solidFill>
                  </a:tcPr>
                </a:tc>
                <a:tc>
                  <a:txBody>
                    <a:bodyPr/>
                    <a:lstStyle/>
                    <a:p>
                      <a:pPr algn="ctr"/>
                      <a:r>
                        <a:rPr lang="en-CA" sz="1400" dirty="0" smtClean="0"/>
                        <a:t>0.3</a:t>
                      </a:r>
                      <a:endParaRPr lang="en-CA" sz="1400" dirty="0"/>
                    </a:p>
                  </a:txBody>
                  <a:tcPr>
                    <a:solidFill>
                      <a:schemeClr val="accent2">
                        <a:lumMod val="60000"/>
                        <a:lumOff val="40000"/>
                      </a:schemeClr>
                    </a:solidFill>
                  </a:tcPr>
                </a:tc>
                <a:tc>
                  <a:txBody>
                    <a:bodyPr/>
                    <a:lstStyle/>
                    <a:p>
                      <a:pPr algn="ctr"/>
                      <a:r>
                        <a:rPr lang="en-CA" sz="1400" strike="sngStrike" dirty="0" smtClean="0">
                          <a:solidFill>
                            <a:srgbClr val="FF0000"/>
                          </a:solidFill>
                        </a:rPr>
                        <a:t>0.1</a:t>
                      </a:r>
                      <a:endParaRPr lang="en-CA" sz="1400" strike="sngStrike" dirty="0">
                        <a:solidFill>
                          <a:srgbClr val="FF0000"/>
                        </a:solidFill>
                      </a:endParaRPr>
                    </a:p>
                  </a:txBody>
                  <a:tcPr>
                    <a:solidFill>
                      <a:schemeClr val="accent2">
                        <a:lumMod val="60000"/>
                        <a:lumOff val="40000"/>
                      </a:schemeClr>
                    </a:solidFill>
                  </a:tcPr>
                </a:tc>
                <a:tc>
                  <a:txBody>
                    <a:bodyPr/>
                    <a:lstStyle/>
                    <a:p>
                      <a:pPr algn="ctr"/>
                      <a:r>
                        <a:rPr lang="en-CA" sz="1400" dirty="0" smtClean="0"/>
                        <a:t>0.1</a:t>
                      </a:r>
                      <a:endParaRPr lang="en-CA" sz="1400" dirty="0"/>
                    </a:p>
                  </a:txBody>
                  <a:tcPr>
                    <a:solidFill>
                      <a:schemeClr val="accent2">
                        <a:lumMod val="60000"/>
                        <a:lumOff val="40000"/>
                      </a:schemeClr>
                    </a:solidFill>
                  </a:tcPr>
                </a:tc>
                <a:tc>
                  <a:txBody>
                    <a:bodyPr/>
                    <a:lstStyle/>
                    <a:p>
                      <a:pPr algn="ctr"/>
                      <a:r>
                        <a:rPr lang="en-CA" sz="1400" dirty="0" smtClean="0"/>
                        <a:t>0.1</a:t>
                      </a:r>
                      <a:endParaRPr lang="en-CA" sz="1400" dirty="0"/>
                    </a:p>
                  </a:txBody>
                  <a:tcPr>
                    <a:solidFill>
                      <a:schemeClr val="accent2">
                        <a:lumMod val="60000"/>
                        <a:lumOff val="40000"/>
                      </a:schemeClr>
                    </a:solidFill>
                  </a:tcPr>
                </a:tc>
                <a:tc>
                  <a:txBody>
                    <a:bodyPr/>
                    <a:lstStyle/>
                    <a:p>
                      <a:pPr algn="ctr"/>
                      <a:r>
                        <a:rPr lang="en-CA" sz="1400" dirty="0" smtClean="0"/>
                        <a:t>1</a:t>
                      </a:r>
                      <a:endParaRPr lang="en-CA" sz="1400" dirty="0"/>
                    </a:p>
                  </a:txBody>
                  <a:tcPr>
                    <a:solidFill>
                      <a:schemeClr val="accent2">
                        <a:lumMod val="60000"/>
                        <a:lumOff val="40000"/>
                      </a:schemeClr>
                    </a:solidFill>
                  </a:tcPr>
                </a:tc>
              </a:tr>
              <a:tr h="370840">
                <a:tc>
                  <a:txBody>
                    <a:bodyPr/>
                    <a:lstStyle/>
                    <a:p>
                      <a:r>
                        <a:rPr lang="en-CA" sz="1400" dirty="0" smtClean="0"/>
                        <a:t>Memory Foam</a:t>
                      </a:r>
                      <a:endParaRPr lang="en-CA" sz="1400" dirty="0"/>
                    </a:p>
                  </a:txBody>
                  <a:tcPr/>
                </a:tc>
                <a:tc>
                  <a:txBody>
                    <a:bodyPr/>
                    <a:lstStyle/>
                    <a:p>
                      <a:pPr algn="ctr"/>
                      <a:r>
                        <a:rPr lang="en-CA" sz="1400" dirty="0" smtClean="0"/>
                        <a:t>1</a:t>
                      </a:r>
                      <a:endParaRPr lang="en-CA" sz="1400" dirty="0"/>
                    </a:p>
                  </a:txBody>
                  <a:tcPr/>
                </a:tc>
                <a:tc>
                  <a:txBody>
                    <a:bodyPr/>
                    <a:lstStyle/>
                    <a:p>
                      <a:pPr algn="ctr"/>
                      <a:r>
                        <a:rPr lang="en-CA" sz="1400" dirty="0" smtClean="0"/>
                        <a:t>1</a:t>
                      </a:r>
                      <a:endParaRPr lang="en-CA" sz="1400" dirty="0"/>
                    </a:p>
                  </a:txBody>
                  <a:tcPr/>
                </a:tc>
                <a:tc>
                  <a:txBody>
                    <a:bodyPr/>
                    <a:lstStyle/>
                    <a:p>
                      <a:pPr algn="ctr"/>
                      <a:r>
                        <a:rPr lang="en-CA" sz="1400" dirty="0" smtClean="0"/>
                        <a:t>4</a:t>
                      </a:r>
                      <a:endParaRPr lang="en-CA" sz="1400" dirty="0"/>
                    </a:p>
                  </a:txBody>
                  <a:tcPr/>
                </a:tc>
                <a:tc>
                  <a:txBody>
                    <a:bodyPr/>
                    <a:lstStyle/>
                    <a:p>
                      <a:pPr algn="ctr"/>
                      <a:r>
                        <a:rPr lang="en-CA" sz="1400" strike="sngStrike" dirty="0" smtClean="0">
                          <a:solidFill>
                            <a:srgbClr val="FF0000"/>
                          </a:solidFill>
                        </a:rPr>
                        <a:t>2</a:t>
                      </a:r>
                      <a:endParaRPr lang="en-CA" sz="1400" strike="sngStrike" dirty="0">
                        <a:solidFill>
                          <a:srgbClr val="FF0000"/>
                        </a:solidFill>
                      </a:endParaRPr>
                    </a:p>
                  </a:txBody>
                  <a:tcPr/>
                </a:tc>
                <a:tc>
                  <a:txBody>
                    <a:bodyPr/>
                    <a:lstStyle/>
                    <a:p>
                      <a:pPr algn="ctr"/>
                      <a:r>
                        <a:rPr lang="en-CA" sz="1400" dirty="0" smtClean="0"/>
                        <a:t>1</a:t>
                      </a:r>
                      <a:endParaRPr lang="en-CA" sz="1400" dirty="0"/>
                    </a:p>
                  </a:txBody>
                  <a:tcPr/>
                </a:tc>
                <a:tc>
                  <a:txBody>
                    <a:bodyPr/>
                    <a:lstStyle/>
                    <a:p>
                      <a:pPr algn="ctr"/>
                      <a:r>
                        <a:rPr lang="en-CA" sz="1400" dirty="0" smtClean="0"/>
                        <a:t>2</a:t>
                      </a:r>
                      <a:endParaRPr lang="en-CA" sz="1400" dirty="0"/>
                    </a:p>
                  </a:txBody>
                  <a:tcPr/>
                </a:tc>
                <a:tc>
                  <a:txBody>
                    <a:bodyPr/>
                    <a:lstStyle/>
                    <a:p>
                      <a:pPr marL="0" algn="ctr" defTabSz="914400" rtl="0" eaLnBrk="1" fontAlgn="b" latinLnBrk="0" hangingPunct="1"/>
                      <a:r>
                        <a:rPr lang="en-US" sz="1400" b="1" kern="1200" dirty="0" smtClean="0">
                          <a:solidFill>
                            <a:schemeClr val="dk1"/>
                          </a:solidFill>
                          <a:latin typeface="+mn-lt"/>
                          <a:ea typeface="+mn-ea"/>
                          <a:cs typeface="+mn-cs"/>
                        </a:rPr>
                        <a:t>1.9</a:t>
                      </a:r>
                    </a:p>
                  </a:txBody>
                  <a:tcPr marL="9525" marR="9525" marT="9525" marB="0" anchor="b"/>
                </a:tc>
              </a:tr>
              <a:tr h="370840">
                <a:tc>
                  <a:txBody>
                    <a:bodyPr/>
                    <a:lstStyle/>
                    <a:p>
                      <a:r>
                        <a:rPr lang="en-CA" sz="1400" b="1" dirty="0" smtClean="0"/>
                        <a:t>Screw-Jack Nail-bed</a:t>
                      </a:r>
                      <a:endParaRPr lang="en-CA" sz="1400" b="1" dirty="0"/>
                    </a:p>
                  </a:txBody>
                  <a:tcPr>
                    <a:solidFill>
                      <a:schemeClr val="accent3">
                        <a:lumMod val="60000"/>
                        <a:lumOff val="40000"/>
                      </a:schemeClr>
                    </a:solidFill>
                  </a:tcPr>
                </a:tc>
                <a:tc>
                  <a:txBody>
                    <a:bodyPr/>
                    <a:lstStyle/>
                    <a:p>
                      <a:pPr algn="ctr"/>
                      <a:r>
                        <a:rPr lang="en-CA" sz="1400" b="1" dirty="0" smtClean="0"/>
                        <a:t>3</a:t>
                      </a:r>
                      <a:endParaRPr lang="en-CA" sz="1400" b="1" dirty="0"/>
                    </a:p>
                  </a:txBody>
                  <a:tcPr>
                    <a:solidFill>
                      <a:schemeClr val="accent3">
                        <a:lumMod val="60000"/>
                        <a:lumOff val="40000"/>
                      </a:schemeClr>
                    </a:solidFill>
                  </a:tcPr>
                </a:tc>
                <a:tc>
                  <a:txBody>
                    <a:bodyPr/>
                    <a:lstStyle/>
                    <a:p>
                      <a:pPr algn="ctr"/>
                      <a:r>
                        <a:rPr lang="en-CA" sz="1400" b="1" dirty="0" smtClean="0"/>
                        <a:t>2</a:t>
                      </a:r>
                      <a:endParaRPr lang="en-CA" sz="1400" b="1" dirty="0"/>
                    </a:p>
                  </a:txBody>
                  <a:tcPr>
                    <a:solidFill>
                      <a:schemeClr val="accent3">
                        <a:lumMod val="60000"/>
                        <a:lumOff val="40000"/>
                      </a:schemeClr>
                    </a:solidFill>
                  </a:tcPr>
                </a:tc>
                <a:tc>
                  <a:txBody>
                    <a:bodyPr/>
                    <a:lstStyle/>
                    <a:p>
                      <a:pPr algn="ctr"/>
                      <a:r>
                        <a:rPr lang="en-CA" sz="1400" b="1" dirty="0" smtClean="0"/>
                        <a:t>1</a:t>
                      </a:r>
                      <a:endParaRPr lang="en-CA" sz="1400" b="1" dirty="0"/>
                    </a:p>
                  </a:txBody>
                  <a:tcPr>
                    <a:solidFill>
                      <a:schemeClr val="accent3">
                        <a:lumMod val="60000"/>
                        <a:lumOff val="40000"/>
                      </a:schemeClr>
                    </a:solidFill>
                  </a:tcPr>
                </a:tc>
                <a:tc>
                  <a:txBody>
                    <a:bodyPr/>
                    <a:lstStyle/>
                    <a:p>
                      <a:pPr algn="ctr"/>
                      <a:r>
                        <a:rPr lang="en-CA" sz="1400" b="1" strike="sngStrike" dirty="0" smtClean="0">
                          <a:solidFill>
                            <a:srgbClr val="FF0000"/>
                          </a:solidFill>
                        </a:rPr>
                        <a:t>2</a:t>
                      </a:r>
                      <a:endParaRPr lang="en-CA" sz="1400" b="1" strike="sngStrike" dirty="0">
                        <a:solidFill>
                          <a:srgbClr val="FF0000"/>
                        </a:solidFill>
                      </a:endParaRPr>
                    </a:p>
                  </a:txBody>
                  <a:tcPr>
                    <a:solidFill>
                      <a:schemeClr val="accent3">
                        <a:lumMod val="60000"/>
                        <a:lumOff val="40000"/>
                      </a:schemeClr>
                    </a:solidFill>
                  </a:tcPr>
                </a:tc>
                <a:tc>
                  <a:txBody>
                    <a:bodyPr/>
                    <a:lstStyle/>
                    <a:p>
                      <a:pPr algn="ctr"/>
                      <a:r>
                        <a:rPr lang="en-CA" sz="1400" b="1" dirty="0" smtClean="0"/>
                        <a:t>1</a:t>
                      </a:r>
                      <a:endParaRPr lang="en-CA" sz="1400" b="1" dirty="0"/>
                    </a:p>
                  </a:txBody>
                  <a:tcPr>
                    <a:solidFill>
                      <a:schemeClr val="accent3">
                        <a:lumMod val="60000"/>
                        <a:lumOff val="40000"/>
                      </a:schemeClr>
                    </a:solidFill>
                  </a:tcPr>
                </a:tc>
                <a:tc>
                  <a:txBody>
                    <a:bodyPr/>
                    <a:lstStyle/>
                    <a:p>
                      <a:pPr algn="ctr"/>
                      <a:r>
                        <a:rPr lang="en-CA" sz="1400" b="1" dirty="0" smtClean="0"/>
                        <a:t>2</a:t>
                      </a:r>
                      <a:endParaRPr lang="en-CA" sz="1400" b="1" dirty="0"/>
                    </a:p>
                  </a:txBody>
                  <a:tcPr>
                    <a:solidFill>
                      <a:schemeClr val="accent3">
                        <a:lumMod val="60000"/>
                        <a:lumOff val="40000"/>
                      </a:schemeClr>
                    </a:solidFill>
                  </a:tcPr>
                </a:tc>
                <a:tc>
                  <a:txBody>
                    <a:bodyPr/>
                    <a:lstStyle/>
                    <a:p>
                      <a:pPr marL="0" algn="ctr" defTabSz="914400" rtl="0" eaLnBrk="1" fontAlgn="b" latinLnBrk="0" hangingPunct="1"/>
                      <a:r>
                        <a:rPr lang="en-US" sz="1400" b="1" kern="1200" dirty="0" smtClean="0">
                          <a:solidFill>
                            <a:schemeClr val="dk1"/>
                          </a:solidFill>
                          <a:latin typeface="+mn-lt"/>
                          <a:ea typeface="+mn-ea"/>
                          <a:cs typeface="+mn-cs"/>
                        </a:rPr>
                        <a:t>1.7</a:t>
                      </a:r>
                    </a:p>
                  </a:txBody>
                  <a:tcPr marL="9525" marR="9525" marT="9525" marB="0" anchor="b">
                    <a:solidFill>
                      <a:schemeClr val="accent3">
                        <a:lumMod val="60000"/>
                        <a:lumOff val="40000"/>
                      </a:schemeClr>
                    </a:solidFill>
                  </a:tcPr>
                </a:tc>
              </a:tr>
              <a:tr h="370840">
                <a:tc>
                  <a:txBody>
                    <a:bodyPr/>
                    <a:lstStyle/>
                    <a:p>
                      <a:r>
                        <a:rPr lang="en-CA" sz="1400" dirty="0" err="1" smtClean="0"/>
                        <a:t>Hydroven</a:t>
                      </a:r>
                      <a:r>
                        <a:rPr lang="en-CA" sz="1400" baseline="0" dirty="0" smtClean="0"/>
                        <a:t> FPR</a:t>
                      </a:r>
                      <a:endParaRPr lang="en-CA" sz="1400" dirty="0"/>
                    </a:p>
                  </a:txBody>
                  <a:tcPr/>
                </a:tc>
                <a:tc>
                  <a:txBody>
                    <a:bodyPr/>
                    <a:lstStyle/>
                    <a:p>
                      <a:pPr algn="ctr"/>
                      <a:r>
                        <a:rPr lang="en-CA" sz="1400" dirty="0" smtClean="0"/>
                        <a:t>5</a:t>
                      </a:r>
                      <a:endParaRPr lang="en-CA" sz="1400" dirty="0"/>
                    </a:p>
                  </a:txBody>
                  <a:tcPr/>
                </a:tc>
                <a:tc>
                  <a:txBody>
                    <a:bodyPr/>
                    <a:lstStyle/>
                    <a:p>
                      <a:pPr algn="ctr"/>
                      <a:r>
                        <a:rPr lang="en-CA" sz="1400" dirty="0" smtClean="0"/>
                        <a:t>5</a:t>
                      </a:r>
                      <a:endParaRPr lang="en-CA" sz="1400" dirty="0"/>
                    </a:p>
                  </a:txBody>
                  <a:tcPr/>
                </a:tc>
                <a:tc>
                  <a:txBody>
                    <a:bodyPr/>
                    <a:lstStyle/>
                    <a:p>
                      <a:pPr algn="ctr"/>
                      <a:r>
                        <a:rPr lang="en-CA" sz="1400" dirty="0" smtClean="0"/>
                        <a:t>3</a:t>
                      </a:r>
                      <a:endParaRPr lang="en-CA" sz="1400" dirty="0"/>
                    </a:p>
                  </a:txBody>
                  <a:tcPr/>
                </a:tc>
                <a:tc>
                  <a:txBody>
                    <a:bodyPr/>
                    <a:lstStyle/>
                    <a:p>
                      <a:pPr algn="ctr"/>
                      <a:r>
                        <a:rPr lang="en-CA" sz="1400" strike="sngStrike" dirty="0" smtClean="0">
                          <a:solidFill>
                            <a:srgbClr val="FF0000"/>
                          </a:solidFill>
                        </a:rPr>
                        <a:t>5</a:t>
                      </a:r>
                      <a:endParaRPr lang="en-CA" sz="1400" strike="sngStrike" dirty="0">
                        <a:solidFill>
                          <a:srgbClr val="FF0000"/>
                        </a:solidFill>
                      </a:endParaRPr>
                    </a:p>
                  </a:txBody>
                  <a:tcPr/>
                </a:tc>
                <a:tc>
                  <a:txBody>
                    <a:bodyPr/>
                    <a:lstStyle/>
                    <a:p>
                      <a:pPr algn="ctr"/>
                      <a:r>
                        <a:rPr lang="en-CA" sz="1400" dirty="0" smtClean="0"/>
                        <a:t>1</a:t>
                      </a:r>
                      <a:endParaRPr lang="en-CA" sz="1400" dirty="0"/>
                    </a:p>
                  </a:txBody>
                  <a:tcPr/>
                </a:tc>
                <a:tc>
                  <a:txBody>
                    <a:bodyPr/>
                    <a:lstStyle/>
                    <a:p>
                      <a:pPr algn="ctr"/>
                      <a:r>
                        <a:rPr lang="en-CA" sz="1400" dirty="0" smtClean="0"/>
                        <a:t>5</a:t>
                      </a:r>
                      <a:endParaRPr lang="en-CA" sz="1400" dirty="0"/>
                    </a:p>
                  </a:txBody>
                  <a:tcPr/>
                </a:tc>
                <a:tc>
                  <a:txBody>
                    <a:bodyPr/>
                    <a:lstStyle/>
                    <a:p>
                      <a:pPr marL="0" algn="ctr" defTabSz="914400" rtl="0" eaLnBrk="1" fontAlgn="b" latinLnBrk="0" hangingPunct="1"/>
                      <a:r>
                        <a:rPr lang="en-US" sz="1400" b="1" kern="1200" dirty="0" smtClean="0">
                          <a:solidFill>
                            <a:schemeClr val="dk1"/>
                          </a:solidFill>
                          <a:latin typeface="+mn-lt"/>
                          <a:ea typeface="+mn-ea"/>
                          <a:cs typeface="+mn-cs"/>
                        </a:rPr>
                        <a:t>3.5</a:t>
                      </a:r>
                    </a:p>
                  </a:txBody>
                  <a:tcPr marL="9525" marR="9525" marT="9525" marB="0" anchor="b"/>
                </a:tc>
              </a:tr>
              <a:tr h="370840">
                <a:tc>
                  <a:txBody>
                    <a:bodyPr/>
                    <a:lstStyle/>
                    <a:p>
                      <a:r>
                        <a:rPr lang="en-CA" sz="1400" dirty="0" smtClean="0"/>
                        <a:t>Shape-memory</a:t>
                      </a:r>
                      <a:r>
                        <a:rPr lang="en-CA" sz="1400" baseline="0" dirty="0" smtClean="0"/>
                        <a:t> Alloy</a:t>
                      </a:r>
                      <a:endParaRPr lang="en-CA" sz="1400" dirty="0"/>
                    </a:p>
                  </a:txBody>
                  <a:tcPr/>
                </a:tc>
                <a:tc>
                  <a:txBody>
                    <a:bodyPr/>
                    <a:lstStyle/>
                    <a:p>
                      <a:pPr algn="ctr"/>
                      <a:r>
                        <a:rPr lang="en-CA" sz="1400" dirty="0" smtClean="0"/>
                        <a:t>2</a:t>
                      </a:r>
                      <a:endParaRPr lang="en-CA" sz="1400" dirty="0"/>
                    </a:p>
                  </a:txBody>
                  <a:tcPr/>
                </a:tc>
                <a:tc>
                  <a:txBody>
                    <a:bodyPr/>
                    <a:lstStyle/>
                    <a:p>
                      <a:pPr algn="ctr"/>
                      <a:r>
                        <a:rPr lang="en-CA" sz="1400" dirty="0" smtClean="0"/>
                        <a:t>4</a:t>
                      </a:r>
                      <a:endParaRPr lang="en-CA" sz="1400" dirty="0"/>
                    </a:p>
                  </a:txBody>
                  <a:tcPr/>
                </a:tc>
                <a:tc>
                  <a:txBody>
                    <a:bodyPr/>
                    <a:lstStyle/>
                    <a:p>
                      <a:pPr algn="ctr"/>
                      <a:r>
                        <a:rPr lang="en-CA" sz="1400" dirty="0" smtClean="0"/>
                        <a:t>2</a:t>
                      </a:r>
                      <a:endParaRPr lang="en-CA" sz="1400" dirty="0"/>
                    </a:p>
                  </a:txBody>
                  <a:tcPr/>
                </a:tc>
                <a:tc>
                  <a:txBody>
                    <a:bodyPr/>
                    <a:lstStyle/>
                    <a:p>
                      <a:pPr algn="ctr"/>
                      <a:r>
                        <a:rPr lang="en-CA" sz="1400" strike="sngStrike" dirty="0" smtClean="0">
                          <a:solidFill>
                            <a:srgbClr val="FF0000"/>
                          </a:solidFill>
                        </a:rPr>
                        <a:t>4</a:t>
                      </a:r>
                      <a:endParaRPr lang="en-CA" sz="1400" strike="sngStrike" dirty="0">
                        <a:solidFill>
                          <a:srgbClr val="FF0000"/>
                        </a:solidFill>
                      </a:endParaRPr>
                    </a:p>
                  </a:txBody>
                  <a:tcPr/>
                </a:tc>
                <a:tc>
                  <a:txBody>
                    <a:bodyPr/>
                    <a:lstStyle/>
                    <a:p>
                      <a:pPr algn="ctr"/>
                      <a:r>
                        <a:rPr lang="en-CA" sz="1400" dirty="0" smtClean="0"/>
                        <a:t>1</a:t>
                      </a:r>
                      <a:endParaRPr lang="en-CA" sz="1400" dirty="0"/>
                    </a:p>
                  </a:txBody>
                  <a:tcPr/>
                </a:tc>
                <a:tc>
                  <a:txBody>
                    <a:bodyPr/>
                    <a:lstStyle/>
                    <a:p>
                      <a:pPr algn="ctr"/>
                      <a:r>
                        <a:rPr lang="en-CA" sz="1400" dirty="0" smtClean="0"/>
                        <a:t>2</a:t>
                      </a:r>
                      <a:endParaRPr lang="en-CA" sz="1400" dirty="0"/>
                    </a:p>
                  </a:txBody>
                  <a:tcPr/>
                </a:tc>
                <a:tc>
                  <a:txBody>
                    <a:bodyPr/>
                    <a:lstStyle/>
                    <a:p>
                      <a:pPr marL="0" algn="ctr" defTabSz="914400" rtl="0" eaLnBrk="1" fontAlgn="b" latinLnBrk="0" hangingPunct="1"/>
                      <a:r>
                        <a:rPr lang="en-US" sz="1400" b="1" kern="1200" dirty="0" smtClean="0">
                          <a:solidFill>
                            <a:schemeClr val="dk1"/>
                          </a:solidFill>
                          <a:latin typeface="+mn-lt"/>
                          <a:ea typeface="+mn-ea"/>
                          <a:cs typeface="+mn-cs"/>
                        </a:rPr>
                        <a:t>1.9</a:t>
                      </a:r>
                    </a:p>
                  </a:txBody>
                  <a:tcPr marL="9525" marR="9525" marT="9525" marB="0" anchor="b"/>
                </a:tc>
              </a:tr>
              <a:tr h="370840">
                <a:tc>
                  <a:txBody>
                    <a:bodyPr/>
                    <a:lstStyle/>
                    <a:p>
                      <a:r>
                        <a:rPr lang="en-CA" sz="1400" dirty="0" smtClean="0"/>
                        <a:t>Electro-Active</a:t>
                      </a:r>
                      <a:r>
                        <a:rPr lang="en-CA" sz="1400" baseline="0" dirty="0" smtClean="0"/>
                        <a:t> Polymers</a:t>
                      </a:r>
                      <a:endParaRPr lang="en-CA" sz="1400" dirty="0"/>
                    </a:p>
                  </a:txBody>
                  <a:tcPr/>
                </a:tc>
                <a:tc>
                  <a:txBody>
                    <a:bodyPr/>
                    <a:lstStyle/>
                    <a:p>
                      <a:pPr algn="ctr"/>
                      <a:r>
                        <a:rPr lang="en-CA" sz="1400" dirty="0" smtClean="0"/>
                        <a:t>7</a:t>
                      </a:r>
                      <a:endParaRPr lang="en-CA" sz="1400" dirty="0"/>
                    </a:p>
                  </a:txBody>
                  <a:tcPr/>
                </a:tc>
                <a:tc>
                  <a:txBody>
                    <a:bodyPr/>
                    <a:lstStyle/>
                    <a:p>
                      <a:pPr algn="ctr"/>
                      <a:r>
                        <a:rPr lang="en-CA" sz="1400" dirty="0" smtClean="0"/>
                        <a:t>1</a:t>
                      </a:r>
                      <a:endParaRPr lang="en-CA" sz="1400" dirty="0"/>
                    </a:p>
                  </a:txBody>
                  <a:tcPr/>
                </a:tc>
                <a:tc>
                  <a:txBody>
                    <a:bodyPr/>
                    <a:lstStyle/>
                    <a:p>
                      <a:pPr algn="ctr"/>
                      <a:r>
                        <a:rPr lang="en-CA" sz="1400" dirty="0" smtClean="0"/>
                        <a:t>2</a:t>
                      </a:r>
                      <a:endParaRPr lang="en-CA" sz="1400" dirty="0"/>
                    </a:p>
                  </a:txBody>
                  <a:tcPr/>
                </a:tc>
                <a:tc>
                  <a:txBody>
                    <a:bodyPr/>
                    <a:lstStyle/>
                    <a:p>
                      <a:pPr algn="ctr"/>
                      <a:r>
                        <a:rPr lang="en-CA" sz="1400" strike="sngStrike" dirty="0" smtClean="0">
                          <a:solidFill>
                            <a:srgbClr val="FF0000"/>
                          </a:solidFill>
                        </a:rPr>
                        <a:t>3</a:t>
                      </a:r>
                      <a:endParaRPr lang="en-CA" sz="1400" strike="sngStrike" dirty="0">
                        <a:solidFill>
                          <a:srgbClr val="FF0000"/>
                        </a:solidFill>
                      </a:endParaRPr>
                    </a:p>
                  </a:txBody>
                  <a:tcPr/>
                </a:tc>
                <a:tc>
                  <a:txBody>
                    <a:bodyPr/>
                    <a:lstStyle/>
                    <a:p>
                      <a:pPr algn="ctr"/>
                      <a:r>
                        <a:rPr lang="en-CA" sz="1400" dirty="0" smtClean="0"/>
                        <a:t>1</a:t>
                      </a:r>
                      <a:endParaRPr lang="en-CA" sz="1400" dirty="0"/>
                    </a:p>
                  </a:txBody>
                  <a:tcPr/>
                </a:tc>
                <a:tc>
                  <a:txBody>
                    <a:bodyPr/>
                    <a:lstStyle/>
                    <a:p>
                      <a:pPr algn="ctr"/>
                      <a:r>
                        <a:rPr lang="en-CA" sz="1400" dirty="0" smtClean="0"/>
                        <a:t>2</a:t>
                      </a:r>
                      <a:endParaRPr lang="en-CA" sz="1400" dirty="0"/>
                    </a:p>
                  </a:txBody>
                  <a:tcPr/>
                </a:tc>
                <a:tc>
                  <a:txBody>
                    <a:bodyPr/>
                    <a:lstStyle/>
                    <a:p>
                      <a:pPr marL="0" algn="ctr" defTabSz="914400" rtl="0" eaLnBrk="1" fontAlgn="b" latinLnBrk="0" hangingPunct="1"/>
                      <a:r>
                        <a:rPr lang="en-US" sz="1400" b="1" kern="1200" dirty="0" smtClean="0">
                          <a:solidFill>
                            <a:schemeClr val="dk1"/>
                          </a:solidFill>
                          <a:latin typeface="+mn-lt"/>
                          <a:ea typeface="+mn-ea"/>
                          <a:cs typeface="+mn-cs"/>
                        </a:rPr>
                        <a:t>3.1</a:t>
                      </a:r>
                    </a:p>
                  </a:txBody>
                  <a:tcPr marL="9525" marR="9525" marT="9525" marB="0" anchor="b"/>
                </a:tc>
              </a:tr>
            </a:tbl>
          </a:graphicData>
        </a:graphic>
      </p:graphicFrame>
      <p:sp>
        <p:nvSpPr>
          <p:cNvPr id="6" name="TextBox 5"/>
          <p:cNvSpPr txBox="1"/>
          <p:nvPr/>
        </p:nvSpPr>
        <p:spPr>
          <a:xfrm>
            <a:off x="927100" y="450850"/>
            <a:ext cx="3022600" cy="584775"/>
          </a:xfrm>
          <a:prstGeom prst="rect">
            <a:avLst/>
          </a:prstGeom>
          <a:noFill/>
          <a:ln>
            <a:solidFill>
              <a:schemeClr val="bg1">
                <a:lumMod val="75000"/>
              </a:schemeClr>
            </a:solidFill>
          </a:ln>
        </p:spPr>
        <p:txBody>
          <a:bodyPr wrap="square" rtlCol="0">
            <a:spAutoFit/>
          </a:bodyPr>
          <a:lstStyle/>
          <a:p>
            <a:pPr algn="ctr"/>
            <a:r>
              <a:rPr lang="en-CA" sz="3200" b="1" dirty="0" smtClean="0">
                <a:latin typeface="+mj-lt"/>
              </a:rPr>
              <a:t>Decision Matrix</a:t>
            </a:r>
            <a:endParaRPr lang="en-CA" sz="3200" b="1" dirty="0">
              <a:latin typeface="+mj-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7100" y="406400"/>
            <a:ext cx="3556000" cy="861774"/>
          </a:xfrm>
          <a:prstGeom prst="rect">
            <a:avLst/>
          </a:prstGeom>
          <a:noFill/>
          <a:ln>
            <a:solidFill>
              <a:schemeClr val="bg1">
                <a:lumMod val="75000"/>
              </a:schemeClr>
            </a:solidFill>
          </a:ln>
        </p:spPr>
        <p:txBody>
          <a:bodyPr wrap="square" rtlCol="0">
            <a:spAutoFit/>
          </a:bodyPr>
          <a:lstStyle/>
          <a:p>
            <a:pPr algn="ctr"/>
            <a:r>
              <a:rPr lang="en-CA" sz="3200" b="1" dirty="0" smtClean="0">
                <a:latin typeface="+mj-lt"/>
              </a:rPr>
              <a:t>Preferred Design</a:t>
            </a:r>
          </a:p>
          <a:p>
            <a:pPr lvl="0" algn="ctr"/>
            <a:r>
              <a:rPr lang="en-CA" dirty="0">
                <a:solidFill>
                  <a:prstClr val="black"/>
                </a:solidFill>
              </a:rPr>
              <a:t>Modified Screw-Jack </a:t>
            </a:r>
            <a:r>
              <a:rPr lang="en-CA" dirty="0" smtClean="0">
                <a:solidFill>
                  <a:prstClr val="black"/>
                </a:solidFill>
              </a:rPr>
              <a:t>Design</a:t>
            </a:r>
            <a:endParaRPr lang="en-CA" dirty="0">
              <a:solidFill>
                <a:prstClr val="black"/>
              </a:solidFill>
            </a:endParaRPr>
          </a:p>
        </p:txBody>
      </p:sp>
      <p:sp>
        <p:nvSpPr>
          <p:cNvPr id="5" name="Freeform 4"/>
          <p:cNvSpPr/>
          <p:nvPr/>
        </p:nvSpPr>
        <p:spPr>
          <a:xfrm>
            <a:off x="4616450" y="-482600"/>
            <a:ext cx="1943100" cy="275166"/>
          </a:xfrm>
          <a:custGeom>
            <a:avLst/>
            <a:gdLst>
              <a:gd name="connsiteX0" fmla="*/ 241300 w 1943100"/>
              <a:gd name="connsiteY0" fmla="*/ 29633 h 275166"/>
              <a:gd name="connsiteX1" fmla="*/ 1689100 w 1943100"/>
              <a:gd name="connsiteY1" fmla="*/ 55033 h 275166"/>
              <a:gd name="connsiteX2" fmla="*/ 1701800 w 1943100"/>
              <a:gd name="connsiteY2" fmla="*/ 245533 h 275166"/>
              <a:gd name="connsiteX3" fmla="*/ 241300 w 1943100"/>
              <a:gd name="connsiteY3" fmla="*/ 232833 h 275166"/>
              <a:gd name="connsiteX4" fmla="*/ 241300 w 1943100"/>
              <a:gd name="connsiteY4" fmla="*/ 29633 h 275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3100" h="275166">
                <a:moveTo>
                  <a:pt x="241300" y="29633"/>
                </a:moveTo>
                <a:cubicBezTo>
                  <a:pt x="482600" y="0"/>
                  <a:pt x="1445683" y="19050"/>
                  <a:pt x="1689100" y="55033"/>
                </a:cubicBezTo>
                <a:cubicBezTo>
                  <a:pt x="1932517" y="91016"/>
                  <a:pt x="1943100" y="215900"/>
                  <a:pt x="1701800" y="245533"/>
                </a:cubicBezTo>
                <a:cubicBezTo>
                  <a:pt x="1460500" y="275166"/>
                  <a:pt x="482600" y="270933"/>
                  <a:pt x="241300" y="232833"/>
                </a:cubicBezTo>
                <a:cubicBezTo>
                  <a:pt x="0" y="194733"/>
                  <a:pt x="0" y="59266"/>
                  <a:pt x="241300" y="29633"/>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Freeform 7"/>
          <p:cNvSpPr/>
          <p:nvPr/>
        </p:nvSpPr>
        <p:spPr>
          <a:xfrm>
            <a:off x="2705100" y="-451626"/>
            <a:ext cx="1701800" cy="451626"/>
          </a:xfrm>
          <a:custGeom>
            <a:avLst/>
            <a:gdLst>
              <a:gd name="connsiteX0" fmla="*/ 241300 w 1943100"/>
              <a:gd name="connsiteY0" fmla="*/ 29633 h 275166"/>
              <a:gd name="connsiteX1" fmla="*/ 1689100 w 1943100"/>
              <a:gd name="connsiteY1" fmla="*/ 55033 h 275166"/>
              <a:gd name="connsiteX2" fmla="*/ 1701800 w 1943100"/>
              <a:gd name="connsiteY2" fmla="*/ 245533 h 275166"/>
              <a:gd name="connsiteX3" fmla="*/ 241300 w 1943100"/>
              <a:gd name="connsiteY3" fmla="*/ 232833 h 275166"/>
              <a:gd name="connsiteX4" fmla="*/ 241300 w 1943100"/>
              <a:gd name="connsiteY4" fmla="*/ 29633 h 275166"/>
              <a:gd name="connsiteX0" fmla="*/ 241300 w 1932517"/>
              <a:gd name="connsiteY0" fmla="*/ 29633 h 361527"/>
              <a:gd name="connsiteX1" fmla="*/ 1689100 w 1932517"/>
              <a:gd name="connsiteY1" fmla="*/ 55033 h 361527"/>
              <a:gd name="connsiteX2" fmla="*/ 1701800 w 1932517"/>
              <a:gd name="connsiteY2" fmla="*/ 245533 h 361527"/>
              <a:gd name="connsiteX3" fmla="*/ 683260 w 1932517"/>
              <a:gd name="connsiteY3" fmla="*/ 359410 h 361527"/>
              <a:gd name="connsiteX4" fmla="*/ 241300 w 1932517"/>
              <a:gd name="connsiteY4" fmla="*/ 232833 h 361527"/>
              <a:gd name="connsiteX5" fmla="*/ 241300 w 1932517"/>
              <a:gd name="connsiteY5" fmla="*/ 29633 h 361527"/>
              <a:gd name="connsiteX0" fmla="*/ 73660 w 1701800"/>
              <a:gd name="connsiteY0" fmla="*/ 14675 h 346569"/>
              <a:gd name="connsiteX1" fmla="*/ 500381 w 1701800"/>
              <a:gd name="connsiteY1" fmla="*/ 129822 h 346569"/>
              <a:gd name="connsiteX2" fmla="*/ 1521460 w 1701800"/>
              <a:gd name="connsiteY2" fmla="*/ 40075 h 346569"/>
              <a:gd name="connsiteX3" fmla="*/ 1534160 w 1701800"/>
              <a:gd name="connsiteY3" fmla="*/ 230575 h 346569"/>
              <a:gd name="connsiteX4" fmla="*/ 515620 w 1701800"/>
              <a:gd name="connsiteY4" fmla="*/ 344452 h 346569"/>
              <a:gd name="connsiteX5" fmla="*/ 73660 w 1701800"/>
              <a:gd name="connsiteY5" fmla="*/ 217875 h 346569"/>
              <a:gd name="connsiteX6" fmla="*/ 73660 w 1701800"/>
              <a:gd name="connsiteY6" fmla="*/ 14675 h 346569"/>
              <a:gd name="connsiteX0" fmla="*/ 73660 w 1701800"/>
              <a:gd name="connsiteY0" fmla="*/ 14675 h 421004"/>
              <a:gd name="connsiteX1" fmla="*/ 500381 w 1701800"/>
              <a:gd name="connsiteY1" fmla="*/ 129822 h 421004"/>
              <a:gd name="connsiteX2" fmla="*/ 1521460 w 1701800"/>
              <a:gd name="connsiteY2" fmla="*/ 40075 h 421004"/>
              <a:gd name="connsiteX3" fmla="*/ 1534160 w 1701800"/>
              <a:gd name="connsiteY3" fmla="*/ 370275 h 421004"/>
              <a:gd name="connsiteX4" fmla="*/ 515620 w 1701800"/>
              <a:gd name="connsiteY4" fmla="*/ 344452 h 421004"/>
              <a:gd name="connsiteX5" fmla="*/ 73660 w 1701800"/>
              <a:gd name="connsiteY5" fmla="*/ 217875 h 421004"/>
              <a:gd name="connsiteX6" fmla="*/ 73660 w 1701800"/>
              <a:gd name="connsiteY6" fmla="*/ 14675 h 421004"/>
              <a:gd name="connsiteX0" fmla="*/ 73660 w 1701800"/>
              <a:gd name="connsiteY0" fmla="*/ 14675 h 397721"/>
              <a:gd name="connsiteX1" fmla="*/ 500381 w 1701800"/>
              <a:gd name="connsiteY1" fmla="*/ 129822 h 397721"/>
              <a:gd name="connsiteX2" fmla="*/ 1521460 w 1701800"/>
              <a:gd name="connsiteY2" fmla="*/ 179775 h 397721"/>
              <a:gd name="connsiteX3" fmla="*/ 1534160 w 1701800"/>
              <a:gd name="connsiteY3" fmla="*/ 370275 h 397721"/>
              <a:gd name="connsiteX4" fmla="*/ 515620 w 1701800"/>
              <a:gd name="connsiteY4" fmla="*/ 344452 h 397721"/>
              <a:gd name="connsiteX5" fmla="*/ 73660 w 1701800"/>
              <a:gd name="connsiteY5" fmla="*/ 217875 h 397721"/>
              <a:gd name="connsiteX6" fmla="*/ 73660 w 1701800"/>
              <a:gd name="connsiteY6" fmla="*/ 14675 h 397721"/>
              <a:gd name="connsiteX0" fmla="*/ 73660 w 1701800"/>
              <a:gd name="connsiteY0" fmla="*/ 14675 h 465102"/>
              <a:gd name="connsiteX1" fmla="*/ 500381 w 1701800"/>
              <a:gd name="connsiteY1" fmla="*/ 129822 h 465102"/>
              <a:gd name="connsiteX2" fmla="*/ 1521460 w 1701800"/>
              <a:gd name="connsiteY2" fmla="*/ 179775 h 465102"/>
              <a:gd name="connsiteX3" fmla="*/ 1534160 w 1701800"/>
              <a:gd name="connsiteY3" fmla="*/ 370275 h 465102"/>
              <a:gd name="connsiteX4" fmla="*/ 515620 w 1701800"/>
              <a:gd name="connsiteY4" fmla="*/ 439702 h 465102"/>
              <a:gd name="connsiteX5" fmla="*/ 73660 w 1701800"/>
              <a:gd name="connsiteY5" fmla="*/ 217875 h 465102"/>
              <a:gd name="connsiteX6" fmla="*/ 73660 w 1701800"/>
              <a:gd name="connsiteY6" fmla="*/ 14675 h 465102"/>
              <a:gd name="connsiteX0" fmla="*/ 73660 w 1701800"/>
              <a:gd name="connsiteY0" fmla="*/ 1199 h 451626"/>
              <a:gd name="connsiteX1" fmla="*/ 500381 w 1701800"/>
              <a:gd name="connsiteY1" fmla="*/ 211596 h 451626"/>
              <a:gd name="connsiteX2" fmla="*/ 1521460 w 1701800"/>
              <a:gd name="connsiteY2" fmla="*/ 166299 h 451626"/>
              <a:gd name="connsiteX3" fmla="*/ 1534160 w 1701800"/>
              <a:gd name="connsiteY3" fmla="*/ 356799 h 451626"/>
              <a:gd name="connsiteX4" fmla="*/ 515620 w 1701800"/>
              <a:gd name="connsiteY4" fmla="*/ 426226 h 451626"/>
              <a:gd name="connsiteX5" fmla="*/ 73660 w 1701800"/>
              <a:gd name="connsiteY5" fmla="*/ 204399 h 451626"/>
              <a:gd name="connsiteX6" fmla="*/ 73660 w 1701800"/>
              <a:gd name="connsiteY6" fmla="*/ 1199 h 45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1800" h="451626">
                <a:moveTo>
                  <a:pt x="73660" y="1199"/>
                </a:moveTo>
                <a:cubicBezTo>
                  <a:pt x="144780" y="2398"/>
                  <a:pt x="259081" y="184079"/>
                  <a:pt x="500381" y="211596"/>
                </a:cubicBezTo>
                <a:cubicBezTo>
                  <a:pt x="741681" y="239113"/>
                  <a:pt x="1349164" y="142099"/>
                  <a:pt x="1521460" y="166299"/>
                </a:cubicBezTo>
                <a:cubicBezTo>
                  <a:pt x="1693756" y="190499"/>
                  <a:pt x="1701800" y="313478"/>
                  <a:pt x="1534160" y="356799"/>
                </a:cubicBezTo>
                <a:cubicBezTo>
                  <a:pt x="1366520" y="400120"/>
                  <a:pt x="759037" y="451626"/>
                  <a:pt x="515620" y="426226"/>
                </a:cubicBezTo>
                <a:cubicBezTo>
                  <a:pt x="272203" y="400826"/>
                  <a:pt x="147320" y="275237"/>
                  <a:pt x="73660" y="204399"/>
                </a:cubicBezTo>
                <a:cubicBezTo>
                  <a:pt x="0" y="133561"/>
                  <a:pt x="2540" y="0"/>
                  <a:pt x="73660" y="1199"/>
                </a:cubicBezTo>
                <a:close/>
              </a:path>
            </a:pathLst>
          </a:custGeom>
          <a:blipFill dpi="0" rotWithShape="1">
            <a:blip r:embed="rId2" cstate="print"/>
            <a:srcRect/>
            <a:tile tx="0" ty="0" sx="100000" sy="100000" flip="none" algn="tl"/>
          </a:blipFill>
          <a:ln>
            <a:noFill/>
          </a:ln>
          <a:effectLst/>
          <a:scene3d>
            <a:camera prst="isometricOffAxis1Right"/>
            <a:lightRig rig="chilly" dir="t"/>
          </a:scene3d>
          <a:sp3d extrusionH="1905000" prstMaterial="translucentPowder">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54" name="Group 53"/>
          <p:cNvGrpSpPr/>
          <p:nvPr/>
        </p:nvGrpSpPr>
        <p:grpSpPr>
          <a:xfrm>
            <a:off x="6972300" y="4736518"/>
            <a:ext cx="1701800" cy="1403932"/>
            <a:chOff x="6483350" y="3473450"/>
            <a:chExt cx="1701800" cy="1403932"/>
          </a:xfrm>
        </p:grpSpPr>
        <p:pic>
          <p:nvPicPr>
            <p:cNvPr id="52" name="Picture 6"/>
            <p:cNvPicPr>
              <a:picLocks noChangeAspect="1" noChangeArrowheads="1"/>
            </p:cNvPicPr>
            <p:nvPr/>
          </p:nvPicPr>
          <p:blipFill>
            <a:blip r:embed="rId3" cstate="print"/>
            <a:srcRect l="43194" t="14625" r="43843" b="41418"/>
            <a:stretch>
              <a:fillRect/>
            </a:stretch>
          </p:blipFill>
          <p:spPr bwMode="auto">
            <a:xfrm>
              <a:off x="6661150" y="3784600"/>
              <a:ext cx="355600" cy="1092782"/>
            </a:xfrm>
            <a:prstGeom prst="rect">
              <a:avLst/>
            </a:prstGeom>
            <a:noFill/>
            <a:ln w="9525">
              <a:noFill/>
              <a:miter lim="800000"/>
              <a:headEnd/>
              <a:tailEnd/>
            </a:ln>
            <a:effectLst/>
          </p:spPr>
        </p:pic>
        <p:pic>
          <p:nvPicPr>
            <p:cNvPr id="51" name="Picture 6"/>
            <p:cNvPicPr>
              <a:picLocks noChangeAspect="1" noChangeArrowheads="1"/>
            </p:cNvPicPr>
            <p:nvPr/>
          </p:nvPicPr>
          <p:blipFill>
            <a:blip r:embed="rId3" cstate="print"/>
            <a:srcRect l="43194" t="14625" r="43843" b="41418"/>
            <a:stretch>
              <a:fillRect/>
            </a:stretch>
          </p:blipFill>
          <p:spPr bwMode="auto">
            <a:xfrm>
              <a:off x="7594600" y="3473450"/>
              <a:ext cx="355600" cy="1092782"/>
            </a:xfrm>
            <a:prstGeom prst="rect">
              <a:avLst/>
            </a:prstGeom>
            <a:noFill/>
            <a:ln w="9525">
              <a:noFill/>
              <a:miter lim="800000"/>
              <a:headEnd/>
              <a:tailEnd/>
            </a:ln>
            <a:effectLst/>
          </p:spPr>
        </p:pic>
        <p:sp>
          <p:nvSpPr>
            <p:cNvPr id="9" name="Freeform 8"/>
            <p:cNvSpPr/>
            <p:nvPr/>
          </p:nvSpPr>
          <p:spPr>
            <a:xfrm flipH="1">
              <a:off x="6483350" y="3651250"/>
              <a:ext cx="1701800" cy="451626"/>
            </a:xfrm>
            <a:custGeom>
              <a:avLst/>
              <a:gdLst>
                <a:gd name="connsiteX0" fmla="*/ 241300 w 1943100"/>
                <a:gd name="connsiteY0" fmla="*/ 29633 h 275166"/>
                <a:gd name="connsiteX1" fmla="*/ 1689100 w 1943100"/>
                <a:gd name="connsiteY1" fmla="*/ 55033 h 275166"/>
                <a:gd name="connsiteX2" fmla="*/ 1701800 w 1943100"/>
                <a:gd name="connsiteY2" fmla="*/ 245533 h 275166"/>
                <a:gd name="connsiteX3" fmla="*/ 241300 w 1943100"/>
                <a:gd name="connsiteY3" fmla="*/ 232833 h 275166"/>
                <a:gd name="connsiteX4" fmla="*/ 241300 w 1943100"/>
                <a:gd name="connsiteY4" fmla="*/ 29633 h 275166"/>
                <a:gd name="connsiteX0" fmla="*/ 241300 w 1932517"/>
                <a:gd name="connsiteY0" fmla="*/ 29633 h 361527"/>
                <a:gd name="connsiteX1" fmla="*/ 1689100 w 1932517"/>
                <a:gd name="connsiteY1" fmla="*/ 55033 h 361527"/>
                <a:gd name="connsiteX2" fmla="*/ 1701800 w 1932517"/>
                <a:gd name="connsiteY2" fmla="*/ 245533 h 361527"/>
                <a:gd name="connsiteX3" fmla="*/ 683260 w 1932517"/>
                <a:gd name="connsiteY3" fmla="*/ 359410 h 361527"/>
                <a:gd name="connsiteX4" fmla="*/ 241300 w 1932517"/>
                <a:gd name="connsiteY4" fmla="*/ 232833 h 361527"/>
                <a:gd name="connsiteX5" fmla="*/ 241300 w 1932517"/>
                <a:gd name="connsiteY5" fmla="*/ 29633 h 361527"/>
                <a:gd name="connsiteX0" fmla="*/ 73660 w 1701800"/>
                <a:gd name="connsiteY0" fmla="*/ 14675 h 346569"/>
                <a:gd name="connsiteX1" fmla="*/ 500381 w 1701800"/>
                <a:gd name="connsiteY1" fmla="*/ 129822 h 346569"/>
                <a:gd name="connsiteX2" fmla="*/ 1521460 w 1701800"/>
                <a:gd name="connsiteY2" fmla="*/ 40075 h 346569"/>
                <a:gd name="connsiteX3" fmla="*/ 1534160 w 1701800"/>
                <a:gd name="connsiteY3" fmla="*/ 230575 h 346569"/>
                <a:gd name="connsiteX4" fmla="*/ 515620 w 1701800"/>
                <a:gd name="connsiteY4" fmla="*/ 344452 h 346569"/>
                <a:gd name="connsiteX5" fmla="*/ 73660 w 1701800"/>
                <a:gd name="connsiteY5" fmla="*/ 217875 h 346569"/>
                <a:gd name="connsiteX6" fmla="*/ 73660 w 1701800"/>
                <a:gd name="connsiteY6" fmla="*/ 14675 h 346569"/>
                <a:gd name="connsiteX0" fmla="*/ 73660 w 1701800"/>
                <a:gd name="connsiteY0" fmla="*/ 14675 h 421004"/>
                <a:gd name="connsiteX1" fmla="*/ 500381 w 1701800"/>
                <a:gd name="connsiteY1" fmla="*/ 129822 h 421004"/>
                <a:gd name="connsiteX2" fmla="*/ 1521460 w 1701800"/>
                <a:gd name="connsiteY2" fmla="*/ 40075 h 421004"/>
                <a:gd name="connsiteX3" fmla="*/ 1534160 w 1701800"/>
                <a:gd name="connsiteY3" fmla="*/ 370275 h 421004"/>
                <a:gd name="connsiteX4" fmla="*/ 515620 w 1701800"/>
                <a:gd name="connsiteY4" fmla="*/ 344452 h 421004"/>
                <a:gd name="connsiteX5" fmla="*/ 73660 w 1701800"/>
                <a:gd name="connsiteY5" fmla="*/ 217875 h 421004"/>
                <a:gd name="connsiteX6" fmla="*/ 73660 w 1701800"/>
                <a:gd name="connsiteY6" fmla="*/ 14675 h 421004"/>
                <a:gd name="connsiteX0" fmla="*/ 73660 w 1701800"/>
                <a:gd name="connsiteY0" fmla="*/ 14675 h 397721"/>
                <a:gd name="connsiteX1" fmla="*/ 500381 w 1701800"/>
                <a:gd name="connsiteY1" fmla="*/ 129822 h 397721"/>
                <a:gd name="connsiteX2" fmla="*/ 1521460 w 1701800"/>
                <a:gd name="connsiteY2" fmla="*/ 179775 h 397721"/>
                <a:gd name="connsiteX3" fmla="*/ 1534160 w 1701800"/>
                <a:gd name="connsiteY3" fmla="*/ 370275 h 397721"/>
                <a:gd name="connsiteX4" fmla="*/ 515620 w 1701800"/>
                <a:gd name="connsiteY4" fmla="*/ 344452 h 397721"/>
                <a:gd name="connsiteX5" fmla="*/ 73660 w 1701800"/>
                <a:gd name="connsiteY5" fmla="*/ 217875 h 397721"/>
                <a:gd name="connsiteX6" fmla="*/ 73660 w 1701800"/>
                <a:gd name="connsiteY6" fmla="*/ 14675 h 397721"/>
                <a:gd name="connsiteX0" fmla="*/ 73660 w 1701800"/>
                <a:gd name="connsiteY0" fmla="*/ 14675 h 465102"/>
                <a:gd name="connsiteX1" fmla="*/ 500381 w 1701800"/>
                <a:gd name="connsiteY1" fmla="*/ 129822 h 465102"/>
                <a:gd name="connsiteX2" fmla="*/ 1521460 w 1701800"/>
                <a:gd name="connsiteY2" fmla="*/ 179775 h 465102"/>
                <a:gd name="connsiteX3" fmla="*/ 1534160 w 1701800"/>
                <a:gd name="connsiteY3" fmla="*/ 370275 h 465102"/>
                <a:gd name="connsiteX4" fmla="*/ 515620 w 1701800"/>
                <a:gd name="connsiteY4" fmla="*/ 439702 h 465102"/>
                <a:gd name="connsiteX5" fmla="*/ 73660 w 1701800"/>
                <a:gd name="connsiteY5" fmla="*/ 217875 h 465102"/>
                <a:gd name="connsiteX6" fmla="*/ 73660 w 1701800"/>
                <a:gd name="connsiteY6" fmla="*/ 14675 h 465102"/>
                <a:gd name="connsiteX0" fmla="*/ 73660 w 1701800"/>
                <a:gd name="connsiteY0" fmla="*/ 1199 h 451626"/>
                <a:gd name="connsiteX1" fmla="*/ 500381 w 1701800"/>
                <a:gd name="connsiteY1" fmla="*/ 211596 h 451626"/>
                <a:gd name="connsiteX2" fmla="*/ 1521460 w 1701800"/>
                <a:gd name="connsiteY2" fmla="*/ 166299 h 451626"/>
                <a:gd name="connsiteX3" fmla="*/ 1534160 w 1701800"/>
                <a:gd name="connsiteY3" fmla="*/ 356799 h 451626"/>
                <a:gd name="connsiteX4" fmla="*/ 515620 w 1701800"/>
                <a:gd name="connsiteY4" fmla="*/ 426226 h 451626"/>
                <a:gd name="connsiteX5" fmla="*/ 73660 w 1701800"/>
                <a:gd name="connsiteY5" fmla="*/ 204399 h 451626"/>
                <a:gd name="connsiteX6" fmla="*/ 73660 w 1701800"/>
                <a:gd name="connsiteY6" fmla="*/ 1199 h 45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1800" h="451626">
                  <a:moveTo>
                    <a:pt x="73660" y="1199"/>
                  </a:moveTo>
                  <a:cubicBezTo>
                    <a:pt x="144780" y="2398"/>
                    <a:pt x="259081" y="184079"/>
                    <a:pt x="500381" y="211596"/>
                  </a:cubicBezTo>
                  <a:cubicBezTo>
                    <a:pt x="741681" y="239113"/>
                    <a:pt x="1349164" y="142099"/>
                    <a:pt x="1521460" y="166299"/>
                  </a:cubicBezTo>
                  <a:cubicBezTo>
                    <a:pt x="1693756" y="190499"/>
                    <a:pt x="1701800" y="313478"/>
                    <a:pt x="1534160" y="356799"/>
                  </a:cubicBezTo>
                  <a:cubicBezTo>
                    <a:pt x="1366520" y="400120"/>
                    <a:pt x="759037" y="451626"/>
                    <a:pt x="515620" y="426226"/>
                  </a:cubicBezTo>
                  <a:cubicBezTo>
                    <a:pt x="272203" y="400826"/>
                    <a:pt x="147320" y="275237"/>
                    <a:pt x="73660" y="204399"/>
                  </a:cubicBezTo>
                  <a:cubicBezTo>
                    <a:pt x="0" y="133561"/>
                    <a:pt x="2540" y="0"/>
                    <a:pt x="73660" y="1199"/>
                  </a:cubicBezTo>
                  <a:close/>
                </a:path>
              </a:pathLst>
            </a:custGeom>
            <a:blipFill dpi="0" rotWithShape="1">
              <a:blip r:embed="rId2" cstate="print"/>
              <a:srcRect/>
              <a:tile tx="0" ty="0" sx="100000" sy="100000" flip="none" algn="tl"/>
            </a:blipFill>
            <a:ln>
              <a:noFill/>
            </a:ln>
            <a:effectLst/>
            <a:scene3d>
              <a:camera prst="isometricOffAxis1Right"/>
              <a:lightRig rig="chilly" dir="t"/>
            </a:scene3d>
            <a:sp3d extrusionH="1905000" prstMaterial="translucentPowder">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0" name="Freeform 9"/>
          <p:cNvSpPr/>
          <p:nvPr/>
        </p:nvSpPr>
        <p:spPr>
          <a:xfrm flipH="1">
            <a:off x="838200" y="-793750"/>
            <a:ext cx="1591098" cy="514491"/>
          </a:xfrm>
          <a:custGeom>
            <a:avLst/>
            <a:gdLst>
              <a:gd name="connsiteX0" fmla="*/ 241300 w 1943100"/>
              <a:gd name="connsiteY0" fmla="*/ 29633 h 275166"/>
              <a:gd name="connsiteX1" fmla="*/ 1689100 w 1943100"/>
              <a:gd name="connsiteY1" fmla="*/ 55033 h 275166"/>
              <a:gd name="connsiteX2" fmla="*/ 1701800 w 1943100"/>
              <a:gd name="connsiteY2" fmla="*/ 245533 h 275166"/>
              <a:gd name="connsiteX3" fmla="*/ 241300 w 1943100"/>
              <a:gd name="connsiteY3" fmla="*/ 232833 h 275166"/>
              <a:gd name="connsiteX4" fmla="*/ 241300 w 1943100"/>
              <a:gd name="connsiteY4" fmla="*/ 29633 h 275166"/>
              <a:gd name="connsiteX0" fmla="*/ 241300 w 1932517"/>
              <a:gd name="connsiteY0" fmla="*/ 29633 h 361527"/>
              <a:gd name="connsiteX1" fmla="*/ 1689100 w 1932517"/>
              <a:gd name="connsiteY1" fmla="*/ 55033 h 361527"/>
              <a:gd name="connsiteX2" fmla="*/ 1701800 w 1932517"/>
              <a:gd name="connsiteY2" fmla="*/ 245533 h 361527"/>
              <a:gd name="connsiteX3" fmla="*/ 683260 w 1932517"/>
              <a:gd name="connsiteY3" fmla="*/ 359410 h 361527"/>
              <a:gd name="connsiteX4" fmla="*/ 241300 w 1932517"/>
              <a:gd name="connsiteY4" fmla="*/ 232833 h 361527"/>
              <a:gd name="connsiteX5" fmla="*/ 241300 w 1932517"/>
              <a:gd name="connsiteY5" fmla="*/ 29633 h 361527"/>
              <a:gd name="connsiteX0" fmla="*/ 73660 w 1701800"/>
              <a:gd name="connsiteY0" fmla="*/ 14675 h 346569"/>
              <a:gd name="connsiteX1" fmla="*/ 500381 w 1701800"/>
              <a:gd name="connsiteY1" fmla="*/ 129822 h 346569"/>
              <a:gd name="connsiteX2" fmla="*/ 1521460 w 1701800"/>
              <a:gd name="connsiteY2" fmla="*/ 40075 h 346569"/>
              <a:gd name="connsiteX3" fmla="*/ 1534160 w 1701800"/>
              <a:gd name="connsiteY3" fmla="*/ 230575 h 346569"/>
              <a:gd name="connsiteX4" fmla="*/ 515620 w 1701800"/>
              <a:gd name="connsiteY4" fmla="*/ 344452 h 346569"/>
              <a:gd name="connsiteX5" fmla="*/ 73660 w 1701800"/>
              <a:gd name="connsiteY5" fmla="*/ 217875 h 346569"/>
              <a:gd name="connsiteX6" fmla="*/ 73660 w 1701800"/>
              <a:gd name="connsiteY6" fmla="*/ 14675 h 346569"/>
              <a:gd name="connsiteX0" fmla="*/ 73660 w 1701800"/>
              <a:gd name="connsiteY0" fmla="*/ 14675 h 421004"/>
              <a:gd name="connsiteX1" fmla="*/ 500381 w 1701800"/>
              <a:gd name="connsiteY1" fmla="*/ 129822 h 421004"/>
              <a:gd name="connsiteX2" fmla="*/ 1521460 w 1701800"/>
              <a:gd name="connsiteY2" fmla="*/ 40075 h 421004"/>
              <a:gd name="connsiteX3" fmla="*/ 1534160 w 1701800"/>
              <a:gd name="connsiteY3" fmla="*/ 370275 h 421004"/>
              <a:gd name="connsiteX4" fmla="*/ 515620 w 1701800"/>
              <a:gd name="connsiteY4" fmla="*/ 344452 h 421004"/>
              <a:gd name="connsiteX5" fmla="*/ 73660 w 1701800"/>
              <a:gd name="connsiteY5" fmla="*/ 217875 h 421004"/>
              <a:gd name="connsiteX6" fmla="*/ 73660 w 1701800"/>
              <a:gd name="connsiteY6" fmla="*/ 14675 h 421004"/>
              <a:gd name="connsiteX0" fmla="*/ 73660 w 1701800"/>
              <a:gd name="connsiteY0" fmla="*/ 14675 h 397721"/>
              <a:gd name="connsiteX1" fmla="*/ 500381 w 1701800"/>
              <a:gd name="connsiteY1" fmla="*/ 129822 h 397721"/>
              <a:gd name="connsiteX2" fmla="*/ 1521460 w 1701800"/>
              <a:gd name="connsiteY2" fmla="*/ 179775 h 397721"/>
              <a:gd name="connsiteX3" fmla="*/ 1534160 w 1701800"/>
              <a:gd name="connsiteY3" fmla="*/ 370275 h 397721"/>
              <a:gd name="connsiteX4" fmla="*/ 515620 w 1701800"/>
              <a:gd name="connsiteY4" fmla="*/ 344452 h 397721"/>
              <a:gd name="connsiteX5" fmla="*/ 73660 w 1701800"/>
              <a:gd name="connsiteY5" fmla="*/ 217875 h 397721"/>
              <a:gd name="connsiteX6" fmla="*/ 73660 w 1701800"/>
              <a:gd name="connsiteY6" fmla="*/ 14675 h 397721"/>
              <a:gd name="connsiteX0" fmla="*/ 73660 w 1701800"/>
              <a:gd name="connsiteY0" fmla="*/ 14675 h 465102"/>
              <a:gd name="connsiteX1" fmla="*/ 500381 w 1701800"/>
              <a:gd name="connsiteY1" fmla="*/ 129822 h 465102"/>
              <a:gd name="connsiteX2" fmla="*/ 1521460 w 1701800"/>
              <a:gd name="connsiteY2" fmla="*/ 179775 h 465102"/>
              <a:gd name="connsiteX3" fmla="*/ 1534160 w 1701800"/>
              <a:gd name="connsiteY3" fmla="*/ 370275 h 465102"/>
              <a:gd name="connsiteX4" fmla="*/ 515620 w 1701800"/>
              <a:gd name="connsiteY4" fmla="*/ 439702 h 465102"/>
              <a:gd name="connsiteX5" fmla="*/ 73660 w 1701800"/>
              <a:gd name="connsiteY5" fmla="*/ 217875 h 465102"/>
              <a:gd name="connsiteX6" fmla="*/ 73660 w 1701800"/>
              <a:gd name="connsiteY6" fmla="*/ 14675 h 465102"/>
              <a:gd name="connsiteX0" fmla="*/ 73660 w 1701800"/>
              <a:gd name="connsiteY0" fmla="*/ 1199 h 451626"/>
              <a:gd name="connsiteX1" fmla="*/ 500381 w 1701800"/>
              <a:gd name="connsiteY1" fmla="*/ 211596 h 451626"/>
              <a:gd name="connsiteX2" fmla="*/ 1521460 w 1701800"/>
              <a:gd name="connsiteY2" fmla="*/ 166299 h 451626"/>
              <a:gd name="connsiteX3" fmla="*/ 1534160 w 1701800"/>
              <a:gd name="connsiteY3" fmla="*/ 356799 h 451626"/>
              <a:gd name="connsiteX4" fmla="*/ 515620 w 1701800"/>
              <a:gd name="connsiteY4" fmla="*/ 426226 h 451626"/>
              <a:gd name="connsiteX5" fmla="*/ 73660 w 1701800"/>
              <a:gd name="connsiteY5" fmla="*/ 204399 h 451626"/>
              <a:gd name="connsiteX6" fmla="*/ 73660 w 1701800"/>
              <a:gd name="connsiteY6" fmla="*/ 1199 h 451626"/>
              <a:gd name="connsiteX0" fmla="*/ 73660 w 1693756"/>
              <a:gd name="connsiteY0" fmla="*/ 1199 h 514491"/>
              <a:gd name="connsiteX1" fmla="*/ 500381 w 1693756"/>
              <a:gd name="connsiteY1" fmla="*/ 211596 h 514491"/>
              <a:gd name="connsiteX2" fmla="*/ 1521460 w 1693756"/>
              <a:gd name="connsiteY2" fmla="*/ 166299 h 514491"/>
              <a:gd name="connsiteX3" fmla="*/ 1534160 w 1693756"/>
              <a:gd name="connsiteY3" fmla="*/ 356799 h 514491"/>
              <a:gd name="connsiteX4" fmla="*/ 1179830 w 1693756"/>
              <a:gd name="connsiteY4" fmla="*/ 502920 h 514491"/>
              <a:gd name="connsiteX5" fmla="*/ 515620 w 1693756"/>
              <a:gd name="connsiteY5" fmla="*/ 426226 h 514491"/>
              <a:gd name="connsiteX6" fmla="*/ 73660 w 1693756"/>
              <a:gd name="connsiteY6" fmla="*/ 204399 h 514491"/>
              <a:gd name="connsiteX7" fmla="*/ 73660 w 1693756"/>
              <a:gd name="connsiteY7" fmla="*/ 1199 h 514491"/>
              <a:gd name="connsiteX0" fmla="*/ 73660 w 1591098"/>
              <a:gd name="connsiteY0" fmla="*/ 1199 h 514491"/>
              <a:gd name="connsiteX1" fmla="*/ 500381 w 1591098"/>
              <a:gd name="connsiteY1" fmla="*/ 211596 h 514491"/>
              <a:gd name="connsiteX2" fmla="*/ 1203114 w 1591098"/>
              <a:gd name="connsiteY2" fmla="*/ 274320 h 514491"/>
              <a:gd name="connsiteX3" fmla="*/ 1521460 w 1591098"/>
              <a:gd name="connsiteY3" fmla="*/ 166299 h 514491"/>
              <a:gd name="connsiteX4" fmla="*/ 1534160 w 1591098"/>
              <a:gd name="connsiteY4" fmla="*/ 356799 h 514491"/>
              <a:gd name="connsiteX5" fmla="*/ 1179830 w 1591098"/>
              <a:gd name="connsiteY5" fmla="*/ 502920 h 514491"/>
              <a:gd name="connsiteX6" fmla="*/ 515620 w 1591098"/>
              <a:gd name="connsiteY6" fmla="*/ 426226 h 514491"/>
              <a:gd name="connsiteX7" fmla="*/ 73660 w 1591098"/>
              <a:gd name="connsiteY7" fmla="*/ 204399 h 514491"/>
              <a:gd name="connsiteX8" fmla="*/ 73660 w 1591098"/>
              <a:gd name="connsiteY8" fmla="*/ 1199 h 514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098" h="514491">
                <a:moveTo>
                  <a:pt x="73660" y="1199"/>
                </a:moveTo>
                <a:cubicBezTo>
                  <a:pt x="144780" y="2398"/>
                  <a:pt x="259081" y="184079"/>
                  <a:pt x="500381" y="211596"/>
                </a:cubicBezTo>
                <a:cubicBezTo>
                  <a:pt x="686224" y="241241"/>
                  <a:pt x="1032934" y="281869"/>
                  <a:pt x="1203114" y="274320"/>
                </a:cubicBezTo>
                <a:cubicBezTo>
                  <a:pt x="1373294" y="266771"/>
                  <a:pt x="1466286" y="152553"/>
                  <a:pt x="1521460" y="166299"/>
                </a:cubicBezTo>
                <a:cubicBezTo>
                  <a:pt x="1576634" y="180045"/>
                  <a:pt x="1591098" y="300696"/>
                  <a:pt x="1534160" y="356799"/>
                </a:cubicBezTo>
                <a:cubicBezTo>
                  <a:pt x="1477222" y="412902"/>
                  <a:pt x="1349587" y="491349"/>
                  <a:pt x="1179830" y="502920"/>
                </a:cubicBezTo>
                <a:cubicBezTo>
                  <a:pt x="1010073" y="514491"/>
                  <a:pt x="699982" y="475979"/>
                  <a:pt x="515620" y="426226"/>
                </a:cubicBezTo>
                <a:cubicBezTo>
                  <a:pt x="331258" y="376473"/>
                  <a:pt x="147320" y="275237"/>
                  <a:pt x="73660" y="204399"/>
                </a:cubicBezTo>
                <a:cubicBezTo>
                  <a:pt x="0" y="133561"/>
                  <a:pt x="2540" y="0"/>
                  <a:pt x="73660" y="1199"/>
                </a:cubicBezTo>
                <a:close/>
              </a:path>
            </a:pathLst>
          </a:custGeom>
          <a:blipFill dpi="0" rotWithShape="1">
            <a:blip r:embed="rId2" cstate="print"/>
            <a:srcRect/>
            <a:tile tx="0" ty="0" sx="100000" sy="100000" flip="none" algn="tl"/>
          </a:blipFill>
          <a:ln>
            <a:noFill/>
          </a:ln>
          <a:effectLst/>
          <a:scene3d>
            <a:camera prst="isometricOffAxis1Right"/>
            <a:lightRig rig="chilly" dir="t"/>
          </a:scene3d>
          <a:sp3d extrusionH="1905000" prstMaterial="translucentPowder">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55" name="Group 54"/>
          <p:cNvGrpSpPr/>
          <p:nvPr/>
        </p:nvGrpSpPr>
        <p:grpSpPr>
          <a:xfrm>
            <a:off x="5949950" y="582439"/>
            <a:ext cx="3608640" cy="3646661"/>
            <a:chOff x="1327150" y="1515889"/>
            <a:chExt cx="3608640" cy="3646661"/>
          </a:xfrm>
        </p:grpSpPr>
        <p:pic>
          <p:nvPicPr>
            <p:cNvPr id="48" name="Picture 6"/>
            <p:cNvPicPr>
              <a:picLocks noChangeAspect="1" noChangeArrowheads="1"/>
            </p:cNvPicPr>
            <p:nvPr/>
          </p:nvPicPr>
          <p:blipFill>
            <a:blip r:embed="rId3" cstate="print"/>
            <a:srcRect l="43194" t="14625" r="43843" b="41418"/>
            <a:stretch>
              <a:fillRect/>
            </a:stretch>
          </p:blipFill>
          <p:spPr bwMode="auto">
            <a:xfrm>
              <a:off x="2393950" y="3829050"/>
              <a:ext cx="355600" cy="1092782"/>
            </a:xfrm>
            <a:prstGeom prst="rect">
              <a:avLst/>
            </a:prstGeom>
            <a:noFill/>
            <a:ln w="9525">
              <a:noFill/>
              <a:miter lim="800000"/>
              <a:headEnd/>
              <a:tailEnd/>
            </a:ln>
            <a:effectLst/>
          </p:spPr>
        </p:pic>
        <p:grpSp>
          <p:nvGrpSpPr>
            <p:cNvPr id="27" name="Group 26"/>
            <p:cNvGrpSpPr/>
            <p:nvPr/>
          </p:nvGrpSpPr>
          <p:grpSpPr>
            <a:xfrm rot="18427593">
              <a:off x="2966569" y="845456"/>
              <a:ext cx="1298788" cy="2639654"/>
              <a:chOff x="3016260" y="1289019"/>
              <a:chExt cx="2257192" cy="4587513"/>
            </a:xfrm>
            <a:gradFill>
              <a:gsLst>
                <a:gs pos="100000">
                  <a:schemeClr val="accent1">
                    <a:tint val="66000"/>
                    <a:satMod val="160000"/>
                    <a:alpha val="41000"/>
                  </a:schemeClr>
                </a:gs>
                <a:gs pos="100000">
                  <a:schemeClr val="accent1">
                    <a:tint val="23500"/>
                    <a:satMod val="160000"/>
                  </a:schemeClr>
                </a:gs>
              </a:gsLst>
              <a:lin ang="5400000" scaled="0"/>
            </a:gradFill>
            <a:scene3d>
              <a:camera prst="isometricOffAxis1Top">
                <a:rot lat="18812306" lon="18732359" rev="550427"/>
              </a:camera>
              <a:lightRig rig="threePt" dir="t"/>
            </a:scene3d>
          </p:grpSpPr>
          <p:sp>
            <p:nvSpPr>
              <p:cNvPr id="28" name="Freeform 27"/>
              <p:cNvSpPr/>
              <p:nvPr/>
            </p:nvSpPr>
            <p:spPr>
              <a:xfrm flipH="1">
                <a:off x="3143240" y="1819251"/>
                <a:ext cx="2130212" cy="4057281"/>
              </a:xfrm>
              <a:custGeom>
                <a:avLst/>
                <a:gdLst>
                  <a:gd name="connsiteX0" fmla="*/ 1311729 w 2213428"/>
                  <a:gd name="connsiteY0" fmla="*/ 2536371 h 4283529"/>
                  <a:gd name="connsiteX1" fmla="*/ 1660072 w 2213428"/>
                  <a:gd name="connsiteY1" fmla="*/ 3548743 h 4283529"/>
                  <a:gd name="connsiteX2" fmla="*/ 1104900 w 2213428"/>
                  <a:gd name="connsiteY2" fmla="*/ 4245429 h 4283529"/>
                  <a:gd name="connsiteX3" fmla="*/ 462643 w 2213428"/>
                  <a:gd name="connsiteY3" fmla="*/ 3777343 h 4283529"/>
                  <a:gd name="connsiteX4" fmla="*/ 310243 w 2213428"/>
                  <a:gd name="connsiteY4" fmla="*/ 3243943 h 4283529"/>
                  <a:gd name="connsiteX5" fmla="*/ 321129 w 2213428"/>
                  <a:gd name="connsiteY5" fmla="*/ 2264229 h 4283529"/>
                  <a:gd name="connsiteX6" fmla="*/ 5443 w 2213428"/>
                  <a:gd name="connsiteY6" fmla="*/ 1099457 h 4283529"/>
                  <a:gd name="connsiteX7" fmla="*/ 288472 w 2213428"/>
                  <a:gd name="connsiteY7" fmla="*/ 751114 h 4283529"/>
                  <a:gd name="connsiteX8" fmla="*/ 255815 w 2213428"/>
                  <a:gd name="connsiteY8" fmla="*/ 413657 h 4283529"/>
                  <a:gd name="connsiteX9" fmla="*/ 1213757 w 2213428"/>
                  <a:gd name="connsiteY9" fmla="*/ 21771 h 4283529"/>
                  <a:gd name="connsiteX10" fmla="*/ 1986643 w 2213428"/>
                  <a:gd name="connsiteY10" fmla="*/ 544286 h 4283529"/>
                  <a:gd name="connsiteX11" fmla="*/ 2128157 w 2213428"/>
                  <a:gd name="connsiteY11" fmla="*/ 1240971 h 4283529"/>
                  <a:gd name="connsiteX12" fmla="*/ 1475015 w 2213428"/>
                  <a:gd name="connsiteY12" fmla="*/ 2035629 h 4283529"/>
                  <a:gd name="connsiteX13" fmla="*/ 1311729 w 2213428"/>
                  <a:gd name="connsiteY13" fmla="*/ 2536371 h 4283529"/>
                  <a:gd name="connsiteX0" fmla="*/ 1311729 w 2177715"/>
                  <a:gd name="connsiteY0" fmla="*/ 2536371 h 4283529"/>
                  <a:gd name="connsiteX1" fmla="*/ 1660072 w 2177715"/>
                  <a:gd name="connsiteY1" fmla="*/ 3548743 h 4283529"/>
                  <a:gd name="connsiteX2" fmla="*/ 1104900 w 2177715"/>
                  <a:gd name="connsiteY2" fmla="*/ 4245429 h 4283529"/>
                  <a:gd name="connsiteX3" fmla="*/ 462643 w 2177715"/>
                  <a:gd name="connsiteY3" fmla="*/ 3777343 h 4283529"/>
                  <a:gd name="connsiteX4" fmla="*/ 310243 w 2177715"/>
                  <a:gd name="connsiteY4" fmla="*/ 3243943 h 4283529"/>
                  <a:gd name="connsiteX5" fmla="*/ 321129 w 2177715"/>
                  <a:gd name="connsiteY5" fmla="*/ 2264229 h 4283529"/>
                  <a:gd name="connsiteX6" fmla="*/ 5443 w 2177715"/>
                  <a:gd name="connsiteY6" fmla="*/ 1099457 h 4283529"/>
                  <a:gd name="connsiteX7" fmla="*/ 288472 w 2177715"/>
                  <a:gd name="connsiteY7" fmla="*/ 751114 h 4283529"/>
                  <a:gd name="connsiteX8" fmla="*/ 255815 w 2177715"/>
                  <a:gd name="connsiteY8" fmla="*/ 413657 h 4283529"/>
                  <a:gd name="connsiteX9" fmla="*/ 1213757 w 2177715"/>
                  <a:gd name="connsiteY9" fmla="*/ 21771 h 4283529"/>
                  <a:gd name="connsiteX10" fmla="*/ 1986643 w 2177715"/>
                  <a:gd name="connsiteY10" fmla="*/ 544286 h 4283529"/>
                  <a:gd name="connsiteX11" fmla="*/ 2128157 w 2177715"/>
                  <a:gd name="connsiteY11" fmla="*/ 1240971 h 4283529"/>
                  <a:gd name="connsiteX12" fmla="*/ 1689297 w 2177715"/>
                  <a:gd name="connsiteY12" fmla="*/ 2035629 h 4283529"/>
                  <a:gd name="connsiteX13" fmla="*/ 1311729 w 2177715"/>
                  <a:gd name="connsiteY13" fmla="*/ 2536371 h 4283529"/>
                  <a:gd name="connsiteX0" fmla="*/ 1311729 w 2201533"/>
                  <a:gd name="connsiteY0" fmla="*/ 2536371 h 4283529"/>
                  <a:gd name="connsiteX1" fmla="*/ 1660072 w 2201533"/>
                  <a:gd name="connsiteY1" fmla="*/ 3548743 h 4283529"/>
                  <a:gd name="connsiteX2" fmla="*/ 1104900 w 2201533"/>
                  <a:gd name="connsiteY2" fmla="*/ 4245429 h 4283529"/>
                  <a:gd name="connsiteX3" fmla="*/ 462643 w 2201533"/>
                  <a:gd name="connsiteY3" fmla="*/ 3777343 h 4283529"/>
                  <a:gd name="connsiteX4" fmla="*/ 310243 w 2201533"/>
                  <a:gd name="connsiteY4" fmla="*/ 3243943 h 4283529"/>
                  <a:gd name="connsiteX5" fmla="*/ 321129 w 2201533"/>
                  <a:gd name="connsiteY5" fmla="*/ 2264229 h 4283529"/>
                  <a:gd name="connsiteX6" fmla="*/ 5443 w 2201533"/>
                  <a:gd name="connsiteY6" fmla="*/ 1099457 h 4283529"/>
                  <a:gd name="connsiteX7" fmla="*/ 288472 w 2201533"/>
                  <a:gd name="connsiteY7" fmla="*/ 751114 h 4283529"/>
                  <a:gd name="connsiteX8" fmla="*/ 255815 w 2201533"/>
                  <a:gd name="connsiteY8" fmla="*/ 413657 h 4283529"/>
                  <a:gd name="connsiteX9" fmla="*/ 1213757 w 2201533"/>
                  <a:gd name="connsiteY9" fmla="*/ 21771 h 4283529"/>
                  <a:gd name="connsiteX10" fmla="*/ 1986643 w 2201533"/>
                  <a:gd name="connsiteY10" fmla="*/ 544286 h 4283529"/>
                  <a:gd name="connsiteX11" fmla="*/ 2128157 w 2201533"/>
                  <a:gd name="connsiteY11" fmla="*/ 1240971 h 4283529"/>
                  <a:gd name="connsiteX12" fmla="*/ 1546389 w 2201533"/>
                  <a:gd name="connsiteY12" fmla="*/ 2035629 h 4283529"/>
                  <a:gd name="connsiteX13" fmla="*/ 1311729 w 2201533"/>
                  <a:gd name="connsiteY13" fmla="*/ 2536371 h 4283529"/>
                  <a:gd name="connsiteX0" fmla="*/ 1311729 w 2201533"/>
                  <a:gd name="connsiteY0" fmla="*/ 2536371 h 4283529"/>
                  <a:gd name="connsiteX1" fmla="*/ 1660072 w 2201533"/>
                  <a:gd name="connsiteY1" fmla="*/ 3548743 h 4283529"/>
                  <a:gd name="connsiteX2" fmla="*/ 1104900 w 2201533"/>
                  <a:gd name="connsiteY2" fmla="*/ 4245429 h 4283529"/>
                  <a:gd name="connsiteX3" fmla="*/ 462643 w 2201533"/>
                  <a:gd name="connsiteY3" fmla="*/ 3777343 h 4283529"/>
                  <a:gd name="connsiteX4" fmla="*/ 310243 w 2201533"/>
                  <a:gd name="connsiteY4" fmla="*/ 3243943 h 4283529"/>
                  <a:gd name="connsiteX5" fmla="*/ 321129 w 2201533"/>
                  <a:gd name="connsiteY5" fmla="*/ 2264229 h 4283529"/>
                  <a:gd name="connsiteX6" fmla="*/ 5443 w 2201533"/>
                  <a:gd name="connsiteY6" fmla="*/ 1099457 h 4283529"/>
                  <a:gd name="connsiteX7" fmla="*/ 288472 w 2201533"/>
                  <a:gd name="connsiteY7" fmla="*/ 751114 h 4283529"/>
                  <a:gd name="connsiteX8" fmla="*/ 255815 w 2201533"/>
                  <a:gd name="connsiteY8" fmla="*/ 413657 h 4283529"/>
                  <a:gd name="connsiteX9" fmla="*/ 1213757 w 2201533"/>
                  <a:gd name="connsiteY9" fmla="*/ 21771 h 4283529"/>
                  <a:gd name="connsiteX10" fmla="*/ 1986643 w 2201533"/>
                  <a:gd name="connsiteY10" fmla="*/ 544286 h 4283529"/>
                  <a:gd name="connsiteX11" fmla="*/ 2128157 w 2201533"/>
                  <a:gd name="connsiteY11" fmla="*/ 1240971 h 4283529"/>
                  <a:gd name="connsiteX12" fmla="*/ 1546389 w 2201533"/>
                  <a:gd name="connsiteY12" fmla="*/ 2035629 h 4283529"/>
                  <a:gd name="connsiteX13" fmla="*/ 1311729 w 2201533"/>
                  <a:gd name="connsiteY13" fmla="*/ 2536371 h 4283529"/>
                  <a:gd name="connsiteX0" fmla="*/ 1311729 w 2201533"/>
                  <a:gd name="connsiteY0" fmla="*/ 2536371 h 4259720"/>
                  <a:gd name="connsiteX1" fmla="*/ 1660072 w 2201533"/>
                  <a:gd name="connsiteY1" fmla="*/ 3691595 h 4259720"/>
                  <a:gd name="connsiteX2" fmla="*/ 1104900 w 2201533"/>
                  <a:gd name="connsiteY2" fmla="*/ 4245429 h 4259720"/>
                  <a:gd name="connsiteX3" fmla="*/ 462643 w 2201533"/>
                  <a:gd name="connsiteY3" fmla="*/ 3777343 h 4259720"/>
                  <a:gd name="connsiteX4" fmla="*/ 310243 w 2201533"/>
                  <a:gd name="connsiteY4" fmla="*/ 3243943 h 4259720"/>
                  <a:gd name="connsiteX5" fmla="*/ 321129 w 2201533"/>
                  <a:gd name="connsiteY5" fmla="*/ 2264229 h 4259720"/>
                  <a:gd name="connsiteX6" fmla="*/ 5443 w 2201533"/>
                  <a:gd name="connsiteY6" fmla="*/ 1099457 h 4259720"/>
                  <a:gd name="connsiteX7" fmla="*/ 288472 w 2201533"/>
                  <a:gd name="connsiteY7" fmla="*/ 751114 h 4259720"/>
                  <a:gd name="connsiteX8" fmla="*/ 255815 w 2201533"/>
                  <a:gd name="connsiteY8" fmla="*/ 413657 h 4259720"/>
                  <a:gd name="connsiteX9" fmla="*/ 1213757 w 2201533"/>
                  <a:gd name="connsiteY9" fmla="*/ 21771 h 4259720"/>
                  <a:gd name="connsiteX10" fmla="*/ 1986643 w 2201533"/>
                  <a:gd name="connsiteY10" fmla="*/ 544286 h 4259720"/>
                  <a:gd name="connsiteX11" fmla="*/ 2128157 w 2201533"/>
                  <a:gd name="connsiteY11" fmla="*/ 1240971 h 4259720"/>
                  <a:gd name="connsiteX12" fmla="*/ 1546389 w 2201533"/>
                  <a:gd name="connsiteY12" fmla="*/ 2035629 h 4259720"/>
                  <a:gd name="connsiteX13" fmla="*/ 1311729 w 2201533"/>
                  <a:gd name="connsiteY13" fmla="*/ 2536371 h 4259720"/>
                  <a:gd name="connsiteX0" fmla="*/ 1311729 w 2201533"/>
                  <a:gd name="connsiteY0" fmla="*/ 2536371 h 4259720"/>
                  <a:gd name="connsiteX1" fmla="*/ 1660072 w 2201533"/>
                  <a:gd name="connsiteY1" fmla="*/ 3691595 h 4259720"/>
                  <a:gd name="connsiteX2" fmla="*/ 1104900 w 2201533"/>
                  <a:gd name="connsiteY2" fmla="*/ 4245429 h 4259720"/>
                  <a:gd name="connsiteX3" fmla="*/ 462643 w 2201533"/>
                  <a:gd name="connsiteY3" fmla="*/ 3777343 h 4259720"/>
                  <a:gd name="connsiteX4" fmla="*/ 310243 w 2201533"/>
                  <a:gd name="connsiteY4" fmla="*/ 3243943 h 4259720"/>
                  <a:gd name="connsiteX5" fmla="*/ 321129 w 2201533"/>
                  <a:gd name="connsiteY5" fmla="*/ 2264229 h 4259720"/>
                  <a:gd name="connsiteX6" fmla="*/ 5443 w 2201533"/>
                  <a:gd name="connsiteY6" fmla="*/ 1099457 h 4259720"/>
                  <a:gd name="connsiteX7" fmla="*/ 288472 w 2201533"/>
                  <a:gd name="connsiteY7" fmla="*/ 751114 h 4259720"/>
                  <a:gd name="connsiteX8" fmla="*/ 255815 w 2201533"/>
                  <a:gd name="connsiteY8" fmla="*/ 413657 h 4259720"/>
                  <a:gd name="connsiteX9" fmla="*/ 1213757 w 2201533"/>
                  <a:gd name="connsiteY9" fmla="*/ 21771 h 4259720"/>
                  <a:gd name="connsiteX10" fmla="*/ 1986643 w 2201533"/>
                  <a:gd name="connsiteY10" fmla="*/ 544286 h 4259720"/>
                  <a:gd name="connsiteX11" fmla="*/ 2128157 w 2201533"/>
                  <a:gd name="connsiteY11" fmla="*/ 1240971 h 4259720"/>
                  <a:gd name="connsiteX12" fmla="*/ 1546389 w 2201533"/>
                  <a:gd name="connsiteY12" fmla="*/ 2035629 h 4259720"/>
                  <a:gd name="connsiteX13" fmla="*/ 1311729 w 2201533"/>
                  <a:gd name="connsiteY13" fmla="*/ 2536371 h 4259720"/>
                  <a:gd name="connsiteX0" fmla="*/ 1311729 w 2201533"/>
                  <a:gd name="connsiteY0" fmla="*/ 2536371 h 3821652"/>
                  <a:gd name="connsiteX1" fmla="*/ 1660072 w 2201533"/>
                  <a:gd name="connsiteY1" fmla="*/ 3691595 h 3821652"/>
                  <a:gd name="connsiteX2" fmla="*/ 890554 w 2201533"/>
                  <a:gd name="connsiteY2" fmla="*/ 3316711 h 3821652"/>
                  <a:gd name="connsiteX3" fmla="*/ 462643 w 2201533"/>
                  <a:gd name="connsiteY3" fmla="*/ 3777343 h 3821652"/>
                  <a:gd name="connsiteX4" fmla="*/ 310243 w 2201533"/>
                  <a:gd name="connsiteY4" fmla="*/ 3243943 h 3821652"/>
                  <a:gd name="connsiteX5" fmla="*/ 321129 w 2201533"/>
                  <a:gd name="connsiteY5" fmla="*/ 2264229 h 3821652"/>
                  <a:gd name="connsiteX6" fmla="*/ 5443 w 2201533"/>
                  <a:gd name="connsiteY6" fmla="*/ 1099457 h 3821652"/>
                  <a:gd name="connsiteX7" fmla="*/ 288472 w 2201533"/>
                  <a:gd name="connsiteY7" fmla="*/ 751114 h 3821652"/>
                  <a:gd name="connsiteX8" fmla="*/ 255815 w 2201533"/>
                  <a:gd name="connsiteY8" fmla="*/ 413657 h 3821652"/>
                  <a:gd name="connsiteX9" fmla="*/ 1213757 w 2201533"/>
                  <a:gd name="connsiteY9" fmla="*/ 21771 h 3821652"/>
                  <a:gd name="connsiteX10" fmla="*/ 1986643 w 2201533"/>
                  <a:gd name="connsiteY10" fmla="*/ 544286 h 3821652"/>
                  <a:gd name="connsiteX11" fmla="*/ 2128157 w 2201533"/>
                  <a:gd name="connsiteY11" fmla="*/ 1240971 h 3821652"/>
                  <a:gd name="connsiteX12" fmla="*/ 1546389 w 2201533"/>
                  <a:gd name="connsiteY12" fmla="*/ 2035629 h 3821652"/>
                  <a:gd name="connsiteX13" fmla="*/ 1311729 w 2201533"/>
                  <a:gd name="connsiteY13" fmla="*/ 2536371 h 3821652"/>
                  <a:gd name="connsiteX0" fmla="*/ 1311729 w 2201533"/>
                  <a:gd name="connsiteY0" fmla="*/ 2536371 h 4188234"/>
                  <a:gd name="connsiteX1" fmla="*/ 1660072 w 2201533"/>
                  <a:gd name="connsiteY1" fmla="*/ 3691595 h 4188234"/>
                  <a:gd name="connsiteX2" fmla="*/ 1104836 w 2201533"/>
                  <a:gd name="connsiteY2" fmla="*/ 4173943 h 4188234"/>
                  <a:gd name="connsiteX3" fmla="*/ 462643 w 2201533"/>
                  <a:gd name="connsiteY3" fmla="*/ 3777343 h 4188234"/>
                  <a:gd name="connsiteX4" fmla="*/ 310243 w 2201533"/>
                  <a:gd name="connsiteY4" fmla="*/ 3243943 h 4188234"/>
                  <a:gd name="connsiteX5" fmla="*/ 321129 w 2201533"/>
                  <a:gd name="connsiteY5" fmla="*/ 2264229 h 4188234"/>
                  <a:gd name="connsiteX6" fmla="*/ 5443 w 2201533"/>
                  <a:gd name="connsiteY6" fmla="*/ 1099457 h 4188234"/>
                  <a:gd name="connsiteX7" fmla="*/ 288472 w 2201533"/>
                  <a:gd name="connsiteY7" fmla="*/ 751114 h 4188234"/>
                  <a:gd name="connsiteX8" fmla="*/ 255815 w 2201533"/>
                  <a:gd name="connsiteY8" fmla="*/ 413657 h 4188234"/>
                  <a:gd name="connsiteX9" fmla="*/ 1213757 w 2201533"/>
                  <a:gd name="connsiteY9" fmla="*/ 21771 h 4188234"/>
                  <a:gd name="connsiteX10" fmla="*/ 1986643 w 2201533"/>
                  <a:gd name="connsiteY10" fmla="*/ 544286 h 4188234"/>
                  <a:gd name="connsiteX11" fmla="*/ 2128157 w 2201533"/>
                  <a:gd name="connsiteY11" fmla="*/ 1240971 h 4188234"/>
                  <a:gd name="connsiteX12" fmla="*/ 1546389 w 2201533"/>
                  <a:gd name="connsiteY12" fmla="*/ 2035629 h 4188234"/>
                  <a:gd name="connsiteX13" fmla="*/ 1311729 w 2201533"/>
                  <a:gd name="connsiteY13" fmla="*/ 2536371 h 4188234"/>
                  <a:gd name="connsiteX0" fmla="*/ 1624492 w 2514296"/>
                  <a:gd name="connsiteY0" fmla="*/ 2536371 h 4235856"/>
                  <a:gd name="connsiteX1" fmla="*/ 1972835 w 2514296"/>
                  <a:gd name="connsiteY1" fmla="*/ 3691595 h 4235856"/>
                  <a:gd name="connsiteX2" fmla="*/ 1417599 w 2514296"/>
                  <a:gd name="connsiteY2" fmla="*/ 4173943 h 4235856"/>
                  <a:gd name="connsiteX3" fmla="*/ 132432 w 2514296"/>
                  <a:gd name="connsiteY3" fmla="*/ 4063071 h 4235856"/>
                  <a:gd name="connsiteX4" fmla="*/ 623006 w 2514296"/>
                  <a:gd name="connsiteY4" fmla="*/ 3243943 h 4235856"/>
                  <a:gd name="connsiteX5" fmla="*/ 633892 w 2514296"/>
                  <a:gd name="connsiteY5" fmla="*/ 2264229 h 4235856"/>
                  <a:gd name="connsiteX6" fmla="*/ 318206 w 2514296"/>
                  <a:gd name="connsiteY6" fmla="*/ 1099457 h 4235856"/>
                  <a:gd name="connsiteX7" fmla="*/ 601235 w 2514296"/>
                  <a:gd name="connsiteY7" fmla="*/ 751114 h 4235856"/>
                  <a:gd name="connsiteX8" fmla="*/ 568578 w 2514296"/>
                  <a:gd name="connsiteY8" fmla="*/ 413657 h 4235856"/>
                  <a:gd name="connsiteX9" fmla="*/ 1526520 w 2514296"/>
                  <a:gd name="connsiteY9" fmla="*/ 21771 h 4235856"/>
                  <a:gd name="connsiteX10" fmla="*/ 2299406 w 2514296"/>
                  <a:gd name="connsiteY10" fmla="*/ 544286 h 4235856"/>
                  <a:gd name="connsiteX11" fmla="*/ 2440920 w 2514296"/>
                  <a:gd name="connsiteY11" fmla="*/ 1240971 h 4235856"/>
                  <a:gd name="connsiteX12" fmla="*/ 1859152 w 2514296"/>
                  <a:gd name="connsiteY12" fmla="*/ 2035629 h 4235856"/>
                  <a:gd name="connsiteX13" fmla="*/ 1624492 w 2514296"/>
                  <a:gd name="connsiteY13" fmla="*/ 2536371 h 4235856"/>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668887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668887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210064 w 2099932"/>
                  <a:gd name="connsiteY0" fmla="*/ 2536371 h 4200133"/>
                  <a:gd name="connsiteX1" fmla="*/ 1558471 w 2099932"/>
                  <a:gd name="connsiteY1" fmla="*/ 3691595 h 4200133"/>
                  <a:gd name="connsiteX2" fmla="*/ 1003235 w 2099932"/>
                  <a:gd name="connsiteY2" fmla="*/ 4173943 h 4200133"/>
                  <a:gd name="connsiteX3" fmla="*/ 432416 w 2099932"/>
                  <a:gd name="connsiteY3" fmla="*/ 3848733 h 4200133"/>
                  <a:gd name="connsiteX4" fmla="*/ 208642 w 2099932"/>
                  <a:gd name="connsiteY4" fmla="*/ 3243943 h 4200133"/>
                  <a:gd name="connsiteX5" fmla="*/ 219528 w 2099932"/>
                  <a:gd name="connsiteY5" fmla="*/ 2264229 h 4200133"/>
                  <a:gd name="connsiteX6" fmla="*/ 46686 w 2099932"/>
                  <a:gd name="connsiteY6" fmla="*/ 1099457 h 4200133"/>
                  <a:gd name="connsiteX7" fmla="*/ 186871 w 2099932"/>
                  <a:gd name="connsiteY7" fmla="*/ 751114 h 4200133"/>
                  <a:gd name="connsiteX8" fmla="*/ 154214 w 2099932"/>
                  <a:gd name="connsiteY8" fmla="*/ 413657 h 4200133"/>
                  <a:gd name="connsiteX9" fmla="*/ 1112156 w 2099932"/>
                  <a:gd name="connsiteY9" fmla="*/ 21771 h 4200133"/>
                  <a:gd name="connsiteX10" fmla="*/ 1885042 w 2099932"/>
                  <a:gd name="connsiteY10" fmla="*/ 544286 h 4200133"/>
                  <a:gd name="connsiteX11" fmla="*/ 2026556 w 2099932"/>
                  <a:gd name="connsiteY11" fmla="*/ 1240971 h 4200133"/>
                  <a:gd name="connsiteX12" fmla="*/ 1444788 w 2099932"/>
                  <a:gd name="connsiteY12" fmla="*/ 2035629 h 4200133"/>
                  <a:gd name="connsiteX13" fmla="*/ 1210064 w 2099932"/>
                  <a:gd name="connsiteY13" fmla="*/ 2536371 h 4200133"/>
                  <a:gd name="connsiteX0" fmla="*/ 1210064 w 2099932"/>
                  <a:gd name="connsiteY0" fmla="*/ 2536371 h 4200133"/>
                  <a:gd name="connsiteX1" fmla="*/ 1558471 w 2099932"/>
                  <a:gd name="connsiteY1" fmla="*/ 3691595 h 4200133"/>
                  <a:gd name="connsiteX2" fmla="*/ 1003235 w 2099932"/>
                  <a:gd name="connsiteY2" fmla="*/ 4173943 h 4200133"/>
                  <a:gd name="connsiteX3" fmla="*/ 432416 w 2099932"/>
                  <a:gd name="connsiteY3" fmla="*/ 3848733 h 4200133"/>
                  <a:gd name="connsiteX4" fmla="*/ 208642 w 2099932"/>
                  <a:gd name="connsiteY4" fmla="*/ 3243943 h 4200133"/>
                  <a:gd name="connsiteX5" fmla="*/ 219528 w 2099932"/>
                  <a:gd name="connsiteY5" fmla="*/ 2264229 h 4200133"/>
                  <a:gd name="connsiteX6" fmla="*/ 46686 w 2099932"/>
                  <a:gd name="connsiteY6" fmla="*/ 1099457 h 4200133"/>
                  <a:gd name="connsiteX7" fmla="*/ 186871 w 2099932"/>
                  <a:gd name="connsiteY7" fmla="*/ 751114 h 4200133"/>
                  <a:gd name="connsiteX8" fmla="*/ 154214 w 2099932"/>
                  <a:gd name="connsiteY8" fmla="*/ 413657 h 4200133"/>
                  <a:gd name="connsiteX9" fmla="*/ 1112156 w 2099932"/>
                  <a:gd name="connsiteY9" fmla="*/ 21771 h 4200133"/>
                  <a:gd name="connsiteX10" fmla="*/ 1885042 w 2099932"/>
                  <a:gd name="connsiteY10" fmla="*/ 544286 h 4200133"/>
                  <a:gd name="connsiteX11" fmla="*/ 2026556 w 2099932"/>
                  <a:gd name="connsiteY11" fmla="*/ 1240971 h 4200133"/>
                  <a:gd name="connsiteX12" fmla="*/ 1444788 w 2099932"/>
                  <a:gd name="connsiteY12" fmla="*/ 2035629 h 4200133"/>
                  <a:gd name="connsiteX13" fmla="*/ 1210064 w 2099932"/>
                  <a:gd name="connsiteY13" fmla="*/ 2536371 h 4200133"/>
                  <a:gd name="connsiteX0" fmla="*/ 1374751 w 2264619"/>
                  <a:gd name="connsiteY0" fmla="*/ 2536371 h 4200133"/>
                  <a:gd name="connsiteX1" fmla="*/ 1723158 w 2264619"/>
                  <a:gd name="connsiteY1" fmla="*/ 3691595 h 4200133"/>
                  <a:gd name="connsiteX2" fmla="*/ 1167922 w 2264619"/>
                  <a:gd name="connsiteY2" fmla="*/ 4173943 h 4200133"/>
                  <a:gd name="connsiteX3" fmla="*/ 597103 w 2264619"/>
                  <a:gd name="connsiteY3" fmla="*/ 3848733 h 4200133"/>
                  <a:gd name="connsiteX4" fmla="*/ 373329 w 2264619"/>
                  <a:gd name="connsiteY4" fmla="*/ 3243943 h 4200133"/>
                  <a:gd name="connsiteX5" fmla="*/ 26993 w 2264619"/>
                  <a:gd name="connsiteY5" fmla="*/ 2264229 h 4200133"/>
                  <a:gd name="connsiteX6" fmla="*/ 211373 w 2264619"/>
                  <a:gd name="connsiteY6" fmla="*/ 1099457 h 4200133"/>
                  <a:gd name="connsiteX7" fmla="*/ 351558 w 2264619"/>
                  <a:gd name="connsiteY7" fmla="*/ 751114 h 4200133"/>
                  <a:gd name="connsiteX8" fmla="*/ 318901 w 2264619"/>
                  <a:gd name="connsiteY8" fmla="*/ 413657 h 4200133"/>
                  <a:gd name="connsiteX9" fmla="*/ 1276843 w 2264619"/>
                  <a:gd name="connsiteY9" fmla="*/ 21771 h 4200133"/>
                  <a:gd name="connsiteX10" fmla="*/ 2049729 w 2264619"/>
                  <a:gd name="connsiteY10" fmla="*/ 544286 h 4200133"/>
                  <a:gd name="connsiteX11" fmla="*/ 2191243 w 2264619"/>
                  <a:gd name="connsiteY11" fmla="*/ 1240971 h 4200133"/>
                  <a:gd name="connsiteX12" fmla="*/ 1609475 w 2264619"/>
                  <a:gd name="connsiteY12" fmla="*/ 2035629 h 4200133"/>
                  <a:gd name="connsiteX13" fmla="*/ 1374751 w 2264619"/>
                  <a:gd name="connsiteY13" fmla="*/ 2536371 h 4200133"/>
                  <a:gd name="connsiteX0" fmla="*/ 1210064 w 2099932"/>
                  <a:gd name="connsiteY0" fmla="*/ 2536371 h 4200133"/>
                  <a:gd name="connsiteX1" fmla="*/ 1558471 w 2099932"/>
                  <a:gd name="connsiteY1" fmla="*/ 3691595 h 4200133"/>
                  <a:gd name="connsiteX2" fmla="*/ 1003235 w 2099932"/>
                  <a:gd name="connsiteY2" fmla="*/ 4173943 h 4200133"/>
                  <a:gd name="connsiteX3" fmla="*/ 432416 w 2099932"/>
                  <a:gd name="connsiteY3" fmla="*/ 3848733 h 4200133"/>
                  <a:gd name="connsiteX4" fmla="*/ 208642 w 2099932"/>
                  <a:gd name="connsiteY4" fmla="*/ 3243943 h 4200133"/>
                  <a:gd name="connsiteX5" fmla="*/ 219464 w 2099932"/>
                  <a:gd name="connsiteY5" fmla="*/ 2264229 h 4200133"/>
                  <a:gd name="connsiteX6" fmla="*/ 46686 w 2099932"/>
                  <a:gd name="connsiteY6" fmla="*/ 1099457 h 4200133"/>
                  <a:gd name="connsiteX7" fmla="*/ 186871 w 2099932"/>
                  <a:gd name="connsiteY7" fmla="*/ 751114 h 4200133"/>
                  <a:gd name="connsiteX8" fmla="*/ 154214 w 2099932"/>
                  <a:gd name="connsiteY8" fmla="*/ 413657 h 4200133"/>
                  <a:gd name="connsiteX9" fmla="*/ 1112156 w 2099932"/>
                  <a:gd name="connsiteY9" fmla="*/ 21771 h 4200133"/>
                  <a:gd name="connsiteX10" fmla="*/ 1885042 w 2099932"/>
                  <a:gd name="connsiteY10" fmla="*/ 544286 h 4200133"/>
                  <a:gd name="connsiteX11" fmla="*/ 2026556 w 2099932"/>
                  <a:gd name="connsiteY11" fmla="*/ 1240971 h 4200133"/>
                  <a:gd name="connsiteX12" fmla="*/ 1444788 w 2099932"/>
                  <a:gd name="connsiteY12" fmla="*/ 2035629 h 4200133"/>
                  <a:gd name="connsiteX13" fmla="*/ 1210064 w 2099932"/>
                  <a:gd name="connsiteY13" fmla="*/ 2536371 h 4200133"/>
                  <a:gd name="connsiteX0" fmla="*/ 1210064 w 2099932"/>
                  <a:gd name="connsiteY0" fmla="*/ 2536371 h 4200133"/>
                  <a:gd name="connsiteX1" fmla="*/ 1558471 w 2099932"/>
                  <a:gd name="connsiteY1" fmla="*/ 3691595 h 4200133"/>
                  <a:gd name="connsiteX2" fmla="*/ 1003235 w 2099932"/>
                  <a:gd name="connsiteY2" fmla="*/ 4173943 h 4200133"/>
                  <a:gd name="connsiteX3" fmla="*/ 432416 w 2099932"/>
                  <a:gd name="connsiteY3" fmla="*/ 3848733 h 4200133"/>
                  <a:gd name="connsiteX4" fmla="*/ 208642 w 2099932"/>
                  <a:gd name="connsiteY4" fmla="*/ 3243943 h 4200133"/>
                  <a:gd name="connsiteX5" fmla="*/ 219464 w 2099932"/>
                  <a:gd name="connsiteY5" fmla="*/ 2264229 h 4200133"/>
                  <a:gd name="connsiteX6" fmla="*/ 46686 w 2099932"/>
                  <a:gd name="connsiteY6" fmla="*/ 1099457 h 4200133"/>
                  <a:gd name="connsiteX7" fmla="*/ 186871 w 2099932"/>
                  <a:gd name="connsiteY7" fmla="*/ 751114 h 4200133"/>
                  <a:gd name="connsiteX8" fmla="*/ 154214 w 2099932"/>
                  <a:gd name="connsiteY8" fmla="*/ 413657 h 4200133"/>
                  <a:gd name="connsiteX9" fmla="*/ 1112156 w 2099932"/>
                  <a:gd name="connsiteY9" fmla="*/ 21771 h 4200133"/>
                  <a:gd name="connsiteX10" fmla="*/ 1885042 w 2099932"/>
                  <a:gd name="connsiteY10" fmla="*/ 544286 h 4200133"/>
                  <a:gd name="connsiteX11" fmla="*/ 2026556 w 2099932"/>
                  <a:gd name="connsiteY11" fmla="*/ 1240971 h 4200133"/>
                  <a:gd name="connsiteX12" fmla="*/ 1444788 w 2099932"/>
                  <a:gd name="connsiteY12" fmla="*/ 2035629 h 4200133"/>
                  <a:gd name="connsiteX13" fmla="*/ 1210064 w 2099932"/>
                  <a:gd name="connsiteY13" fmla="*/ 2536371 h 4200133"/>
                  <a:gd name="connsiteX0" fmla="*/ 1311729 w 2201597"/>
                  <a:gd name="connsiteY0" fmla="*/ 2536371 h 4200133"/>
                  <a:gd name="connsiteX1" fmla="*/ 1660136 w 2201597"/>
                  <a:gd name="connsiteY1" fmla="*/ 3691595 h 4200133"/>
                  <a:gd name="connsiteX2" fmla="*/ 1104900 w 2201597"/>
                  <a:gd name="connsiteY2" fmla="*/ 4173943 h 4200133"/>
                  <a:gd name="connsiteX3" fmla="*/ 534081 w 2201597"/>
                  <a:gd name="connsiteY3" fmla="*/ 3848733 h 4200133"/>
                  <a:gd name="connsiteX4" fmla="*/ 310307 w 2201597"/>
                  <a:gd name="connsiteY4" fmla="*/ 3243943 h 4200133"/>
                  <a:gd name="connsiteX5" fmla="*/ 321129 w 2201597"/>
                  <a:gd name="connsiteY5" fmla="*/ 2264229 h 4200133"/>
                  <a:gd name="connsiteX6" fmla="*/ 5443 w 2201597"/>
                  <a:gd name="connsiteY6" fmla="*/ 1242309 h 4200133"/>
                  <a:gd name="connsiteX7" fmla="*/ 288536 w 2201597"/>
                  <a:gd name="connsiteY7" fmla="*/ 751114 h 4200133"/>
                  <a:gd name="connsiteX8" fmla="*/ 255879 w 2201597"/>
                  <a:gd name="connsiteY8" fmla="*/ 413657 h 4200133"/>
                  <a:gd name="connsiteX9" fmla="*/ 1213821 w 2201597"/>
                  <a:gd name="connsiteY9" fmla="*/ 21771 h 4200133"/>
                  <a:gd name="connsiteX10" fmla="*/ 1986707 w 2201597"/>
                  <a:gd name="connsiteY10" fmla="*/ 544286 h 4200133"/>
                  <a:gd name="connsiteX11" fmla="*/ 2128221 w 2201597"/>
                  <a:gd name="connsiteY11" fmla="*/ 1240971 h 4200133"/>
                  <a:gd name="connsiteX12" fmla="*/ 1546453 w 2201597"/>
                  <a:gd name="connsiteY12" fmla="*/ 2035629 h 4200133"/>
                  <a:gd name="connsiteX13" fmla="*/ 1311729 w 2201597"/>
                  <a:gd name="connsiteY13" fmla="*/ 2536371 h 4200133"/>
                  <a:gd name="connsiteX0" fmla="*/ 1699739 w 2589607"/>
                  <a:gd name="connsiteY0" fmla="*/ 2536371 h 4200133"/>
                  <a:gd name="connsiteX1" fmla="*/ 2048146 w 2589607"/>
                  <a:gd name="connsiteY1" fmla="*/ 3691595 h 4200133"/>
                  <a:gd name="connsiteX2" fmla="*/ 1492910 w 2589607"/>
                  <a:gd name="connsiteY2" fmla="*/ 4173943 h 4200133"/>
                  <a:gd name="connsiteX3" fmla="*/ 922091 w 2589607"/>
                  <a:gd name="connsiteY3" fmla="*/ 3848733 h 4200133"/>
                  <a:gd name="connsiteX4" fmla="*/ 698317 w 2589607"/>
                  <a:gd name="connsiteY4" fmla="*/ 3243943 h 4200133"/>
                  <a:gd name="connsiteX5" fmla="*/ 709139 w 2589607"/>
                  <a:gd name="connsiteY5" fmla="*/ 2264229 h 4200133"/>
                  <a:gd name="connsiteX6" fmla="*/ 393453 w 2589607"/>
                  <a:gd name="connsiteY6" fmla="*/ 1242309 h 4200133"/>
                  <a:gd name="connsiteX7" fmla="*/ 47182 w 2589607"/>
                  <a:gd name="connsiteY7" fmla="*/ 1219201 h 4200133"/>
                  <a:gd name="connsiteX8" fmla="*/ 676546 w 2589607"/>
                  <a:gd name="connsiteY8" fmla="*/ 751114 h 4200133"/>
                  <a:gd name="connsiteX9" fmla="*/ 643889 w 2589607"/>
                  <a:gd name="connsiteY9" fmla="*/ 413657 h 4200133"/>
                  <a:gd name="connsiteX10" fmla="*/ 1601831 w 2589607"/>
                  <a:gd name="connsiteY10" fmla="*/ 21771 h 4200133"/>
                  <a:gd name="connsiteX11" fmla="*/ 2374717 w 2589607"/>
                  <a:gd name="connsiteY11" fmla="*/ 544286 h 4200133"/>
                  <a:gd name="connsiteX12" fmla="*/ 2516231 w 2589607"/>
                  <a:gd name="connsiteY12" fmla="*/ 1240971 h 4200133"/>
                  <a:gd name="connsiteX13" fmla="*/ 1934463 w 2589607"/>
                  <a:gd name="connsiteY13" fmla="*/ 2035629 h 4200133"/>
                  <a:gd name="connsiteX14" fmla="*/ 1699739 w 2589607"/>
                  <a:gd name="connsiteY14" fmla="*/ 2536371 h 4200133"/>
                  <a:gd name="connsiteX0" fmla="*/ 1311718 w 2201586"/>
                  <a:gd name="connsiteY0" fmla="*/ 2536371 h 4200133"/>
                  <a:gd name="connsiteX1" fmla="*/ 1660125 w 2201586"/>
                  <a:gd name="connsiteY1" fmla="*/ 3691595 h 4200133"/>
                  <a:gd name="connsiteX2" fmla="*/ 1104889 w 2201586"/>
                  <a:gd name="connsiteY2" fmla="*/ 4173943 h 4200133"/>
                  <a:gd name="connsiteX3" fmla="*/ 534070 w 2201586"/>
                  <a:gd name="connsiteY3" fmla="*/ 3848733 h 4200133"/>
                  <a:gd name="connsiteX4" fmla="*/ 310296 w 2201586"/>
                  <a:gd name="connsiteY4" fmla="*/ 3243943 h 4200133"/>
                  <a:gd name="connsiteX5" fmla="*/ 321118 w 2201586"/>
                  <a:gd name="connsiteY5" fmla="*/ 2264229 h 4200133"/>
                  <a:gd name="connsiteX6" fmla="*/ 5432 w 2201586"/>
                  <a:gd name="connsiteY6" fmla="*/ 1242309 h 4200133"/>
                  <a:gd name="connsiteX7" fmla="*/ 288525 w 2201586"/>
                  <a:gd name="connsiteY7" fmla="*/ 751114 h 4200133"/>
                  <a:gd name="connsiteX8" fmla="*/ 255868 w 2201586"/>
                  <a:gd name="connsiteY8" fmla="*/ 413657 h 4200133"/>
                  <a:gd name="connsiteX9" fmla="*/ 1213810 w 2201586"/>
                  <a:gd name="connsiteY9" fmla="*/ 21771 h 4200133"/>
                  <a:gd name="connsiteX10" fmla="*/ 1986696 w 2201586"/>
                  <a:gd name="connsiteY10" fmla="*/ 544286 h 4200133"/>
                  <a:gd name="connsiteX11" fmla="*/ 2128210 w 2201586"/>
                  <a:gd name="connsiteY11" fmla="*/ 1240971 h 4200133"/>
                  <a:gd name="connsiteX12" fmla="*/ 1546442 w 2201586"/>
                  <a:gd name="connsiteY12" fmla="*/ 2035629 h 4200133"/>
                  <a:gd name="connsiteX13" fmla="*/ 1311718 w 2201586"/>
                  <a:gd name="connsiteY13" fmla="*/ 2536371 h 4200133"/>
                  <a:gd name="connsiteX0" fmla="*/ 1740378 w 2630246"/>
                  <a:gd name="connsiteY0" fmla="*/ 2536371 h 4200133"/>
                  <a:gd name="connsiteX1" fmla="*/ 2088785 w 2630246"/>
                  <a:gd name="connsiteY1" fmla="*/ 3691595 h 4200133"/>
                  <a:gd name="connsiteX2" fmla="*/ 1533549 w 2630246"/>
                  <a:gd name="connsiteY2" fmla="*/ 4173943 h 4200133"/>
                  <a:gd name="connsiteX3" fmla="*/ 962730 w 2630246"/>
                  <a:gd name="connsiteY3" fmla="*/ 3848733 h 4200133"/>
                  <a:gd name="connsiteX4" fmla="*/ 738956 w 2630246"/>
                  <a:gd name="connsiteY4" fmla="*/ 3243943 h 4200133"/>
                  <a:gd name="connsiteX5" fmla="*/ 749778 w 2630246"/>
                  <a:gd name="connsiteY5" fmla="*/ 2264229 h 4200133"/>
                  <a:gd name="connsiteX6" fmla="*/ 5432 w 2630246"/>
                  <a:gd name="connsiteY6" fmla="*/ 1385161 h 4200133"/>
                  <a:gd name="connsiteX7" fmla="*/ 717185 w 2630246"/>
                  <a:gd name="connsiteY7" fmla="*/ 751114 h 4200133"/>
                  <a:gd name="connsiteX8" fmla="*/ 684528 w 2630246"/>
                  <a:gd name="connsiteY8" fmla="*/ 413657 h 4200133"/>
                  <a:gd name="connsiteX9" fmla="*/ 1642470 w 2630246"/>
                  <a:gd name="connsiteY9" fmla="*/ 21771 h 4200133"/>
                  <a:gd name="connsiteX10" fmla="*/ 2415356 w 2630246"/>
                  <a:gd name="connsiteY10" fmla="*/ 544286 h 4200133"/>
                  <a:gd name="connsiteX11" fmla="*/ 2556870 w 2630246"/>
                  <a:gd name="connsiteY11" fmla="*/ 1240971 h 4200133"/>
                  <a:gd name="connsiteX12" fmla="*/ 1975102 w 2630246"/>
                  <a:gd name="connsiteY12" fmla="*/ 2035629 h 4200133"/>
                  <a:gd name="connsiteX13" fmla="*/ 1740378 w 2630246"/>
                  <a:gd name="connsiteY13" fmla="*/ 2536371 h 4200133"/>
                  <a:gd name="connsiteX0" fmla="*/ 1240344 w 2130212"/>
                  <a:gd name="connsiteY0" fmla="*/ 2536371 h 4200133"/>
                  <a:gd name="connsiteX1" fmla="*/ 1588751 w 2130212"/>
                  <a:gd name="connsiteY1" fmla="*/ 3691595 h 4200133"/>
                  <a:gd name="connsiteX2" fmla="*/ 1033515 w 2130212"/>
                  <a:gd name="connsiteY2" fmla="*/ 4173943 h 4200133"/>
                  <a:gd name="connsiteX3" fmla="*/ 462696 w 2130212"/>
                  <a:gd name="connsiteY3" fmla="*/ 3848733 h 4200133"/>
                  <a:gd name="connsiteX4" fmla="*/ 238922 w 2130212"/>
                  <a:gd name="connsiteY4" fmla="*/ 3243943 h 4200133"/>
                  <a:gd name="connsiteX5" fmla="*/ 249744 w 2130212"/>
                  <a:gd name="connsiteY5" fmla="*/ 2264229 h 4200133"/>
                  <a:gd name="connsiteX6" fmla="*/ 5432 w 2130212"/>
                  <a:gd name="connsiteY6" fmla="*/ 1242261 h 4200133"/>
                  <a:gd name="connsiteX7" fmla="*/ 217151 w 2130212"/>
                  <a:gd name="connsiteY7" fmla="*/ 751114 h 4200133"/>
                  <a:gd name="connsiteX8" fmla="*/ 184494 w 2130212"/>
                  <a:gd name="connsiteY8" fmla="*/ 413657 h 4200133"/>
                  <a:gd name="connsiteX9" fmla="*/ 1142436 w 2130212"/>
                  <a:gd name="connsiteY9" fmla="*/ 21771 h 4200133"/>
                  <a:gd name="connsiteX10" fmla="*/ 1915322 w 2130212"/>
                  <a:gd name="connsiteY10" fmla="*/ 544286 h 4200133"/>
                  <a:gd name="connsiteX11" fmla="*/ 2056836 w 2130212"/>
                  <a:gd name="connsiteY11" fmla="*/ 1240971 h 4200133"/>
                  <a:gd name="connsiteX12" fmla="*/ 1475068 w 2130212"/>
                  <a:gd name="connsiteY12" fmla="*/ 2035629 h 4200133"/>
                  <a:gd name="connsiteX13" fmla="*/ 1240344 w 2130212"/>
                  <a:gd name="connsiteY13" fmla="*/ 2536371 h 4200133"/>
                  <a:gd name="connsiteX0" fmla="*/ 1240344 w 2130212"/>
                  <a:gd name="connsiteY0" fmla="*/ 2536371 h 4200133"/>
                  <a:gd name="connsiteX1" fmla="*/ 1588751 w 2130212"/>
                  <a:gd name="connsiteY1" fmla="*/ 3691595 h 4200133"/>
                  <a:gd name="connsiteX2" fmla="*/ 1033515 w 2130212"/>
                  <a:gd name="connsiteY2" fmla="*/ 4173943 h 4200133"/>
                  <a:gd name="connsiteX3" fmla="*/ 462696 w 2130212"/>
                  <a:gd name="connsiteY3" fmla="*/ 3848733 h 4200133"/>
                  <a:gd name="connsiteX4" fmla="*/ 238922 w 2130212"/>
                  <a:gd name="connsiteY4" fmla="*/ 3243943 h 4200133"/>
                  <a:gd name="connsiteX5" fmla="*/ 249744 w 2130212"/>
                  <a:gd name="connsiteY5" fmla="*/ 2264229 h 4200133"/>
                  <a:gd name="connsiteX6" fmla="*/ 5432 w 2130212"/>
                  <a:gd name="connsiteY6" fmla="*/ 1242261 h 4200133"/>
                  <a:gd name="connsiteX7" fmla="*/ 217151 w 2130212"/>
                  <a:gd name="connsiteY7" fmla="*/ 751114 h 4200133"/>
                  <a:gd name="connsiteX8" fmla="*/ 327338 w 2130212"/>
                  <a:gd name="connsiteY8" fmla="*/ 413657 h 4200133"/>
                  <a:gd name="connsiteX9" fmla="*/ 1142436 w 2130212"/>
                  <a:gd name="connsiteY9" fmla="*/ 21771 h 4200133"/>
                  <a:gd name="connsiteX10" fmla="*/ 1915322 w 2130212"/>
                  <a:gd name="connsiteY10" fmla="*/ 544286 h 4200133"/>
                  <a:gd name="connsiteX11" fmla="*/ 2056836 w 2130212"/>
                  <a:gd name="connsiteY11" fmla="*/ 1240971 h 4200133"/>
                  <a:gd name="connsiteX12" fmla="*/ 1475068 w 2130212"/>
                  <a:gd name="connsiteY12" fmla="*/ 2035629 h 4200133"/>
                  <a:gd name="connsiteX13" fmla="*/ 1240344 w 2130212"/>
                  <a:gd name="connsiteY13" fmla="*/ 2536371 h 4200133"/>
                  <a:gd name="connsiteX0" fmla="*/ 1862694 w 2752562"/>
                  <a:gd name="connsiteY0" fmla="*/ 2536371 h 4200133"/>
                  <a:gd name="connsiteX1" fmla="*/ 2211101 w 2752562"/>
                  <a:gd name="connsiteY1" fmla="*/ 3691595 h 4200133"/>
                  <a:gd name="connsiteX2" fmla="*/ 1655865 w 2752562"/>
                  <a:gd name="connsiteY2" fmla="*/ 4173943 h 4200133"/>
                  <a:gd name="connsiteX3" fmla="*/ 1085046 w 2752562"/>
                  <a:gd name="connsiteY3" fmla="*/ 3848733 h 4200133"/>
                  <a:gd name="connsiteX4" fmla="*/ 861272 w 2752562"/>
                  <a:gd name="connsiteY4" fmla="*/ 3243943 h 4200133"/>
                  <a:gd name="connsiteX5" fmla="*/ 872094 w 2752562"/>
                  <a:gd name="connsiteY5" fmla="*/ 2264229 h 4200133"/>
                  <a:gd name="connsiteX6" fmla="*/ 627782 w 2752562"/>
                  <a:gd name="connsiteY6" fmla="*/ 1242261 h 4200133"/>
                  <a:gd name="connsiteX7" fmla="*/ 53651 w 2752562"/>
                  <a:gd name="connsiteY7" fmla="*/ 322462 h 4200133"/>
                  <a:gd name="connsiteX8" fmla="*/ 949688 w 2752562"/>
                  <a:gd name="connsiteY8" fmla="*/ 413657 h 4200133"/>
                  <a:gd name="connsiteX9" fmla="*/ 1764786 w 2752562"/>
                  <a:gd name="connsiteY9" fmla="*/ 21771 h 4200133"/>
                  <a:gd name="connsiteX10" fmla="*/ 2537672 w 2752562"/>
                  <a:gd name="connsiteY10" fmla="*/ 544286 h 4200133"/>
                  <a:gd name="connsiteX11" fmla="*/ 2679186 w 2752562"/>
                  <a:gd name="connsiteY11" fmla="*/ 1240971 h 4200133"/>
                  <a:gd name="connsiteX12" fmla="*/ 2097418 w 2752562"/>
                  <a:gd name="connsiteY12" fmla="*/ 2035629 h 4200133"/>
                  <a:gd name="connsiteX13" fmla="*/ 1862694 w 2752562"/>
                  <a:gd name="connsiteY13" fmla="*/ 2536371 h 4200133"/>
                  <a:gd name="connsiteX0" fmla="*/ 1240344 w 2130212"/>
                  <a:gd name="connsiteY0" fmla="*/ 2536371 h 4200133"/>
                  <a:gd name="connsiteX1" fmla="*/ 1588751 w 2130212"/>
                  <a:gd name="connsiteY1" fmla="*/ 3691595 h 4200133"/>
                  <a:gd name="connsiteX2" fmla="*/ 1033515 w 2130212"/>
                  <a:gd name="connsiteY2" fmla="*/ 4173943 h 4200133"/>
                  <a:gd name="connsiteX3" fmla="*/ 462696 w 2130212"/>
                  <a:gd name="connsiteY3" fmla="*/ 3848733 h 4200133"/>
                  <a:gd name="connsiteX4" fmla="*/ 238922 w 2130212"/>
                  <a:gd name="connsiteY4" fmla="*/ 3243943 h 4200133"/>
                  <a:gd name="connsiteX5" fmla="*/ 249744 w 2130212"/>
                  <a:gd name="connsiteY5" fmla="*/ 2264229 h 4200133"/>
                  <a:gd name="connsiteX6" fmla="*/ 5432 w 2130212"/>
                  <a:gd name="connsiteY6" fmla="*/ 1242261 h 4200133"/>
                  <a:gd name="connsiteX7" fmla="*/ 145649 w 2130212"/>
                  <a:gd name="connsiteY7" fmla="*/ 751066 h 4200133"/>
                  <a:gd name="connsiteX8" fmla="*/ 327338 w 2130212"/>
                  <a:gd name="connsiteY8" fmla="*/ 413657 h 4200133"/>
                  <a:gd name="connsiteX9" fmla="*/ 1142436 w 2130212"/>
                  <a:gd name="connsiteY9" fmla="*/ 21771 h 4200133"/>
                  <a:gd name="connsiteX10" fmla="*/ 1915322 w 2130212"/>
                  <a:gd name="connsiteY10" fmla="*/ 544286 h 4200133"/>
                  <a:gd name="connsiteX11" fmla="*/ 2056836 w 2130212"/>
                  <a:gd name="connsiteY11" fmla="*/ 1240971 h 4200133"/>
                  <a:gd name="connsiteX12" fmla="*/ 1475068 w 2130212"/>
                  <a:gd name="connsiteY12" fmla="*/ 2035629 h 4200133"/>
                  <a:gd name="connsiteX13" fmla="*/ 1240344 w 2130212"/>
                  <a:gd name="connsiteY13" fmla="*/ 2536371 h 4200133"/>
                  <a:gd name="connsiteX0" fmla="*/ 1240344 w 2130212"/>
                  <a:gd name="connsiteY0" fmla="*/ 2536371 h 4200133"/>
                  <a:gd name="connsiteX1" fmla="*/ 1588751 w 2130212"/>
                  <a:gd name="connsiteY1" fmla="*/ 3691595 h 4200133"/>
                  <a:gd name="connsiteX2" fmla="*/ 1033515 w 2130212"/>
                  <a:gd name="connsiteY2" fmla="*/ 4173943 h 4200133"/>
                  <a:gd name="connsiteX3" fmla="*/ 462696 w 2130212"/>
                  <a:gd name="connsiteY3" fmla="*/ 3848733 h 4200133"/>
                  <a:gd name="connsiteX4" fmla="*/ 238922 w 2130212"/>
                  <a:gd name="connsiteY4" fmla="*/ 3243943 h 4200133"/>
                  <a:gd name="connsiteX5" fmla="*/ 249744 w 2130212"/>
                  <a:gd name="connsiteY5" fmla="*/ 2264229 h 4200133"/>
                  <a:gd name="connsiteX6" fmla="*/ 5432 w 2130212"/>
                  <a:gd name="connsiteY6" fmla="*/ 1242261 h 4200133"/>
                  <a:gd name="connsiteX7" fmla="*/ 145649 w 2130212"/>
                  <a:gd name="connsiteY7" fmla="*/ 751066 h 4200133"/>
                  <a:gd name="connsiteX8" fmla="*/ 327338 w 2130212"/>
                  <a:gd name="connsiteY8" fmla="*/ 413657 h 4200133"/>
                  <a:gd name="connsiteX9" fmla="*/ 1142436 w 2130212"/>
                  <a:gd name="connsiteY9" fmla="*/ 21771 h 4200133"/>
                  <a:gd name="connsiteX10" fmla="*/ 1915322 w 2130212"/>
                  <a:gd name="connsiteY10" fmla="*/ 544286 h 4200133"/>
                  <a:gd name="connsiteX11" fmla="*/ 2056836 w 2130212"/>
                  <a:gd name="connsiteY11" fmla="*/ 1240971 h 4200133"/>
                  <a:gd name="connsiteX12" fmla="*/ 1475068 w 2130212"/>
                  <a:gd name="connsiteY12" fmla="*/ 2035629 h 4200133"/>
                  <a:gd name="connsiteX13" fmla="*/ 1240344 w 2130212"/>
                  <a:gd name="connsiteY13" fmla="*/ 2536371 h 4200133"/>
                  <a:gd name="connsiteX0" fmla="*/ 1240344 w 2130212"/>
                  <a:gd name="connsiteY0" fmla="*/ 2393519 h 4057281"/>
                  <a:gd name="connsiteX1" fmla="*/ 1588751 w 2130212"/>
                  <a:gd name="connsiteY1" fmla="*/ 3548743 h 4057281"/>
                  <a:gd name="connsiteX2" fmla="*/ 1033515 w 2130212"/>
                  <a:gd name="connsiteY2" fmla="*/ 4031091 h 4057281"/>
                  <a:gd name="connsiteX3" fmla="*/ 462696 w 2130212"/>
                  <a:gd name="connsiteY3" fmla="*/ 3705881 h 4057281"/>
                  <a:gd name="connsiteX4" fmla="*/ 238922 w 2130212"/>
                  <a:gd name="connsiteY4" fmla="*/ 3101091 h 4057281"/>
                  <a:gd name="connsiteX5" fmla="*/ 249744 w 2130212"/>
                  <a:gd name="connsiteY5" fmla="*/ 2121377 h 4057281"/>
                  <a:gd name="connsiteX6" fmla="*/ 5432 w 2130212"/>
                  <a:gd name="connsiteY6" fmla="*/ 1099409 h 4057281"/>
                  <a:gd name="connsiteX7" fmla="*/ 145649 w 2130212"/>
                  <a:gd name="connsiteY7" fmla="*/ 608214 h 4057281"/>
                  <a:gd name="connsiteX8" fmla="*/ 327338 w 2130212"/>
                  <a:gd name="connsiteY8" fmla="*/ 270805 h 4057281"/>
                  <a:gd name="connsiteX9" fmla="*/ 1142436 w 2130212"/>
                  <a:gd name="connsiteY9" fmla="*/ 21771 h 4057281"/>
                  <a:gd name="connsiteX10" fmla="*/ 1915322 w 2130212"/>
                  <a:gd name="connsiteY10" fmla="*/ 401434 h 4057281"/>
                  <a:gd name="connsiteX11" fmla="*/ 2056836 w 2130212"/>
                  <a:gd name="connsiteY11" fmla="*/ 1098119 h 4057281"/>
                  <a:gd name="connsiteX12" fmla="*/ 1475068 w 2130212"/>
                  <a:gd name="connsiteY12" fmla="*/ 1892777 h 4057281"/>
                  <a:gd name="connsiteX13" fmla="*/ 1240344 w 2130212"/>
                  <a:gd name="connsiteY13" fmla="*/ 2393519 h 4057281"/>
                  <a:gd name="connsiteX0" fmla="*/ 1240344 w 2130212"/>
                  <a:gd name="connsiteY0" fmla="*/ 2393519 h 4057281"/>
                  <a:gd name="connsiteX1" fmla="*/ 1588751 w 2130212"/>
                  <a:gd name="connsiteY1" fmla="*/ 3548743 h 4057281"/>
                  <a:gd name="connsiteX2" fmla="*/ 1033515 w 2130212"/>
                  <a:gd name="connsiteY2" fmla="*/ 4031091 h 4057281"/>
                  <a:gd name="connsiteX3" fmla="*/ 462696 w 2130212"/>
                  <a:gd name="connsiteY3" fmla="*/ 3705881 h 4057281"/>
                  <a:gd name="connsiteX4" fmla="*/ 238922 w 2130212"/>
                  <a:gd name="connsiteY4" fmla="*/ 3101091 h 4057281"/>
                  <a:gd name="connsiteX5" fmla="*/ 249744 w 2130212"/>
                  <a:gd name="connsiteY5" fmla="*/ 2121377 h 4057281"/>
                  <a:gd name="connsiteX6" fmla="*/ 5432 w 2130212"/>
                  <a:gd name="connsiteY6" fmla="*/ 1099409 h 4057281"/>
                  <a:gd name="connsiteX7" fmla="*/ 145649 w 2130212"/>
                  <a:gd name="connsiteY7" fmla="*/ 608214 h 4057281"/>
                  <a:gd name="connsiteX8" fmla="*/ 327338 w 2130212"/>
                  <a:gd name="connsiteY8" fmla="*/ 270805 h 4057281"/>
                  <a:gd name="connsiteX9" fmla="*/ 1142436 w 2130212"/>
                  <a:gd name="connsiteY9" fmla="*/ 21771 h 4057281"/>
                  <a:gd name="connsiteX10" fmla="*/ 1915322 w 2130212"/>
                  <a:gd name="connsiteY10" fmla="*/ 401434 h 4057281"/>
                  <a:gd name="connsiteX11" fmla="*/ 2056836 w 2130212"/>
                  <a:gd name="connsiteY11" fmla="*/ 1098119 h 4057281"/>
                  <a:gd name="connsiteX12" fmla="*/ 1475068 w 2130212"/>
                  <a:gd name="connsiteY12" fmla="*/ 1892777 h 4057281"/>
                  <a:gd name="connsiteX13" fmla="*/ 1240344 w 2130212"/>
                  <a:gd name="connsiteY13" fmla="*/ 2393519 h 4057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30212" h="4057281">
                    <a:moveTo>
                      <a:pt x="1240344" y="2393519"/>
                    </a:moveTo>
                    <a:cubicBezTo>
                      <a:pt x="1286509" y="2898097"/>
                      <a:pt x="1638881" y="3124083"/>
                      <a:pt x="1588751" y="3548743"/>
                    </a:cubicBezTo>
                    <a:cubicBezTo>
                      <a:pt x="1554269" y="3821672"/>
                      <a:pt x="1221191" y="4004901"/>
                      <a:pt x="1033515" y="4031091"/>
                    </a:cubicBezTo>
                    <a:cubicBezTo>
                      <a:pt x="845839" y="4057281"/>
                      <a:pt x="678145" y="3985354"/>
                      <a:pt x="462696" y="3705881"/>
                    </a:cubicBezTo>
                    <a:cubicBezTo>
                      <a:pt x="330264" y="3550881"/>
                      <a:pt x="274414" y="3365175"/>
                      <a:pt x="238922" y="3101091"/>
                    </a:cubicBezTo>
                    <a:cubicBezTo>
                      <a:pt x="203430" y="2837007"/>
                      <a:pt x="316203" y="2851621"/>
                      <a:pt x="249744" y="2121377"/>
                    </a:cubicBezTo>
                    <a:cubicBezTo>
                      <a:pt x="154044" y="1751716"/>
                      <a:pt x="19730" y="1497194"/>
                      <a:pt x="5432" y="1099409"/>
                    </a:cubicBezTo>
                    <a:cubicBezTo>
                      <a:pt x="0" y="847223"/>
                      <a:pt x="91998" y="746315"/>
                      <a:pt x="145649" y="608214"/>
                    </a:cubicBezTo>
                    <a:cubicBezTo>
                      <a:pt x="199300" y="470113"/>
                      <a:pt x="161207" y="368545"/>
                      <a:pt x="327338" y="270805"/>
                    </a:cubicBezTo>
                    <a:cubicBezTo>
                      <a:pt x="493469" y="173065"/>
                      <a:pt x="877772" y="0"/>
                      <a:pt x="1142436" y="21771"/>
                    </a:cubicBezTo>
                    <a:cubicBezTo>
                      <a:pt x="1407100" y="43542"/>
                      <a:pt x="1762922" y="222043"/>
                      <a:pt x="1915322" y="401434"/>
                    </a:cubicBezTo>
                    <a:cubicBezTo>
                      <a:pt x="2067722" y="580825"/>
                      <a:pt x="2130212" y="849562"/>
                      <a:pt x="2056836" y="1098119"/>
                    </a:cubicBezTo>
                    <a:cubicBezTo>
                      <a:pt x="1983460" y="1346676"/>
                      <a:pt x="1611139" y="1676877"/>
                      <a:pt x="1475068" y="1892777"/>
                    </a:cubicBezTo>
                    <a:cubicBezTo>
                      <a:pt x="1255997" y="2228412"/>
                      <a:pt x="1281272" y="2201202"/>
                      <a:pt x="1240344" y="2393519"/>
                    </a:cubicBezTo>
                    <a:close/>
                  </a:path>
                </a:pathLst>
              </a:custGeom>
              <a:solidFill>
                <a:schemeClr val="bg1"/>
              </a:solidFill>
              <a:ln>
                <a:noFill/>
              </a:ln>
              <a:sp3d extrusionH="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Freeform 28"/>
              <p:cNvSpPr/>
              <p:nvPr/>
            </p:nvSpPr>
            <p:spPr>
              <a:xfrm>
                <a:off x="3016260" y="1404699"/>
                <a:ext cx="716740" cy="772188"/>
              </a:xfrm>
              <a:custGeom>
                <a:avLst/>
                <a:gdLst>
                  <a:gd name="connsiteX0" fmla="*/ 635001 w 763814"/>
                  <a:gd name="connsiteY0" fmla="*/ 192314 h 776514"/>
                  <a:gd name="connsiteX1" fmla="*/ 330201 w 763814"/>
                  <a:gd name="connsiteY1" fmla="*/ 29028 h 776514"/>
                  <a:gd name="connsiteX2" fmla="*/ 36286 w 763814"/>
                  <a:gd name="connsiteY2" fmla="*/ 366485 h 776514"/>
                  <a:gd name="connsiteX3" fmla="*/ 547915 w 763814"/>
                  <a:gd name="connsiteY3" fmla="*/ 529771 h 776514"/>
                  <a:gd name="connsiteX4" fmla="*/ 112486 w 763814"/>
                  <a:gd name="connsiteY4" fmla="*/ 562428 h 776514"/>
                  <a:gd name="connsiteX5" fmla="*/ 428172 w 763814"/>
                  <a:gd name="connsiteY5" fmla="*/ 747485 h 776514"/>
                  <a:gd name="connsiteX6" fmla="*/ 722086 w 763814"/>
                  <a:gd name="connsiteY6" fmla="*/ 388256 h 776514"/>
                  <a:gd name="connsiteX7" fmla="*/ 177801 w 763814"/>
                  <a:gd name="connsiteY7" fmla="*/ 268514 h 776514"/>
                  <a:gd name="connsiteX8" fmla="*/ 635001 w 763814"/>
                  <a:gd name="connsiteY8" fmla="*/ 192314 h 776514"/>
                  <a:gd name="connsiteX0" fmla="*/ 635001 w 763814"/>
                  <a:gd name="connsiteY0" fmla="*/ 251826 h 764612"/>
                  <a:gd name="connsiteX1" fmla="*/ 330201 w 763814"/>
                  <a:gd name="connsiteY1" fmla="*/ 17126 h 764612"/>
                  <a:gd name="connsiteX2" fmla="*/ 36286 w 763814"/>
                  <a:gd name="connsiteY2" fmla="*/ 354583 h 764612"/>
                  <a:gd name="connsiteX3" fmla="*/ 547915 w 763814"/>
                  <a:gd name="connsiteY3" fmla="*/ 517869 h 764612"/>
                  <a:gd name="connsiteX4" fmla="*/ 112486 w 763814"/>
                  <a:gd name="connsiteY4" fmla="*/ 550526 h 764612"/>
                  <a:gd name="connsiteX5" fmla="*/ 428172 w 763814"/>
                  <a:gd name="connsiteY5" fmla="*/ 735583 h 764612"/>
                  <a:gd name="connsiteX6" fmla="*/ 722086 w 763814"/>
                  <a:gd name="connsiteY6" fmla="*/ 376354 h 764612"/>
                  <a:gd name="connsiteX7" fmla="*/ 177801 w 763814"/>
                  <a:gd name="connsiteY7" fmla="*/ 256612 h 764612"/>
                  <a:gd name="connsiteX8" fmla="*/ 635001 w 763814"/>
                  <a:gd name="connsiteY8" fmla="*/ 251826 h 764612"/>
                  <a:gd name="connsiteX0" fmla="*/ 635001 w 763814"/>
                  <a:gd name="connsiteY0" fmla="*/ 245144 h 757930"/>
                  <a:gd name="connsiteX1" fmla="*/ 330201 w 763814"/>
                  <a:gd name="connsiteY1" fmla="*/ 10444 h 757930"/>
                  <a:gd name="connsiteX2" fmla="*/ 36286 w 763814"/>
                  <a:gd name="connsiteY2" fmla="*/ 347901 h 757930"/>
                  <a:gd name="connsiteX3" fmla="*/ 547915 w 763814"/>
                  <a:gd name="connsiteY3" fmla="*/ 511187 h 757930"/>
                  <a:gd name="connsiteX4" fmla="*/ 112486 w 763814"/>
                  <a:gd name="connsiteY4" fmla="*/ 543844 h 757930"/>
                  <a:gd name="connsiteX5" fmla="*/ 428172 w 763814"/>
                  <a:gd name="connsiteY5" fmla="*/ 728901 h 757930"/>
                  <a:gd name="connsiteX6" fmla="*/ 722086 w 763814"/>
                  <a:gd name="connsiteY6" fmla="*/ 369672 h 757930"/>
                  <a:gd name="connsiteX7" fmla="*/ 177801 w 763814"/>
                  <a:gd name="connsiteY7" fmla="*/ 249930 h 757930"/>
                  <a:gd name="connsiteX8" fmla="*/ 635001 w 763814"/>
                  <a:gd name="connsiteY8" fmla="*/ 245144 h 757930"/>
                  <a:gd name="connsiteX0" fmla="*/ 563595 w 692408"/>
                  <a:gd name="connsiteY0" fmla="*/ 245144 h 757930"/>
                  <a:gd name="connsiteX1" fmla="*/ 258795 w 692408"/>
                  <a:gd name="connsiteY1" fmla="*/ 10444 h 757930"/>
                  <a:gd name="connsiteX2" fmla="*/ 36286 w 692408"/>
                  <a:gd name="connsiteY2" fmla="*/ 347901 h 757930"/>
                  <a:gd name="connsiteX3" fmla="*/ 476509 w 692408"/>
                  <a:gd name="connsiteY3" fmla="*/ 511187 h 757930"/>
                  <a:gd name="connsiteX4" fmla="*/ 41080 w 692408"/>
                  <a:gd name="connsiteY4" fmla="*/ 543844 h 757930"/>
                  <a:gd name="connsiteX5" fmla="*/ 356766 w 692408"/>
                  <a:gd name="connsiteY5" fmla="*/ 728901 h 757930"/>
                  <a:gd name="connsiteX6" fmla="*/ 650680 w 692408"/>
                  <a:gd name="connsiteY6" fmla="*/ 369672 h 757930"/>
                  <a:gd name="connsiteX7" fmla="*/ 106395 w 692408"/>
                  <a:gd name="connsiteY7" fmla="*/ 249930 h 757930"/>
                  <a:gd name="connsiteX8" fmla="*/ 563595 w 692408"/>
                  <a:gd name="connsiteY8" fmla="*/ 245144 h 757930"/>
                  <a:gd name="connsiteX0" fmla="*/ 576026 w 704839"/>
                  <a:gd name="connsiteY0" fmla="*/ 245144 h 757930"/>
                  <a:gd name="connsiteX1" fmla="*/ 271226 w 704839"/>
                  <a:gd name="connsiteY1" fmla="*/ 10444 h 757930"/>
                  <a:gd name="connsiteX2" fmla="*/ 48717 w 704839"/>
                  <a:gd name="connsiteY2" fmla="*/ 347901 h 757930"/>
                  <a:gd name="connsiteX3" fmla="*/ 488940 w 704839"/>
                  <a:gd name="connsiteY3" fmla="*/ 511187 h 757930"/>
                  <a:gd name="connsiteX4" fmla="*/ 53511 w 704839"/>
                  <a:gd name="connsiteY4" fmla="*/ 543844 h 757930"/>
                  <a:gd name="connsiteX5" fmla="*/ 369197 w 704839"/>
                  <a:gd name="connsiteY5" fmla="*/ 728901 h 757930"/>
                  <a:gd name="connsiteX6" fmla="*/ 663111 w 704839"/>
                  <a:gd name="connsiteY6" fmla="*/ 369672 h 757930"/>
                  <a:gd name="connsiteX7" fmla="*/ 118826 w 704839"/>
                  <a:gd name="connsiteY7" fmla="*/ 249930 h 757930"/>
                  <a:gd name="connsiteX8" fmla="*/ 576026 w 704839"/>
                  <a:gd name="connsiteY8" fmla="*/ 245144 h 757930"/>
                  <a:gd name="connsiteX0" fmla="*/ 576026 w 704839"/>
                  <a:gd name="connsiteY0" fmla="*/ 245144 h 757930"/>
                  <a:gd name="connsiteX1" fmla="*/ 271226 w 704839"/>
                  <a:gd name="connsiteY1" fmla="*/ 10444 h 757930"/>
                  <a:gd name="connsiteX2" fmla="*/ 48717 w 704839"/>
                  <a:gd name="connsiteY2" fmla="*/ 347901 h 757930"/>
                  <a:gd name="connsiteX3" fmla="*/ 488940 w 704839"/>
                  <a:gd name="connsiteY3" fmla="*/ 511187 h 757930"/>
                  <a:gd name="connsiteX4" fmla="*/ 53511 w 704839"/>
                  <a:gd name="connsiteY4" fmla="*/ 543844 h 757930"/>
                  <a:gd name="connsiteX5" fmla="*/ 369197 w 704839"/>
                  <a:gd name="connsiteY5" fmla="*/ 728901 h 757930"/>
                  <a:gd name="connsiteX6" fmla="*/ 663111 w 704839"/>
                  <a:gd name="connsiteY6" fmla="*/ 369672 h 757930"/>
                  <a:gd name="connsiteX7" fmla="*/ 118826 w 704839"/>
                  <a:gd name="connsiteY7" fmla="*/ 249930 h 757930"/>
                  <a:gd name="connsiteX8" fmla="*/ 576026 w 704839"/>
                  <a:gd name="connsiteY8" fmla="*/ 245144 h 757930"/>
                  <a:gd name="connsiteX0" fmla="*/ 576026 w 704839"/>
                  <a:gd name="connsiteY0" fmla="*/ 245144 h 757930"/>
                  <a:gd name="connsiteX1" fmla="*/ 271226 w 704839"/>
                  <a:gd name="connsiteY1" fmla="*/ 10444 h 757930"/>
                  <a:gd name="connsiteX2" fmla="*/ 48717 w 704839"/>
                  <a:gd name="connsiteY2" fmla="*/ 347901 h 757930"/>
                  <a:gd name="connsiteX3" fmla="*/ 488940 w 704839"/>
                  <a:gd name="connsiteY3" fmla="*/ 511187 h 757930"/>
                  <a:gd name="connsiteX4" fmla="*/ 53511 w 704839"/>
                  <a:gd name="connsiteY4" fmla="*/ 543844 h 757930"/>
                  <a:gd name="connsiteX5" fmla="*/ 369197 w 704839"/>
                  <a:gd name="connsiteY5" fmla="*/ 728901 h 757930"/>
                  <a:gd name="connsiteX6" fmla="*/ 663111 w 704839"/>
                  <a:gd name="connsiteY6" fmla="*/ 369672 h 757930"/>
                  <a:gd name="connsiteX7" fmla="*/ 118826 w 704839"/>
                  <a:gd name="connsiteY7" fmla="*/ 249930 h 757930"/>
                  <a:gd name="connsiteX8" fmla="*/ 576026 w 704839"/>
                  <a:gd name="connsiteY8" fmla="*/ 245144 h 757930"/>
                  <a:gd name="connsiteX0" fmla="*/ 576026 w 716740"/>
                  <a:gd name="connsiteY0" fmla="*/ 245144 h 615030"/>
                  <a:gd name="connsiteX1" fmla="*/ 271226 w 716740"/>
                  <a:gd name="connsiteY1" fmla="*/ 10444 h 615030"/>
                  <a:gd name="connsiteX2" fmla="*/ 48717 w 716740"/>
                  <a:gd name="connsiteY2" fmla="*/ 347901 h 615030"/>
                  <a:gd name="connsiteX3" fmla="*/ 488940 w 716740"/>
                  <a:gd name="connsiteY3" fmla="*/ 511187 h 615030"/>
                  <a:gd name="connsiteX4" fmla="*/ 53511 w 716740"/>
                  <a:gd name="connsiteY4" fmla="*/ 543844 h 615030"/>
                  <a:gd name="connsiteX5" fmla="*/ 440603 w 716740"/>
                  <a:gd name="connsiteY5" fmla="*/ 586001 h 615030"/>
                  <a:gd name="connsiteX6" fmla="*/ 663111 w 716740"/>
                  <a:gd name="connsiteY6" fmla="*/ 369672 h 615030"/>
                  <a:gd name="connsiteX7" fmla="*/ 118826 w 716740"/>
                  <a:gd name="connsiteY7" fmla="*/ 249930 h 615030"/>
                  <a:gd name="connsiteX8" fmla="*/ 576026 w 716740"/>
                  <a:gd name="connsiteY8" fmla="*/ 245144 h 615030"/>
                  <a:gd name="connsiteX0" fmla="*/ 576026 w 716740"/>
                  <a:gd name="connsiteY0" fmla="*/ 245144 h 615030"/>
                  <a:gd name="connsiteX1" fmla="*/ 271226 w 716740"/>
                  <a:gd name="connsiteY1" fmla="*/ 10444 h 615030"/>
                  <a:gd name="connsiteX2" fmla="*/ 48717 w 716740"/>
                  <a:gd name="connsiteY2" fmla="*/ 347901 h 615030"/>
                  <a:gd name="connsiteX3" fmla="*/ 488940 w 716740"/>
                  <a:gd name="connsiteY3" fmla="*/ 511187 h 615030"/>
                  <a:gd name="connsiteX4" fmla="*/ 53511 w 716740"/>
                  <a:gd name="connsiteY4" fmla="*/ 543844 h 615030"/>
                  <a:gd name="connsiteX5" fmla="*/ 440603 w 716740"/>
                  <a:gd name="connsiteY5" fmla="*/ 586001 h 615030"/>
                  <a:gd name="connsiteX6" fmla="*/ 663111 w 716740"/>
                  <a:gd name="connsiteY6" fmla="*/ 369672 h 615030"/>
                  <a:gd name="connsiteX7" fmla="*/ 118826 w 716740"/>
                  <a:gd name="connsiteY7" fmla="*/ 249930 h 615030"/>
                  <a:gd name="connsiteX8" fmla="*/ 576026 w 716740"/>
                  <a:gd name="connsiteY8" fmla="*/ 245144 h 615030"/>
                  <a:gd name="connsiteX0" fmla="*/ 576026 w 716740"/>
                  <a:gd name="connsiteY0" fmla="*/ 245144 h 664570"/>
                  <a:gd name="connsiteX1" fmla="*/ 271226 w 716740"/>
                  <a:gd name="connsiteY1" fmla="*/ 10444 h 664570"/>
                  <a:gd name="connsiteX2" fmla="*/ 48717 w 716740"/>
                  <a:gd name="connsiteY2" fmla="*/ 347901 h 664570"/>
                  <a:gd name="connsiteX3" fmla="*/ 488940 w 716740"/>
                  <a:gd name="connsiteY3" fmla="*/ 511187 h 664570"/>
                  <a:gd name="connsiteX4" fmla="*/ 53511 w 716740"/>
                  <a:gd name="connsiteY4" fmla="*/ 543844 h 664570"/>
                  <a:gd name="connsiteX5" fmla="*/ 440603 w 716740"/>
                  <a:gd name="connsiteY5" fmla="*/ 586001 h 664570"/>
                  <a:gd name="connsiteX6" fmla="*/ 663111 w 716740"/>
                  <a:gd name="connsiteY6" fmla="*/ 369672 h 664570"/>
                  <a:gd name="connsiteX7" fmla="*/ 118826 w 716740"/>
                  <a:gd name="connsiteY7" fmla="*/ 249930 h 664570"/>
                  <a:gd name="connsiteX8" fmla="*/ 576026 w 716740"/>
                  <a:gd name="connsiteY8" fmla="*/ 245144 h 664570"/>
                  <a:gd name="connsiteX0" fmla="*/ 576026 w 716740"/>
                  <a:gd name="connsiteY0" fmla="*/ 245144 h 735984"/>
                  <a:gd name="connsiteX1" fmla="*/ 271226 w 716740"/>
                  <a:gd name="connsiteY1" fmla="*/ 10444 h 735984"/>
                  <a:gd name="connsiteX2" fmla="*/ 48717 w 716740"/>
                  <a:gd name="connsiteY2" fmla="*/ 347901 h 735984"/>
                  <a:gd name="connsiteX3" fmla="*/ 488940 w 716740"/>
                  <a:gd name="connsiteY3" fmla="*/ 511187 h 735984"/>
                  <a:gd name="connsiteX4" fmla="*/ 53511 w 716740"/>
                  <a:gd name="connsiteY4" fmla="*/ 543844 h 735984"/>
                  <a:gd name="connsiteX5" fmla="*/ 440603 w 716740"/>
                  <a:gd name="connsiteY5" fmla="*/ 657415 h 735984"/>
                  <a:gd name="connsiteX6" fmla="*/ 663111 w 716740"/>
                  <a:gd name="connsiteY6" fmla="*/ 369672 h 735984"/>
                  <a:gd name="connsiteX7" fmla="*/ 118826 w 716740"/>
                  <a:gd name="connsiteY7" fmla="*/ 249930 h 735984"/>
                  <a:gd name="connsiteX8" fmla="*/ 576026 w 716740"/>
                  <a:gd name="connsiteY8" fmla="*/ 245144 h 735984"/>
                  <a:gd name="connsiteX0" fmla="*/ 576026 w 716740"/>
                  <a:gd name="connsiteY0" fmla="*/ 245144 h 735984"/>
                  <a:gd name="connsiteX1" fmla="*/ 271226 w 716740"/>
                  <a:gd name="connsiteY1" fmla="*/ 10444 h 735984"/>
                  <a:gd name="connsiteX2" fmla="*/ 48717 w 716740"/>
                  <a:gd name="connsiteY2" fmla="*/ 347901 h 735984"/>
                  <a:gd name="connsiteX3" fmla="*/ 488940 w 716740"/>
                  <a:gd name="connsiteY3" fmla="*/ 511187 h 735984"/>
                  <a:gd name="connsiteX4" fmla="*/ 53511 w 716740"/>
                  <a:gd name="connsiteY4" fmla="*/ 543844 h 735984"/>
                  <a:gd name="connsiteX5" fmla="*/ 440603 w 716740"/>
                  <a:gd name="connsiteY5" fmla="*/ 657415 h 735984"/>
                  <a:gd name="connsiteX6" fmla="*/ 663111 w 716740"/>
                  <a:gd name="connsiteY6" fmla="*/ 369672 h 735984"/>
                  <a:gd name="connsiteX7" fmla="*/ 118826 w 716740"/>
                  <a:gd name="connsiteY7" fmla="*/ 249930 h 735984"/>
                  <a:gd name="connsiteX8" fmla="*/ 576026 w 716740"/>
                  <a:gd name="connsiteY8" fmla="*/ 245144 h 735984"/>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543844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6740" h="772188">
                    <a:moveTo>
                      <a:pt x="576026" y="245144"/>
                    </a:moveTo>
                    <a:cubicBezTo>
                      <a:pt x="601426" y="205230"/>
                      <a:pt x="470080" y="0"/>
                      <a:pt x="271226" y="10444"/>
                    </a:cubicBezTo>
                    <a:cubicBezTo>
                      <a:pt x="0" y="31394"/>
                      <a:pt x="12431" y="264444"/>
                      <a:pt x="48717" y="347901"/>
                    </a:cubicBezTo>
                    <a:cubicBezTo>
                      <a:pt x="85003" y="431358"/>
                      <a:pt x="485291" y="454256"/>
                      <a:pt x="488940" y="511187"/>
                    </a:cubicBezTo>
                    <a:cubicBezTo>
                      <a:pt x="494509" y="614812"/>
                      <a:pt x="159685" y="358487"/>
                      <a:pt x="53511" y="472382"/>
                    </a:cubicBezTo>
                    <a:cubicBezTo>
                      <a:pt x="45455" y="496753"/>
                      <a:pt x="202813" y="772188"/>
                      <a:pt x="440603" y="657415"/>
                    </a:cubicBezTo>
                    <a:cubicBezTo>
                      <a:pt x="649849" y="552206"/>
                      <a:pt x="716740" y="437586"/>
                      <a:pt x="663111" y="369672"/>
                    </a:cubicBezTo>
                    <a:cubicBezTo>
                      <a:pt x="609482" y="301758"/>
                      <a:pt x="133340" y="270685"/>
                      <a:pt x="118826" y="249930"/>
                    </a:cubicBezTo>
                    <a:cubicBezTo>
                      <a:pt x="179570" y="155845"/>
                      <a:pt x="514438" y="307930"/>
                      <a:pt x="576026" y="245144"/>
                    </a:cubicBezTo>
                    <a:close/>
                  </a:path>
                </a:pathLst>
              </a:custGeom>
              <a:solidFill>
                <a:schemeClr val="accent2">
                  <a:lumMod val="75000"/>
                </a:schemeClr>
              </a:solidFill>
              <a:ln>
                <a:noFill/>
              </a:ln>
              <a:sp3d extrusionH="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Freeform 29"/>
              <p:cNvSpPr/>
              <p:nvPr/>
            </p:nvSpPr>
            <p:spPr>
              <a:xfrm>
                <a:off x="3714744" y="1289019"/>
                <a:ext cx="453571" cy="570623"/>
              </a:xfrm>
              <a:custGeom>
                <a:avLst/>
                <a:gdLst>
                  <a:gd name="connsiteX0" fmla="*/ 179614 w 453571"/>
                  <a:gd name="connsiteY0" fmla="*/ 522514 h 531585"/>
                  <a:gd name="connsiteX1" fmla="*/ 5443 w 453571"/>
                  <a:gd name="connsiteY1" fmla="*/ 250372 h 531585"/>
                  <a:gd name="connsiteX2" fmla="*/ 146957 w 453571"/>
                  <a:gd name="connsiteY2" fmla="*/ 21772 h 531585"/>
                  <a:gd name="connsiteX3" fmla="*/ 223157 w 453571"/>
                  <a:gd name="connsiteY3" fmla="*/ 239486 h 531585"/>
                  <a:gd name="connsiteX4" fmla="*/ 277586 w 453571"/>
                  <a:gd name="connsiteY4" fmla="*/ 10886 h 531585"/>
                  <a:gd name="connsiteX5" fmla="*/ 451757 w 453571"/>
                  <a:gd name="connsiteY5" fmla="*/ 304800 h 531585"/>
                  <a:gd name="connsiteX6" fmla="*/ 288471 w 453571"/>
                  <a:gd name="connsiteY6" fmla="*/ 500743 h 531585"/>
                  <a:gd name="connsiteX7" fmla="*/ 321129 w 453571"/>
                  <a:gd name="connsiteY7" fmla="*/ 174172 h 531585"/>
                  <a:gd name="connsiteX8" fmla="*/ 244929 w 453571"/>
                  <a:gd name="connsiteY8" fmla="*/ 391886 h 531585"/>
                  <a:gd name="connsiteX9" fmla="*/ 114300 w 453571"/>
                  <a:gd name="connsiteY9" fmla="*/ 195943 h 531585"/>
                  <a:gd name="connsiteX10" fmla="*/ 179614 w 453571"/>
                  <a:gd name="connsiteY10" fmla="*/ 522514 h 531585"/>
                  <a:gd name="connsiteX0" fmla="*/ 179614 w 453571"/>
                  <a:gd name="connsiteY0" fmla="*/ 541594 h 550665"/>
                  <a:gd name="connsiteX1" fmla="*/ 5443 w 453571"/>
                  <a:gd name="connsiteY1" fmla="*/ 269452 h 550665"/>
                  <a:gd name="connsiteX2" fmla="*/ 146957 w 453571"/>
                  <a:gd name="connsiteY2" fmla="*/ 40852 h 550665"/>
                  <a:gd name="connsiteX3" fmla="*/ 223157 w 453571"/>
                  <a:gd name="connsiteY3" fmla="*/ 258566 h 550665"/>
                  <a:gd name="connsiteX4" fmla="*/ 277586 w 453571"/>
                  <a:gd name="connsiteY4" fmla="*/ 29966 h 550665"/>
                  <a:gd name="connsiteX5" fmla="*/ 451757 w 453571"/>
                  <a:gd name="connsiteY5" fmla="*/ 323880 h 550665"/>
                  <a:gd name="connsiteX6" fmla="*/ 288471 w 453571"/>
                  <a:gd name="connsiteY6" fmla="*/ 519823 h 550665"/>
                  <a:gd name="connsiteX7" fmla="*/ 321129 w 453571"/>
                  <a:gd name="connsiteY7" fmla="*/ 193252 h 550665"/>
                  <a:gd name="connsiteX8" fmla="*/ 244929 w 453571"/>
                  <a:gd name="connsiteY8" fmla="*/ 410966 h 550665"/>
                  <a:gd name="connsiteX9" fmla="*/ 114300 w 453571"/>
                  <a:gd name="connsiteY9" fmla="*/ 215023 h 550665"/>
                  <a:gd name="connsiteX10" fmla="*/ 179614 w 453571"/>
                  <a:gd name="connsiteY10" fmla="*/ 541594 h 550665"/>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3571" h="570623">
                    <a:moveTo>
                      <a:pt x="179614" y="561552"/>
                    </a:moveTo>
                    <a:cubicBezTo>
                      <a:pt x="161471" y="570623"/>
                      <a:pt x="10886" y="372867"/>
                      <a:pt x="5443" y="289410"/>
                    </a:cubicBezTo>
                    <a:cubicBezTo>
                      <a:pt x="0" y="205953"/>
                      <a:pt x="110671" y="62624"/>
                      <a:pt x="146957" y="60810"/>
                    </a:cubicBezTo>
                    <a:cubicBezTo>
                      <a:pt x="239445" y="19958"/>
                      <a:pt x="201386" y="280338"/>
                      <a:pt x="223157" y="278524"/>
                    </a:cubicBezTo>
                    <a:cubicBezTo>
                      <a:pt x="244928" y="276710"/>
                      <a:pt x="193770" y="0"/>
                      <a:pt x="277586" y="49924"/>
                    </a:cubicBezTo>
                    <a:cubicBezTo>
                      <a:pt x="315686" y="60810"/>
                      <a:pt x="449943" y="262195"/>
                      <a:pt x="451757" y="343838"/>
                    </a:cubicBezTo>
                    <a:cubicBezTo>
                      <a:pt x="453571" y="425481"/>
                      <a:pt x="310242" y="561552"/>
                      <a:pt x="288471" y="539781"/>
                    </a:cubicBezTo>
                    <a:cubicBezTo>
                      <a:pt x="259084" y="499924"/>
                      <a:pt x="328386" y="231353"/>
                      <a:pt x="321129" y="213210"/>
                    </a:cubicBezTo>
                    <a:cubicBezTo>
                      <a:pt x="313872" y="195067"/>
                      <a:pt x="291786" y="427308"/>
                      <a:pt x="244929" y="430924"/>
                    </a:cubicBezTo>
                    <a:cubicBezTo>
                      <a:pt x="144744" y="449816"/>
                      <a:pt x="123371" y="216838"/>
                      <a:pt x="114300" y="234981"/>
                    </a:cubicBezTo>
                    <a:cubicBezTo>
                      <a:pt x="105229" y="253124"/>
                      <a:pt x="228241" y="493437"/>
                      <a:pt x="179614" y="561552"/>
                    </a:cubicBezTo>
                    <a:close/>
                  </a:path>
                </a:pathLst>
              </a:custGeom>
              <a:solidFill>
                <a:schemeClr val="accent3">
                  <a:lumMod val="75000"/>
                </a:schemeClr>
              </a:solidFill>
              <a:ln>
                <a:noFill/>
              </a:ln>
              <a:sp3d extrusionH="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Freeform 30"/>
              <p:cNvSpPr/>
              <p:nvPr/>
            </p:nvSpPr>
            <p:spPr>
              <a:xfrm>
                <a:off x="4258127" y="1464462"/>
                <a:ext cx="313873" cy="392902"/>
              </a:xfrm>
              <a:custGeom>
                <a:avLst/>
                <a:gdLst>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214813 w 313873"/>
                  <a:gd name="connsiteY6" fmla="*/ 209564 h 395514"/>
                  <a:gd name="connsiteX7" fmla="*/ 92529 w 313873"/>
                  <a:gd name="connsiteY7" fmla="*/ 224971 h 395514"/>
                  <a:gd name="connsiteX8" fmla="*/ 81644 w 313873"/>
                  <a:gd name="connsiteY8"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214813 w 313873"/>
                  <a:gd name="connsiteY6" fmla="*/ 209564 h 395514"/>
                  <a:gd name="connsiteX7" fmla="*/ 92529 w 313873"/>
                  <a:gd name="connsiteY7" fmla="*/ 224971 h 395514"/>
                  <a:gd name="connsiteX8" fmla="*/ 81644 w 313873"/>
                  <a:gd name="connsiteY8"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143343 w 313873"/>
                  <a:gd name="connsiteY6" fmla="*/ 138102 h 395514"/>
                  <a:gd name="connsiteX7" fmla="*/ 92529 w 313873"/>
                  <a:gd name="connsiteY7" fmla="*/ 224971 h 395514"/>
                  <a:gd name="connsiteX8" fmla="*/ 81644 w 313873"/>
                  <a:gd name="connsiteY8"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143343 w 313873"/>
                  <a:gd name="connsiteY6" fmla="*/ 138102 h 395514"/>
                  <a:gd name="connsiteX7" fmla="*/ 70953 w 313873"/>
                  <a:gd name="connsiteY7" fmla="*/ 139714 h 395514"/>
                  <a:gd name="connsiteX8" fmla="*/ 92529 w 313873"/>
                  <a:gd name="connsiteY8" fmla="*/ 224971 h 395514"/>
                  <a:gd name="connsiteX9" fmla="*/ 81644 w 313873"/>
                  <a:gd name="connsiteY9"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143343 w 313873"/>
                  <a:gd name="connsiteY6" fmla="*/ 138102 h 395514"/>
                  <a:gd name="connsiteX7" fmla="*/ 92529 w 313873"/>
                  <a:gd name="connsiteY7" fmla="*/ 224971 h 395514"/>
                  <a:gd name="connsiteX8" fmla="*/ 81644 w 313873"/>
                  <a:gd name="connsiteY8"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2902"/>
                  <a:gd name="connsiteX1" fmla="*/ 16329 w 313873"/>
                  <a:gd name="connsiteY1" fmla="*/ 148771 h 392902"/>
                  <a:gd name="connsiteX2" fmla="*/ 179615 w 313873"/>
                  <a:gd name="connsiteY2" fmla="*/ 18143 h 392902"/>
                  <a:gd name="connsiteX3" fmla="*/ 310244 w 313873"/>
                  <a:gd name="connsiteY3" fmla="*/ 257629 h 392902"/>
                  <a:gd name="connsiteX4" fmla="*/ 201387 w 313873"/>
                  <a:gd name="connsiteY4" fmla="*/ 388257 h 392902"/>
                  <a:gd name="connsiteX5" fmla="*/ 212272 w 313873"/>
                  <a:gd name="connsiteY5" fmla="*/ 285500 h 392902"/>
                  <a:gd name="connsiteX6" fmla="*/ 92529 w 313873"/>
                  <a:gd name="connsiteY6" fmla="*/ 224971 h 392902"/>
                  <a:gd name="connsiteX7" fmla="*/ 81644 w 313873"/>
                  <a:gd name="connsiteY7" fmla="*/ 344714 h 39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873" h="392902">
                    <a:moveTo>
                      <a:pt x="81644" y="344714"/>
                    </a:moveTo>
                    <a:cubicBezTo>
                      <a:pt x="68944" y="332014"/>
                      <a:pt x="0" y="203200"/>
                      <a:pt x="16329" y="148771"/>
                    </a:cubicBezTo>
                    <a:cubicBezTo>
                      <a:pt x="32658" y="94342"/>
                      <a:pt x="130629" y="0"/>
                      <a:pt x="179615" y="18143"/>
                    </a:cubicBezTo>
                    <a:cubicBezTo>
                      <a:pt x="228601" y="36286"/>
                      <a:pt x="306615" y="195943"/>
                      <a:pt x="310244" y="257629"/>
                    </a:cubicBezTo>
                    <a:cubicBezTo>
                      <a:pt x="313873" y="319315"/>
                      <a:pt x="217716" y="383612"/>
                      <a:pt x="201387" y="388257"/>
                    </a:cubicBezTo>
                    <a:cubicBezTo>
                      <a:pt x="185058" y="392902"/>
                      <a:pt x="230415" y="312714"/>
                      <a:pt x="212272" y="285500"/>
                    </a:cubicBezTo>
                    <a:cubicBezTo>
                      <a:pt x="194129" y="258286"/>
                      <a:pt x="114300" y="215102"/>
                      <a:pt x="92529" y="224971"/>
                    </a:cubicBezTo>
                    <a:cubicBezTo>
                      <a:pt x="70758" y="234840"/>
                      <a:pt x="94344" y="357414"/>
                      <a:pt x="81644" y="344714"/>
                    </a:cubicBezTo>
                    <a:close/>
                  </a:path>
                </a:pathLst>
              </a:custGeom>
              <a:solidFill>
                <a:schemeClr val="tx2">
                  <a:lumMod val="60000"/>
                  <a:lumOff val="40000"/>
                </a:schemeClr>
              </a:solidFill>
              <a:ln>
                <a:noFill/>
              </a:ln>
              <a:sp3d extrusionH="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Freeform 31"/>
              <p:cNvSpPr/>
              <p:nvPr/>
            </p:nvSpPr>
            <p:spPr>
              <a:xfrm>
                <a:off x="4635501" y="1651000"/>
                <a:ext cx="247650" cy="325224"/>
              </a:xfrm>
              <a:custGeom>
                <a:avLst/>
                <a:gdLst>
                  <a:gd name="connsiteX0" fmla="*/ 99786 w 306615"/>
                  <a:gd name="connsiteY0" fmla="*/ 373743 h 406400"/>
                  <a:gd name="connsiteX1" fmla="*/ 12700 w 306615"/>
                  <a:gd name="connsiteY1" fmla="*/ 210457 h 406400"/>
                  <a:gd name="connsiteX2" fmla="*/ 175986 w 306615"/>
                  <a:gd name="connsiteY2" fmla="*/ 3628 h 406400"/>
                  <a:gd name="connsiteX3" fmla="*/ 295729 w 306615"/>
                  <a:gd name="connsiteY3" fmla="*/ 232228 h 406400"/>
                  <a:gd name="connsiteX4" fmla="*/ 110672 w 306615"/>
                  <a:gd name="connsiteY4" fmla="*/ 243114 h 406400"/>
                  <a:gd name="connsiteX5" fmla="*/ 230415 w 306615"/>
                  <a:gd name="connsiteY5" fmla="*/ 297543 h 406400"/>
                  <a:gd name="connsiteX6" fmla="*/ 219529 w 306615"/>
                  <a:gd name="connsiteY6" fmla="*/ 395514 h 406400"/>
                  <a:gd name="connsiteX7" fmla="*/ 88900 w 306615"/>
                  <a:gd name="connsiteY7" fmla="*/ 232228 h 406400"/>
                  <a:gd name="connsiteX8" fmla="*/ 99786 w 306615"/>
                  <a:gd name="connsiteY8" fmla="*/ 373743 h 406400"/>
                  <a:gd name="connsiteX0" fmla="*/ 99786 w 319964"/>
                  <a:gd name="connsiteY0" fmla="*/ 373743 h 418302"/>
                  <a:gd name="connsiteX1" fmla="*/ 12700 w 319964"/>
                  <a:gd name="connsiteY1" fmla="*/ 210457 h 418302"/>
                  <a:gd name="connsiteX2" fmla="*/ 175986 w 319964"/>
                  <a:gd name="connsiteY2" fmla="*/ 3628 h 418302"/>
                  <a:gd name="connsiteX3" fmla="*/ 295729 w 319964"/>
                  <a:gd name="connsiteY3" fmla="*/ 232228 h 418302"/>
                  <a:gd name="connsiteX4" fmla="*/ 110672 w 319964"/>
                  <a:gd name="connsiteY4" fmla="*/ 243114 h 418302"/>
                  <a:gd name="connsiteX5" fmla="*/ 301821 w 319964"/>
                  <a:gd name="connsiteY5" fmla="*/ 368957 h 418302"/>
                  <a:gd name="connsiteX6" fmla="*/ 219529 w 319964"/>
                  <a:gd name="connsiteY6" fmla="*/ 395514 h 418302"/>
                  <a:gd name="connsiteX7" fmla="*/ 88900 w 319964"/>
                  <a:gd name="connsiteY7" fmla="*/ 232228 h 418302"/>
                  <a:gd name="connsiteX8" fmla="*/ 99786 w 319964"/>
                  <a:gd name="connsiteY8" fmla="*/ 373743 h 418302"/>
                  <a:gd name="connsiteX0" fmla="*/ 99786 w 308063"/>
                  <a:gd name="connsiteY0" fmla="*/ 373743 h 418302"/>
                  <a:gd name="connsiteX1" fmla="*/ 12700 w 308063"/>
                  <a:gd name="connsiteY1" fmla="*/ 210457 h 418302"/>
                  <a:gd name="connsiteX2" fmla="*/ 175986 w 308063"/>
                  <a:gd name="connsiteY2" fmla="*/ 3628 h 418302"/>
                  <a:gd name="connsiteX3" fmla="*/ 295729 w 308063"/>
                  <a:gd name="connsiteY3" fmla="*/ 232228 h 418302"/>
                  <a:gd name="connsiteX4" fmla="*/ 182078 w 308063"/>
                  <a:gd name="connsiteY4" fmla="*/ 243114 h 418302"/>
                  <a:gd name="connsiteX5" fmla="*/ 301821 w 308063"/>
                  <a:gd name="connsiteY5" fmla="*/ 368957 h 418302"/>
                  <a:gd name="connsiteX6" fmla="*/ 219529 w 308063"/>
                  <a:gd name="connsiteY6" fmla="*/ 395514 h 418302"/>
                  <a:gd name="connsiteX7" fmla="*/ 88900 w 308063"/>
                  <a:gd name="connsiteY7" fmla="*/ 232228 h 418302"/>
                  <a:gd name="connsiteX8" fmla="*/ 99786 w 308063"/>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524" h="418302">
                    <a:moveTo>
                      <a:pt x="99786" y="373743"/>
                    </a:moveTo>
                    <a:cubicBezTo>
                      <a:pt x="10885" y="332025"/>
                      <a:pt x="0" y="272143"/>
                      <a:pt x="12700" y="210457"/>
                    </a:cubicBezTo>
                    <a:cubicBezTo>
                      <a:pt x="25400" y="148771"/>
                      <a:pt x="128815" y="0"/>
                      <a:pt x="175986" y="3628"/>
                    </a:cubicBezTo>
                    <a:cubicBezTo>
                      <a:pt x="223157" y="7256"/>
                      <a:pt x="318524" y="117713"/>
                      <a:pt x="295729" y="232228"/>
                    </a:cubicBezTo>
                    <a:cubicBezTo>
                      <a:pt x="247529" y="253103"/>
                      <a:pt x="181063" y="220326"/>
                      <a:pt x="182078" y="243114"/>
                    </a:cubicBezTo>
                    <a:cubicBezTo>
                      <a:pt x="183093" y="265902"/>
                      <a:pt x="295579" y="343557"/>
                      <a:pt x="301821" y="368957"/>
                    </a:cubicBezTo>
                    <a:cubicBezTo>
                      <a:pt x="308063" y="394357"/>
                      <a:pt x="255016" y="418302"/>
                      <a:pt x="219529" y="395514"/>
                    </a:cubicBezTo>
                    <a:cubicBezTo>
                      <a:pt x="184042" y="372726"/>
                      <a:pt x="108857" y="235856"/>
                      <a:pt x="88900" y="232228"/>
                    </a:cubicBezTo>
                    <a:cubicBezTo>
                      <a:pt x="68943" y="228600"/>
                      <a:pt x="112486" y="377372"/>
                      <a:pt x="99786" y="373743"/>
                    </a:cubicBezTo>
                    <a:close/>
                  </a:path>
                </a:pathLst>
              </a:custGeom>
              <a:solidFill>
                <a:srgbClr val="FFC000"/>
              </a:solidFill>
              <a:ln>
                <a:noFill/>
              </a:ln>
              <a:sp3d extrusionH="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Freeform 32"/>
              <p:cNvSpPr/>
              <p:nvPr/>
            </p:nvSpPr>
            <p:spPr>
              <a:xfrm>
                <a:off x="4968874" y="1796294"/>
                <a:ext cx="187325" cy="305556"/>
              </a:xfrm>
              <a:custGeom>
                <a:avLst/>
                <a:gdLst>
                  <a:gd name="connsiteX0" fmla="*/ 7257 w 228600"/>
                  <a:gd name="connsiteY0" fmla="*/ 145142 h 293914"/>
                  <a:gd name="connsiteX1" fmla="*/ 116114 w 228600"/>
                  <a:gd name="connsiteY1" fmla="*/ 3628 h 293914"/>
                  <a:gd name="connsiteX2" fmla="*/ 224971 w 228600"/>
                  <a:gd name="connsiteY2" fmla="*/ 166913 h 293914"/>
                  <a:gd name="connsiteX3" fmla="*/ 94342 w 228600"/>
                  <a:gd name="connsiteY3" fmla="*/ 188685 h 293914"/>
                  <a:gd name="connsiteX4" fmla="*/ 159657 w 228600"/>
                  <a:gd name="connsiteY4" fmla="*/ 275771 h 293914"/>
                  <a:gd name="connsiteX5" fmla="*/ 39914 w 228600"/>
                  <a:gd name="connsiteY5" fmla="*/ 275771 h 293914"/>
                  <a:gd name="connsiteX6" fmla="*/ 72571 w 228600"/>
                  <a:gd name="connsiteY6" fmla="*/ 166913 h 293914"/>
                  <a:gd name="connsiteX7" fmla="*/ 7257 w 228600"/>
                  <a:gd name="connsiteY7" fmla="*/ 145142 h 293914"/>
                  <a:gd name="connsiteX0" fmla="*/ 7257 w 227692"/>
                  <a:gd name="connsiteY0" fmla="*/ 145142 h 293914"/>
                  <a:gd name="connsiteX1" fmla="*/ 116114 w 227692"/>
                  <a:gd name="connsiteY1" fmla="*/ 3628 h 293914"/>
                  <a:gd name="connsiteX2" fmla="*/ 224971 w 227692"/>
                  <a:gd name="connsiteY2" fmla="*/ 166913 h 293914"/>
                  <a:gd name="connsiteX3" fmla="*/ 132442 w 227692"/>
                  <a:gd name="connsiteY3" fmla="*/ 188685 h 293914"/>
                  <a:gd name="connsiteX4" fmla="*/ 159657 w 227692"/>
                  <a:gd name="connsiteY4" fmla="*/ 275771 h 293914"/>
                  <a:gd name="connsiteX5" fmla="*/ 39914 w 227692"/>
                  <a:gd name="connsiteY5" fmla="*/ 275771 h 293914"/>
                  <a:gd name="connsiteX6" fmla="*/ 72571 w 227692"/>
                  <a:gd name="connsiteY6" fmla="*/ 166913 h 293914"/>
                  <a:gd name="connsiteX7" fmla="*/ 7257 w 227692"/>
                  <a:gd name="connsiteY7" fmla="*/ 145142 h 293914"/>
                  <a:gd name="connsiteX0" fmla="*/ 7257 w 227692"/>
                  <a:gd name="connsiteY0" fmla="*/ 145142 h 300264"/>
                  <a:gd name="connsiteX1" fmla="*/ 116114 w 227692"/>
                  <a:gd name="connsiteY1" fmla="*/ 3628 h 300264"/>
                  <a:gd name="connsiteX2" fmla="*/ 224971 w 227692"/>
                  <a:gd name="connsiteY2" fmla="*/ 166913 h 300264"/>
                  <a:gd name="connsiteX3" fmla="*/ 132442 w 227692"/>
                  <a:gd name="connsiteY3" fmla="*/ 188685 h 300264"/>
                  <a:gd name="connsiteX4" fmla="*/ 159657 w 227692"/>
                  <a:gd name="connsiteY4" fmla="*/ 275771 h 300264"/>
                  <a:gd name="connsiteX5" fmla="*/ 39914 w 227692"/>
                  <a:gd name="connsiteY5" fmla="*/ 275771 h 300264"/>
                  <a:gd name="connsiteX6" fmla="*/ 72571 w 227692"/>
                  <a:gd name="connsiteY6" fmla="*/ 128813 h 300264"/>
                  <a:gd name="connsiteX7" fmla="*/ 7257 w 227692"/>
                  <a:gd name="connsiteY7" fmla="*/ 145142 h 300264"/>
                  <a:gd name="connsiteX0" fmla="*/ 7257 w 227692"/>
                  <a:gd name="connsiteY0" fmla="*/ 145142 h 300264"/>
                  <a:gd name="connsiteX1" fmla="*/ 116114 w 227692"/>
                  <a:gd name="connsiteY1" fmla="*/ 3628 h 300264"/>
                  <a:gd name="connsiteX2" fmla="*/ 224971 w 227692"/>
                  <a:gd name="connsiteY2" fmla="*/ 166913 h 300264"/>
                  <a:gd name="connsiteX3" fmla="*/ 132442 w 227692"/>
                  <a:gd name="connsiteY3" fmla="*/ 150585 h 300264"/>
                  <a:gd name="connsiteX4" fmla="*/ 159657 w 227692"/>
                  <a:gd name="connsiteY4" fmla="*/ 275771 h 300264"/>
                  <a:gd name="connsiteX5" fmla="*/ 39914 w 227692"/>
                  <a:gd name="connsiteY5" fmla="*/ 275771 h 300264"/>
                  <a:gd name="connsiteX6" fmla="*/ 72571 w 227692"/>
                  <a:gd name="connsiteY6" fmla="*/ 128813 h 300264"/>
                  <a:gd name="connsiteX7" fmla="*/ 7257 w 227692"/>
                  <a:gd name="connsiteY7" fmla="*/ 145142 h 300264"/>
                  <a:gd name="connsiteX0" fmla="*/ 7257 w 227692"/>
                  <a:gd name="connsiteY0" fmla="*/ 153609 h 308731"/>
                  <a:gd name="connsiteX1" fmla="*/ 116114 w 227692"/>
                  <a:gd name="connsiteY1" fmla="*/ 12095 h 308731"/>
                  <a:gd name="connsiteX2" fmla="*/ 224971 w 227692"/>
                  <a:gd name="connsiteY2" fmla="*/ 226180 h 308731"/>
                  <a:gd name="connsiteX3" fmla="*/ 132442 w 227692"/>
                  <a:gd name="connsiteY3" fmla="*/ 159052 h 308731"/>
                  <a:gd name="connsiteX4" fmla="*/ 159657 w 227692"/>
                  <a:gd name="connsiteY4" fmla="*/ 284238 h 308731"/>
                  <a:gd name="connsiteX5" fmla="*/ 39914 w 227692"/>
                  <a:gd name="connsiteY5" fmla="*/ 284238 h 308731"/>
                  <a:gd name="connsiteX6" fmla="*/ 72571 w 227692"/>
                  <a:gd name="connsiteY6" fmla="*/ 137280 h 308731"/>
                  <a:gd name="connsiteX7" fmla="*/ 7257 w 227692"/>
                  <a:gd name="connsiteY7" fmla="*/ 153609 h 308731"/>
                  <a:gd name="connsiteX0" fmla="*/ 7257 w 224971"/>
                  <a:gd name="connsiteY0" fmla="*/ 153609 h 308731"/>
                  <a:gd name="connsiteX1" fmla="*/ 116114 w 224971"/>
                  <a:gd name="connsiteY1" fmla="*/ 12095 h 308731"/>
                  <a:gd name="connsiteX2" fmla="*/ 224971 w 224971"/>
                  <a:gd name="connsiteY2" fmla="*/ 226180 h 308731"/>
                  <a:gd name="connsiteX3" fmla="*/ 132442 w 224971"/>
                  <a:gd name="connsiteY3" fmla="*/ 159052 h 308731"/>
                  <a:gd name="connsiteX4" fmla="*/ 159657 w 224971"/>
                  <a:gd name="connsiteY4" fmla="*/ 284238 h 308731"/>
                  <a:gd name="connsiteX5" fmla="*/ 39914 w 224971"/>
                  <a:gd name="connsiteY5" fmla="*/ 284238 h 308731"/>
                  <a:gd name="connsiteX6" fmla="*/ 72571 w 224971"/>
                  <a:gd name="connsiteY6" fmla="*/ 137280 h 308731"/>
                  <a:gd name="connsiteX7" fmla="*/ 7257 w 224971"/>
                  <a:gd name="connsiteY7" fmla="*/ 153609 h 308731"/>
                  <a:gd name="connsiteX0" fmla="*/ 4082 w 221796"/>
                  <a:gd name="connsiteY0" fmla="*/ 153609 h 308731"/>
                  <a:gd name="connsiteX1" fmla="*/ 112939 w 221796"/>
                  <a:gd name="connsiteY1" fmla="*/ 12095 h 308731"/>
                  <a:gd name="connsiteX2" fmla="*/ 221796 w 221796"/>
                  <a:gd name="connsiteY2" fmla="*/ 226180 h 308731"/>
                  <a:gd name="connsiteX3" fmla="*/ 129267 w 221796"/>
                  <a:gd name="connsiteY3" fmla="*/ 159052 h 308731"/>
                  <a:gd name="connsiteX4" fmla="*/ 156482 w 221796"/>
                  <a:gd name="connsiteY4" fmla="*/ 284238 h 308731"/>
                  <a:gd name="connsiteX5" fmla="*/ 36739 w 221796"/>
                  <a:gd name="connsiteY5" fmla="*/ 284238 h 308731"/>
                  <a:gd name="connsiteX6" fmla="*/ 69396 w 221796"/>
                  <a:gd name="connsiteY6" fmla="*/ 137280 h 308731"/>
                  <a:gd name="connsiteX7" fmla="*/ 4082 w 221796"/>
                  <a:gd name="connsiteY7" fmla="*/ 153609 h 308731"/>
                  <a:gd name="connsiteX0" fmla="*/ 4082 w 221796"/>
                  <a:gd name="connsiteY0" fmla="*/ 150434 h 305556"/>
                  <a:gd name="connsiteX1" fmla="*/ 112939 w 221796"/>
                  <a:gd name="connsiteY1" fmla="*/ 8920 h 305556"/>
                  <a:gd name="connsiteX2" fmla="*/ 221796 w 221796"/>
                  <a:gd name="connsiteY2" fmla="*/ 223005 h 305556"/>
                  <a:gd name="connsiteX3" fmla="*/ 129267 w 221796"/>
                  <a:gd name="connsiteY3" fmla="*/ 155877 h 305556"/>
                  <a:gd name="connsiteX4" fmla="*/ 156482 w 221796"/>
                  <a:gd name="connsiteY4" fmla="*/ 281063 h 305556"/>
                  <a:gd name="connsiteX5" fmla="*/ 36739 w 221796"/>
                  <a:gd name="connsiteY5" fmla="*/ 281063 h 305556"/>
                  <a:gd name="connsiteX6" fmla="*/ 69396 w 221796"/>
                  <a:gd name="connsiteY6" fmla="*/ 134105 h 305556"/>
                  <a:gd name="connsiteX7" fmla="*/ 4082 w 221796"/>
                  <a:gd name="connsiteY7" fmla="*/ 150434 h 305556"/>
                  <a:gd name="connsiteX0" fmla="*/ 4082 w 221796"/>
                  <a:gd name="connsiteY0" fmla="*/ 150434 h 305556"/>
                  <a:gd name="connsiteX1" fmla="*/ 112939 w 221796"/>
                  <a:gd name="connsiteY1" fmla="*/ 8920 h 305556"/>
                  <a:gd name="connsiteX2" fmla="*/ 221796 w 221796"/>
                  <a:gd name="connsiteY2" fmla="*/ 223005 h 305556"/>
                  <a:gd name="connsiteX3" fmla="*/ 129267 w 221796"/>
                  <a:gd name="connsiteY3" fmla="*/ 155877 h 305556"/>
                  <a:gd name="connsiteX4" fmla="*/ 156482 w 221796"/>
                  <a:gd name="connsiteY4" fmla="*/ 281063 h 305556"/>
                  <a:gd name="connsiteX5" fmla="*/ 36739 w 221796"/>
                  <a:gd name="connsiteY5" fmla="*/ 281063 h 305556"/>
                  <a:gd name="connsiteX6" fmla="*/ 69396 w 221796"/>
                  <a:gd name="connsiteY6" fmla="*/ 134105 h 305556"/>
                  <a:gd name="connsiteX7" fmla="*/ 4082 w 221796"/>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325" h="305556">
                    <a:moveTo>
                      <a:pt x="4082" y="150434"/>
                    </a:moveTo>
                    <a:cubicBezTo>
                      <a:pt x="8164" y="107345"/>
                      <a:pt x="13153" y="0"/>
                      <a:pt x="112939" y="8920"/>
                    </a:cubicBezTo>
                    <a:cubicBezTo>
                      <a:pt x="187325" y="11490"/>
                      <a:pt x="168275" y="160412"/>
                      <a:pt x="170996" y="184905"/>
                    </a:cubicBezTo>
                    <a:cubicBezTo>
                      <a:pt x="135617" y="209398"/>
                      <a:pt x="131686" y="139851"/>
                      <a:pt x="129267" y="155877"/>
                    </a:cubicBezTo>
                    <a:cubicBezTo>
                      <a:pt x="107798" y="203653"/>
                      <a:pt x="171903" y="260199"/>
                      <a:pt x="156482" y="281063"/>
                    </a:cubicBezTo>
                    <a:cubicBezTo>
                      <a:pt x="141061" y="301927"/>
                      <a:pt x="51253" y="305556"/>
                      <a:pt x="36739" y="281063"/>
                    </a:cubicBezTo>
                    <a:cubicBezTo>
                      <a:pt x="22225" y="256570"/>
                      <a:pt x="74839" y="152248"/>
                      <a:pt x="69396" y="134105"/>
                    </a:cubicBezTo>
                    <a:cubicBezTo>
                      <a:pt x="63953" y="115962"/>
                      <a:pt x="0" y="222098"/>
                      <a:pt x="4082" y="150434"/>
                    </a:cubicBezTo>
                    <a:close/>
                  </a:path>
                </a:pathLst>
              </a:custGeom>
              <a:solidFill>
                <a:schemeClr val="bg2">
                  <a:lumMod val="75000"/>
                </a:schemeClr>
              </a:solidFill>
              <a:ln>
                <a:noFill/>
              </a:ln>
              <a:sp3d extrusionH="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6" name="Freeform 35"/>
            <p:cNvSpPr/>
            <p:nvPr/>
          </p:nvSpPr>
          <p:spPr>
            <a:xfrm>
              <a:off x="3492463" y="1938969"/>
              <a:ext cx="893934" cy="510448"/>
            </a:xfrm>
            <a:custGeom>
              <a:avLst/>
              <a:gdLst>
                <a:gd name="connsiteX0" fmla="*/ 40395 w 879513"/>
                <a:gd name="connsiteY0" fmla="*/ 297455 h 532482"/>
                <a:gd name="connsiteX1" fmla="*/ 194631 w 879513"/>
                <a:gd name="connsiteY1" fmla="*/ 341523 h 532482"/>
                <a:gd name="connsiteX2" fmla="*/ 282766 w 879513"/>
                <a:gd name="connsiteY2" fmla="*/ 517793 h 532482"/>
                <a:gd name="connsiteX3" fmla="*/ 833609 w 879513"/>
                <a:gd name="connsiteY3" fmla="*/ 253388 h 532482"/>
                <a:gd name="connsiteX4" fmla="*/ 558188 w 879513"/>
                <a:gd name="connsiteY4" fmla="*/ 154236 h 532482"/>
                <a:gd name="connsiteX5" fmla="*/ 437002 w 879513"/>
                <a:gd name="connsiteY5" fmla="*/ 22034 h 532482"/>
                <a:gd name="connsiteX6" fmla="*/ 40395 w 879513"/>
                <a:gd name="connsiteY6" fmla="*/ 297455 h 532482"/>
                <a:gd name="connsiteX0" fmla="*/ 48862 w 887980"/>
                <a:gd name="connsiteY0" fmla="*/ 297455 h 532482"/>
                <a:gd name="connsiteX1" fmla="*/ 152298 w 887980"/>
                <a:gd name="connsiteY1" fmla="*/ 341523 h 532482"/>
                <a:gd name="connsiteX2" fmla="*/ 291233 w 887980"/>
                <a:gd name="connsiteY2" fmla="*/ 517793 h 532482"/>
                <a:gd name="connsiteX3" fmla="*/ 842076 w 887980"/>
                <a:gd name="connsiteY3" fmla="*/ 253388 h 532482"/>
                <a:gd name="connsiteX4" fmla="*/ 566655 w 887980"/>
                <a:gd name="connsiteY4" fmla="*/ 154236 h 532482"/>
                <a:gd name="connsiteX5" fmla="*/ 445469 w 887980"/>
                <a:gd name="connsiteY5" fmla="*/ 22034 h 532482"/>
                <a:gd name="connsiteX6" fmla="*/ 48862 w 887980"/>
                <a:gd name="connsiteY6" fmla="*/ 297455 h 532482"/>
                <a:gd name="connsiteX0" fmla="*/ 48862 w 887980"/>
                <a:gd name="connsiteY0" fmla="*/ 297455 h 532482"/>
                <a:gd name="connsiteX1" fmla="*/ 152298 w 887980"/>
                <a:gd name="connsiteY1" fmla="*/ 341523 h 532482"/>
                <a:gd name="connsiteX2" fmla="*/ 291233 w 887980"/>
                <a:gd name="connsiteY2" fmla="*/ 517793 h 532482"/>
                <a:gd name="connsiteX3" fmla="*/ 842076 w 887980"/>
                <a:gd name="connsiteY3" fmla="*/ 253388 h 532482"/>
                <a:gd name="connsiteX4" fmla="*/ 566655 w 887980"/>
                <a:gd name="connsiteY4" fmla="*/ 154236 h 532482"/>
                <a:gd name="connsiteX5" fmla="*/ 445469 w 887980"/>
                <a:gd name="connsiteY5" fmla="*/ 22034 h 532482"/>
                <a:gd name="connsiteX6" fmla="*/ 48862 w 887980"/>
                <a:gd name="connsiteY6" fmla="*/ 297455 h 532482"/>
                <a:gd name="connsiteX0" fmla="*/ 48862 w 842076"/>
                <a:gd name="connsiteY0" fmla="*/ 297455 h 532482"/>
                <a:gd name="connsiteX1" fmla="*/ 152298 w 842076"/>
                <a:gd name="connsiteY1" fmla="*/ 341523 h 532482"/>
                <a:gd name="connsiteX2" fmla="*/ 291233 w 842076"/>
                <a:gd name="connsiteY2" fmla="*/ 517793 h 532482"/>
                <a:gd name="connsiteX3" fmla="*/ 842076 w 842076"/>
                <a:gd name="connsiteY3" fmla="*/ 253388 h 532482"/>
                <a:gd name="connsiteX4" fmla="*/ 566655 w 842076"/>
                <a:gd name="connsiteY4" fmla="*/ 154236 h 532482"/>
                <a:gd name="connsiteX5" fmla="*/ 445469 w 842076"/>
                <a:gd name="connsiteY5" fmla="*/ 22034 h 532482"/>
                <a:gd name="connsiteX6" fmla="*/ 48862 w 842076"/>
                <a:gd name="connsiteY6" fmla="*/ 297455 h 532482"/>
                <a:gd name="connsiteX0" fmla="*/ 48862 w 842076"/>
                <a:gd name="connsiteY0" fmla="*/ 297455 h 532482"/>
                <a:gd name="connsiteX1" fmla="*/ 152298 w 842076"/>
                <a:gd name="connsiteY1" fmla="*/ 341523 h 532482"/>
                <a:gd name="connsiteX2" fmla="*/ 291233 w 842076"/>
                <a:gd name="connsiteY2" fmla="*/ 517793 h 532482"/>
                <a:gd name="connsiteX3" fmla="*/ 842076 w 842076"/>
                <a:gd name="connsiteY3" fmla="*/ 253388 h 532482"/>
                <a:gd name="connsiteX4" fmla="*/ 566655 w 842076"/>
                <a:gd name="connsiteY4" fmla="*/ 154236 h 532482"/>
                <a:gd name="connsiteX5" fmla="*/ 445469 w 842076"/>
                <a:gd name="connsiteY5" fmla="*/ 22034 h 532482"/>
                <a:gd name="connsiteX6" fmla="*/ 48862 w 842076"/>
                <a:gd name="connsiteY6" fmla="*/ 297455 h 532482"/>
                <a:gd name="connsiteX0" fmla="*/ 48862 w 746826"/>
                <a:gd name="connsiteY0" fmla="*/ 297455 h 532482"/>
                <a:gd name="connsiteX1" fmla="*/ 152298 w 746826"/>
                <a:gd name="connsiteY1" fmla="*/ 341523 h 532482"/>
                <a:gd name="connsiteX2" fmla="*/ 291233 w 746826"/>
                <a:gd name="connsiteY2" fmla="*/ 517793 h 532482"/>
                <a:gd name="connsiteX3" fmla="*/ 746826 w 746826"/>
                <a:gd name="connsiteY3" fmla="*/ 253388 h 532482"/>
                <a:gd name="connsiteX4" fmla="*/ 566655 w 746826"/>
                <a:gd name="connsiteY4" fmla="*/ 154236 h 532482"/>
                <a:gd name="connsiteX5" fmla="*/ 445469 w 746826"/>
                <a:gd name="connsiteY5" fmla="*/ 22034 h 532482"/>
                <a:gd name="connsiteX6" fmla="*/ 48862 w 746826"/>
                <a:gd name="connsiteY6" fmla="*/ 297455 h 532482"/>
                <a:gd name="connsiteX0" fmla="*/ 40395 w 738359"/>
                <a:gd name="connsiteY0" fmla="*/ 297455 h 532482"/>
                <a:gd name="connsiteX1" fmla="*/ 143831 w 738359"/>
                <a:gd name="connsiteY1" fmla="*/ 341523 h 532482"/>
                <a:gd name="connsiteX2" fmla="*/ 282766 w 738359"/>
                <a:gd name="connsiteY2" fmla="*/ 517793 h 532482"/>
                <a:gd name="connsiteX3" fmla="*/ 738359 w 738359"/>
                <a:gd name="connsiteY3" fmla="*/ 253388 h 532482"/>
                <a:gd name="connsiteX4" fmla="*/ 558188 w 738359"/>
                <a:gd name="connsiteY4" fmla="*/ 154236 h 532482"/>
                <a:gd name="connsiteX5" fmla="*/ 386202 w 738359"/>
                <a:gd name="connsiteY5" fmla="*/ 22034 h 532482"/>
                <a:gd name="connsiteX6" fmla="*/ 40395 w 738359"/>
                <a:gd name="connsiteY6" fmla="*/ 297455 h 532482"/>
                <a:gd name="connsiteX0" fmla="*/ 40395 w 738359"/>
                <a:gd name="connsiteY0" fmla="*/ 299291 h 534318"/>
                <a:gd name="connsiteX1" fmla="*/ 143831 w 738359"/>
                <a:gd name="connsiteY1" fmla="*/ 343359 h 534318"/>
                <a:gd name="connsiteX2" fmla="*/ 282766 w 738359"/>
                <a:gd name="connsiteY2" fmla="*/ 519629 h 534318"/>
                <a:gd name="connsiteX3" fmla="*/ 738359 w 738359"/>
                <a:gd name="connsiteY3" fmla="*/ 255224 h 534318"/>
                <a:gd name="connsiteX4" fmla="*/ 507388 w 738359"/>
                <a:gd name="connsiteY4" fmla="*/ 156072 h 534318"/>
                <a:gd name="connsiteX5" fmla="*/ 386202 w 738359"/>
                <a:gd name="connsiteY5" fmla="*/ 23870 h 534318"/>
                <a:gd name="connsiteX6" fmla="*/ 40395 w 738359"/>
                <a:gd name="connsiteY6" fmla="*/ 299291 h 534318"/>
                <a:gd name="connsiteX0" fmla="*/ 40395 w 738359"/>
                <a:gd name="connsiteY0" fmla="*/ 282243 h 517270"/>
                <a:gd name="connsiteX1" fmla="*/ 143831 w 738359"/>
                <a:gd name="connsiteY1" fmla="*/ 326311 h 517270"/>
                <a:gd name="connsiteX2" fmla="*/ 282766 w 738359"/>
                <a:gd name="connsiteY2" fmla="*/ 502581 h 517270"/>
                <a:gd name="connsiteX3" fmla="*/ 738359 w 738359"/>
                <a:gd name="connsiteY3" fmla="*/ 238176 h 517270"/>
                <a:gd name="connsiteX4" fmla="*/ 367688 w 738359"/>
                <a:gd name="connsiteY4" fmla="*/ 323174 h 517270"/>
                <a:gd name="connsiteX5" fmla="*/ 386202 w 738359"/>
                <a:gd name="connsiteY5" fmla="*/ 6822 h 517270"/>
                <a:gd name="connsiteX6" fmla="*/ 40395 w 738359"/>
                <a:gd name="connsiteY6" fmla="*/ 282243 h 517270"/>
                <a:gd name="connsiteX0" fmla="*/ 40395 w 738359"/>
                <a:gd name="connsiteY0" fmla="*/ 304583 h 539610"/>
                <a:gd name="connsiteX1" fmla="*/ 143831 w 738359"/>
                <a:gd name="connsiteY1" fmla="*/ 348651 h 539610"/>
                <a:gd name="connsiteX2" fmla="*/ 282766 w 738359"/>
                <a:gd name="connsiteY2" fmla="*/ 524921 h 539610"/>
                <a:gd name="connsiteX3" fmla="*/ 738359 w 738359"/>
                <a:gd name="connsiteY3" fmla="*/ 260516 h 539610"/>
                <a:gd name="connsiteX4" fmla="*/ 494688 w 738359"/>
                <a:gd name="connsiteY4" fmla="*/ 129614 h 539610"/>
                <a:gd name="connsiteX5" fmla="*/ 386202 w 738359"/>
                <a:gd name="connsiteY5" fmla="*/ 29162 h 539610"/>
                <a:gd name="connsiteX6" fmla="*/ 40395 w 738359"/>
                <a:gd name="connsiteY6" fmla="*/ 304583 h 539610"/>
                <a:gd name="connsiteX0" fmla="*/ 40395 w 738359"/>
                <a:gd name="connsiteY0" fmla="*/ 275421 h 510448"/>
                <a:gd name="connsiteX1" fmla="*/ 143831 w 738359"/>
                <a:gd name="connsiteY1" fmla="*/ 319489 h 510448"/>
                <a:gd name="connsiteX2" fmla="*/ 282766 w 738359"/>
                <a:gd name="connsiteY2" fmla="*/ 495759 h 510448"/>
                <a:gd name="connsiteX3" fmla="*/ 738359 w 738359"/>
                <a:gd name="connsiteY3" fmla="*/ 231354 h 510448"/>
                <a:gd name="connsiteX4" fmla="*/ 494688 w 738359"/>
                <a:gd name="connsiteY4" fmla="*/ 100452 h 510448"/>
                <a:gd name="connsiteX5" fmla="*/ 386202 w 738359"/>
                <a:gd name="connsiteY5" fmla="*/ 0 h 510448"/>
                <a:gd name="connsiteX6" fmla="*/ 40395 w 738359"/>
                <a:gd name="connsiteY6" fmla="*/ 275421 h 510448"/>
                <a:gd name="connsiteX0" fmla="*/ 40395 w 738359"/>
                <a:gd name="connsiteY0" fmla="*/ 275421 h 510448"/>
                <a:gd name="connsiteX1" fmla="*/ 143831 w 738359"/>
                <a:gd name="connsiteY1" fmla="*/ 319489 h 510448"/>
                <a:gd name="connsiteX2" fmla="*/ 282766 w 738359"/>
                <a:gd name="connsiteY2" fmla="*/ 495759 h 510448"/>
                <a:gd name="connsiteX3" fmla="*/ 738359 w 738359"/>
                <a:gd name="connsiteY3" fmla="*/ 231354 h 510448"/>
                <a:gd name="connsiteX4" fmla="*/ 494688 w 738359"/>
                <a:gd name="connsiteY4" fmla="*/ 100452 h 510448"/>
                <a:gd name="connsiteX5" fmla="*/ 386202 w 738359"/>
                <a:gd name="connsiteY5" fmla="*/ 0 h 510448"/>
                <a:gd name="connsiteX6" fmla="*/ 40395 w 738359"/>
                <a:gd name="connsiteY6" fmla="*/ 275421 h 510448"/>
                <a:gd name="connsiteX0" fmla="*/ 0 w 697964"/>
                <a:gd name="connsiteY0" fmla="*/ 275421 h 510448"/>
                <a:gd name="connsiteX1" fmla="*/ 103436 w 697964"/>
                <a:gd name="connsiteY1" fmla="*/ 319489 h 510448"/>
                <a:gd name="connsiteX2" fmla="*/ 242371 w 697964"/>
                <a:gd name="connsiteY2" fmla="*/ 495759 h 510448"/>
                <a:gd name="connsiteX3" fmla="*/ 697964 w 697964"/>
                <a:gd name="connsiteY3" fmla="*/ 231354 h 510448"/>
                <a:gd name="connsiteX4" fmla="*/ 454293 w 697964"/>
                <a:gd name="connsiteY4" fmla="*/ 100452 h 510448"/>
                <a:gd name="connsiteX5" fmla="*/ 345807 w 697964"/>
                <a:gd name="connsiteY5" fmla="*/ 0 h 510448"/>
                <a:gd name="connsiteX6" fmla="*/ 0 w 697964"/>
                <a:gd name="connsiteY6" fmla="*/ 275421 h 510448"/>
                <a:gd name="connsiteX0" fmla="*/ 0 w 697964"/>
                <a:gd name="connsiteY0" fmla="*/ 275421 h 510448"/>
                <a:gd name="connsiteX1" fmla="*/ 103436 w 697964"/>
                <a:gd name="connsiteY1" fmla="*/ 319489 h 510448"/>
                <a:gd name="connsiteX2" fmla="*/ 242371 w 697964"/>
                <a:gd name="connsiteY2" fmla="*/ 495759 h 510448"/>
                <a:gd name="connsiteX3" fmla="*/ 697964 w 697964"/>
                <a:gd name="connsiteY3" fmla="*/ 231354 h 510448"/>
                <a:gd name="connsiteX4" fmla="*/ 454293 w 697964"/>
                <a:gd name="connsiteY4" fmla="*/ 100452 h 510448"/>
                <a:gd name="connsiteX5" fmla="*/ 345807 w 697964"/>
                <a:gd name="connsiteY5" fmla="*/ 0 h 510448"/>
                <a:gd name="connsiteX6" fmla="*/ 0 w 697964"/>
                <a:gd name="connsiteY6" fmla="*/ 275421 h 510448"/>
                <a:gd name="connsiteX0" fmla="*/ 79834 w 606348"/>
                <a:gd name="connsiteY0" fmla="*/ 237321 h 510448"/>
                <a:gd name="connsiteX1" fmla="*/ 11820 w 606348"/>
                <a:gd name="connsiteY1" fmla="*/ 319489 h 510448"/>
                <a:gd name="connsiteX2" fmla="*/ 150755 w 606348"/>
                <a:gd name="connsiteY2" fmla="*/ 495759 h 510448"/>
                <a:gd name="connsiteX3" fmla="*/ 606348 w 606348"/>
                <a:gd name="connsiteY3" fmla="*/ 231354 h 510448"/>
                <a:gd name="connsiteX4" fmla="*/ 362677 w 606348"/>
                <a:gd name="connsiteY4" fmla="*/ 100452 h 510448"/>
                <a:gd name="connsiteX5" fmla="*/ 254191 w 606348"/>
                <a:gd name="connsiteY5" fmla="*/ 0 h 510448"/>
                <a:gd name="connsiteX6" fmla="*/ 79834 w 606348"/>
                <a:gd name="connsiteY6" fmla="*/ 237321 h 510448"/>
                <a:gd name="connsiteX0" fmla="*/ 0 w 888464"/>
                <a:gd name="connsiteY0" fmla="*/ 237321 h 510448"/>
                <a:gd name="connsiteX1" fmla="*/ 293936 w 888464"/>
                <a:gd name="connsiteY1" fmla="*/ 319489 h 510448"/>
                <a:gd name="connsiteX2" fmla="*/ 432871 w 888464"/>
                <a:gd name="connsiteY2" fmla="*/ 495759 h 510448"/>
                <a:gd name="connsiteX3" fmla="*/ 888464 w 888464"/>
                <a:gd name="connsiteY3" fmla="*/ 231354 h 510448"/>
                <a:gd name="connsiteX4" fmla="*/ 644793 w 888464"/>
                <a:gd name="connsiteY4" fmla="*/ 100452 h 510448"/>
                <a:gd name="connsiteX5" fmla="*/ 536307 w 888464"/>
                <a:gd name="connsiteY5" fmla="*/ 0 h 510448"/>
                <a:gd name="connsiteX6" fmla="*/ 0 w 888464"/>
                <a:gd name="connsiteY6" fmla="*/ 237321 h 510448"/>
                <a:gd name="connsiteX0" fmla="*/ 5470 w 893934"/>
                <a:gd name="connsiteY0" fmla="*/ 237321 h 510448"/>
                <a:gd name="connsiteX1" fmla="*/ 299406 w 893934"/>
                <a:gd name="connsiteY1" fmla="*/ 319489 h 510448"/>
                <a:gd name="connsiteX2" fmla="*/ 438341 w 893934"/>
                <a:gd name="connsiteY2" fmla="*/ 495759 h 510448"/>
                <a:gd name="connsiteX3" fmla="*/ 893934 w 893934"/>
                <a:gd name="connsiteY3" fmla="*/ 231354 h 510448"/>
                <a:gd name="connsiteX4" fmla="*/ 650263 w 893934"/>
                <a:gd name="connsiteY4" fmla="*/ 100452 h 510448"/>
                <a:gd name="connsiteX5" fmla="*/ 541777 w 893934"/>
                <a:gd name="connsiteY5" fmla="*/ 0 h 510448"/>
                <a:gd name="connsiteX6" fmla="*/ 5470 w 893934"/>
                <a:gd name="connsiteY6" fmla="*/ 237321 h 5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3934" h="510448">
                  <a:moveTo>
                    <a:pt x="5470" y="237321"/>
                  </a:moveTo>
                  <a:cubicBezTo>
                    <a:pt x="0" y="298507"/>
                    <a:pt x="227261" y="276416"/>
                    <a:pt x="299406" y="319489"/>
                  </a:cubicBezTo>
                  <a:cubicBezTo>
                    <a:pt x="371551" y="362562"/>
                    <a:pt x="339253" y="510448"/>
                    <a:pt x="438341" y="495759"/>
                  </a:cubicBezTo>
                  <a:cubicBezTo>
                    <a:pt x="537429" y="481070"/>
                    <a:pt x="805168" y="372910"/>
                    <a:pt x="893934" y="231354"/>
                  </a:cubicBezTo>
                  <a:cubicBezTo>
                    <a:pt x="746164" y="143774"/>
                    <a:pt x="708956" y="139011"/>
                    <a:pt x="650263" y="100452"/>
                  </a:cubicBezTo>
                  <a:cubicBezTo>
                    <a:pt x="591570" y="61893"/>
                    <a:pt x="614318" y="81963"/>
                    <a:pt x="541777" y="0"/>
                  </a:cubicBezTo>
                  <a:cubicBezTo>
                    <a:pt x="466061" y="29162"/>
                    <a:pt x="45865" y="184073"/>
                    <a:pt x="5470" y="23732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8" name="Straight Connector 37"/>
            <p:cNvCxnSpPr>
              <a:stCxn id="36" idx="0"/>
            </p:cNvCxnSpPr>
            <p:nvPr/>
          </p:nvCxnSpPr>
          <p:spPr>
            <a:xfrm flipH="1">
              <a:off x="2038350" y="2176290"/>
              <a:ext cx="1459583" cy="129716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6" idx="1"/>
            </p:cNvCxnSpPr>
            <p:nvPr/>
          </p:nvCxnSpPr>
          <p:spPr>
            <a:xfrm rot="5400000">
              <a:off x="2629501" y="2793399"/>
              <a:ext cx="1744133" cy="970634"/>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5126" name="Picture 6"/>
            <p:cNvPicPr>
              <a:picLocks noChangeAspect="1" noChangeArrowheads="1"/>
            </p:cNvPicPr>
            <p:nvPr/>
          </p:nvPicPr>
          <p:blipFill>
            <a:blip r:embed="rId3" cstate="print"/>
            <a:srcRect l="43194" t="14625" r="43843" b="41418"/>
            <a:stretch>
              <a:fillRect/>
            </a:stretch>
          </p:blipFill>
          <p:spPr bwMode="auto">
            <a:xfrm>
              <a:off x="1416050" y="4069768"/>
              <a:ext cx="355600" cy="1092782"/>
            </a:xfrm>
            <a:prstGeom prst="rect">
              <a:avLst/>
            </a:prstGeom>
            <a:noFill/>
            <a:ln w="9525">
              <a:noFill/>
              <a:miter lim="800000"/>
              <a:headEnd/>
              <a:tailEnd/>
            </a:ln>
            <a:effectLst/>
          </p:spPr>
        </p:pic>
        <p:sp>
          <p:nvSpPr>
            <p:cNvPr id="6" name="Freeform 5"/>
            <p:cNvSpPr/>
            <p:nvPr/>
          </p:nvSpPr>
          <p:spPr>
            <a:xfrm>
              <a:off x="1327150" y="4095750"/>
              <a:ext cx="1943100" cy="275166"/>
            </a:xfrm>
            <a:custGeom>
              <a:avLst/>
              <a:gdLst>
                <a:gd name="connsiteX0" fmla="*/ 241300 w 1943100"/>
                <a:gd name="connsiteY0" fmla="*/ 29633 h 275166"/>
                <a:gd name="connsiteX1" fmla="*/ 1689100 w 1943100"/>
                <a:gd name="connsiteY1" fmla="*/ 55033 h 275166"/>
                <a:gd name="connsiteX2" fmla="*/ 1701800 w 1943100"/>
                <a:gd name="connsiteY2" fmla="*/ 245533 h 275166"/>
                <a:gd name="connsiteX3" fmla="*/ 241300 w 1943100"/>
                <a:gd name="connsiteY3" fmla="*/ 232833 h 275166"/>
                <a:gd name="connsiteX4" fmla="*/ 241300 w 1943100"/>
                <a:gd name="connsiteY4" fmla="*/ 29633 h 275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3100" h="275166">
                  <a:moveTo>
                    <a:pt x="241300" y="29633"/>
                  </a:moveTo>
                  <a:cubicBezTo>
                    <a:pt x="482600" y="0"/>
                    <a:pt x="1445683" y="19050"/>
                    <a:pt x="1689100" y="55033"/>
                  </a:cubicBezTo>
                  <a:cubicBezTo>
                    <a:pt x="1932517" y="91016"/>
                    <a:pt x="1943100" y="215900"/>
                    <a:pt x="1701800" y="245533"/>
                  </a:cubicBezTo>
                  <a:cubicBezTo>
                    <a:pt x="1460500" y="275166"/>
                    <a:pt x="482600" y="270933"/>
                    <a:pt x="241300" y="232833"/>
                  </a:cubicBezTo>
                  <a:cubicBezTo>
                    <a:pt x="0" y="194733"/>
                    <a:pt x="0" y="59266"/>
                    <a:pt x="241300" y="29633"/>
                  </a:cubicBezTo>
                  <a:close/>
                </a:path>
              </a:pathLst>
            </a:custGeom>
            <a:blipFill dpi="0" rotWithShape="1">
              <a:blip r:embed="rId2" cstate="print"/>
              <a:srcRect/>
              <a:tile tx="0" ty="0" sx="100000" sy="100000" flip="none" algn="tl"/>
            </a:blipFill>
            <a:ln>
              <a:noFill/>
            </a:ln>
            <a:effectLst/>
            <a:scene3d>
              <a:camera prst="isometricOffAxis1Right"/>
              <a:lightRig rig="chilly" dir="t"/>
            </a:scene3d>
            <a:sp3d extrusionH="1905000" prstMaterial="translucentPowder">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56" name="TextBox 55"/>
          <p:cNvSpPr txBox="1"/>
          <p:nvPr/>
        </p:nvSpPr>
        <p:spPr>
          <a:xfrm>
            <a:off x="882650" y="1562100"/>
            <a:ext cx="4356100" cy="1477328"/>
          </a:xfrm>
          <a:prstGeom prst="rect">
            <a:avLst/>
          </a:prstGeom>
          <a:noFill/>
        </p:spPr>
        <p:txBody>
          <a:bodyPr wrap="square" rtlCol="0">
            <a:spAutoFit/>
          </a:bodyPr>
          <a:lstStyle/>
          <a:p>
            <a:r>
              <a:rPr lang="en-CA" dirty="0" smtClean="0"/>
              <a:t>A flexible insole is bent at desired angles when threaded rods push at it. Motors located in the adjustment platform connect to these rods through holes in the bottom of the shoe. </a:t>
            </a:r>
            <a:endParaRPr lang="en-CA" dirty="0"/>
          </a:p>
        </p:txBody>
      </p:sp>
      <p:grpSp>
        <p:nvGrpSpPr>
          <p:cNvPr id="71" name="Group 70"/>
          <p:cNvGrpSpPr/>
          <p:nvPr/>
        </p:nvGrpSpPr>
        <p:grpSpPr>
          <a:xfrm rot="16200000">
            <a:off x="-1839718" y="2373119"/>
            <a:ext cx="2143115" cy="1054476"/>
            <a:chOff x="1416050" y="4673600"/>
            <a:chExt cx="2639654" cy="1298788"/>
          </a:xfrm>
        </p:grpSpPr>
        <p:grpSp>
          <p:nvGrpSpPr>
            <p:cNvPr id="57" name="Group 56"/>
            <p:cNvGrpSpPr/>
            <p:nvPr/>
          </p:nvGrpSpPr>
          <p:grpSpPr>
            <a:xfrm rot="5400000">
              <a:off x="2086483" y="4003167"/>
              <a:ext cx="1298788" cy="2639654"/>
              <a:chOff x="3016260" y="1289019"/>
              <a:chExt cx="2257192" cy="4587513"/>
            </a:xfrm>
            <a:gradFill>
              <a:gsLst>
                <a:gs pos="100000">
                  <a:schemeClr val="accent1">
                    <a:tint val="66000"/>
                    <a:satMod val="160000"/>
                    <a:alpha val="41000"/>
                  </a:schemeClr>
                </a:gs>
                <a:gs pos="100000">
                  <a:schemeClr val="accent1">
                    <a:tint val="23500"/>
                    <a:satMod val="160000"/>
                  </a:schemeClr>
                </a:gs>
              </a:gsLst>
              <a:lin ang="5400000" scaled="0"/>
            </a:gradFill>
          </p:grpSpPr>
          <p:sp>
            <p:nvSpPr>
              <p:cNvPr id="58" name="Freeform 57"/>
              <p:cNvSpPr/>
              <p:nvPr/>
            </p:nvSpPr>
            <p:spPr>
              <a:xfrm flipH="1">
                <a:off x="3143240" y="1819251"/>
                <a:ext cx="2130212" cy="4057281"/>
              </a:xfrm>
              <a:custGeom>
                <a:avLst/>
                <a:gdLst>
                  <a:gd name="connsiteX0" fmla="*/ 1311729 w 2213428"/>
                  <a:gd name="connsiteY0" fmla="*/ 2536371 h 4283529"/>
                  <a:gd name="connsiteX1" fmla="*/ 1660072 w 2213428"/>
                  <a:gd name="connsiteY1" fmla="*/ 3548743 h 4283529"/>
                  <a:gd name="connsiteX2" fmla="*/ 1104900 w 2213428"/>
                  <a:gd name="connsiteY2" fmla="*/ 4245429 h 4283529"/>
                  <a:gd name="connsiteX3" fmla="*/ 462643 w 2213428"/>
                  <a:gd name="connsiteY3" fmla="*/ 3777343 h 4283529"/>
                  <a:gd name="connsiteX4" fmla="*/ 310243 w 2213428"/>
                  <a:gd name="connsiteY4" fmla="*/ 3243943 h 4283529"/>
                  <a:gd name="connsiteX5" fmla="*/ 321129 w 2213428"/>
                  <a:gd name="connsiteY5" fmla="*/ 2264229 h 4283529"/>
                  <a:gd name="connsiteX6" fmla="*/ 5443 w 2213428"/>
                  <a:gd name="connsiteY6" fmla="*/ 1099457 h 4283529"/>
                  <a:gd name="connsiteX7" fmla="*/ 288472 w 2213428"/>
                  <a:gd name="connsiteY7" fmla="*/ 751114 h 4283529"/>
                  <a:gd name="connsiteX8" fmla="*/ 255815 w 2213428"/>
                  <a:gd name="connsiteY8" fmla="*/ 413657 h 4283529"/>
                  <a:gd name="connsiteX9" fmla="*/ 1213757 w 2213428"/>
                  <a:gd name="connsiteY9" fmla="*/ 21771 h 4283529"/>
                  <a:gd name="connsiteX10" fmla="*/ 1986643 w 2213428"/>
                  <a:gd name="connsiteY10" fmla="*/ 544286 h 4283529"/>
                  <a:gd name="connsiteX11" fmla="*/ 2128157 w 2213428"/>
                  <a:gd name="connsiteY11" fmla="*/ 1240971 h 4283529"/>
                  <a:gd name="connsiteX12" fmla="*/ 1475015 w 2213428"/>
                  <a:gd name="connsiteY12" fmla="*/ 2035629 h 4283529"/>
                  <a:gd name="connsiteX13" fmla="*/ 1311729 w 2213428"/>
                  <a:gd name="connsiteY13" fmla="*/ 2536371 h 4283529"/>
                  <a:gd name="connsiteX0" fmla="*/ 1311729 w 2177715"/>
                  <a:gd name="connsiteY0" fmla="*/ 2536371 h 4283529"/>
                  <a:gd name="connsiteX1" fmla="*/ 1660072 w 2177715"/>
                  <a:gd name="connsiteY1" fmla="*/ 3548743 h 4283529"/>
                  <a:gd name="connsiteX2" fmla="*/ 1104900 w 2177715"/>
                  <a:gd name="connsiteY2" fmla="*/ 4245429 h 4283529"/>
                  <a:gd name="connsiteX3" fmla="*/ 462643 w 2177715"/>
                  <a:gd name="connsiteY3" fmla="*/ 3777343 h 4283529"/>
                  <a:gd name="connsiteX4" fmla="*/ 310243 w 2177715"/>
                  <a:gd name="connsiteY4" fmla="*/ 3243943 h 4283529"/>
                  <a:gd name="connsiteX5" fmla="*/ 321129 w 2177715"/>
                  <a:gd name="connsiteY5" fmla="*/ 2264229 h 4283529"/>
                  <a:gd name="connsiteX6" fmla="*/ 5443 w 2177715"/>
                  <a:gd name="connsiteY6" fmla="*/ 1099457 h 4283529"/>
                  <a:gd name="connsiteX7" fmla="*/ 288472 w 2177715"/>
                  <a:gd name="connsiteY7" fmla="*/ 751114 h 4283529"/>
                  <a:gd name="connsiteX8" fmla="*/ 255815 w 2177715"/>
                  <a:gd name="connsiteY8" fmla="*/ 413657 h 4283529"/>
                  <a:gd name="connsiteX9" fmla="*/ 1213757 w 2177715"/>
                  <a:gd name="connsiteY9" fmla="*/ 21771 h 4283529"/>
                  <a:gd name="connsiteX10" fmla="*/ 1986643 w 2177715"/>
                  <a:gd name="connsiteY10" fmla="*/ 544286 h 4283529"/>
                  <a:gd name="connsiteX11" fmla="*/ 2128157 w 2177715"/>
                  <a:gd name="connsiteY11" fmla="*/ 1240971 h 4283529"/>
                  <a:gd name="connsiteX12" fmla="*/ 1689297 w 2177715"/>
                  <a:gd name="connsiteY12" fmla="*/ 2035629 h 4283529"/>
                  <a:gd name="connsiteX13" fmla="*/ 1311729 w 2177715"/>
                  <a:gd name="connsiteY13" fmla="*/ 2536371 h 4283529"/>
                  <a:gd name="connsiteX0" fmla="*/ 1311729 w 2201533"/>
                  <a:gd name="connsiteY0" fmla="*/ 2536371 h 4283529"/>
                  <a:gd name="connsiteX1" fmla="*/ 1660072 w 2201533"/>
                  <a:gd name="connsiteY1" fmla="*/ 3548743 h 4283529"/>
                  <a:gd name="connsiteX2" fmla="*/ 1104900 w 2201533"/>
                  <a:gd name="connsiteY2" fmla="*/ 4245429 h 4283529"/>
                  <a:gd name="connsiteX3" fmla="*/ 462643 w 2201533"/>
                  <a:gd name="connsiteY3" fmla="*/ 3777343 h 4283529"/>
                  <a:gd name="connsiteX4" fmla="*/ 310243 w 2201533"/>
                  <a:gd name="connsiteY4" fmla="*/ 3243943 h 4283529"/>
                  <a:gd name="connsiteX5" fmla="*/ 321129 w 2201533"/>
                  <a:gd name="connsiteY5" fmla="*/ 2264229 h 4283529"/>
                  <a:gd name="connsiteX6" fmla="*/ 5443 w 2201533"/>
                  <a:gd name="connsiteY6" fmla="*/ 1099457 h 4283529"/>
                  <a:gd name="connsiteX7" fmla="*/ 288472 w 2201533"/>
                  <a:gd name="connsiteY7" fmla="*/ 751114 h 4283529"/>
                  <a:gd name="connsiteX8" fmla="*/ 255815 w 2201533"/>
                  <a:gd name="connsiteY8" fmla="*/ 413657 h 4283529"/>
                  <a:gd name="connsiteX9" fmla="*/ 1213757 w 2201533"/>
                  <a:gd name="connsiteY9" fmla="*/ 21771 h 4283529"/>
                  <a:gd name="connsiteX10" fmla="*/ 1986643 w 2201533"/>
                  <a:gd name="connsiteY10" fmla="*/ 544286 h 4283529"/>
                  <a:gd name="connsiteX11" fmla="*/ 2128157 w 2201533"/>
                  <a:gd name="connsiteY11" fmla="*/ 1240971 h 4283529"/>
                  <a:gd name="connsiteX12" fmla="*/ 1546389 w 2201533"/>
                  <a:gd name="connsiteY12" fmla="*/ 2035629 h 4283529"/>
                  <a:gd name="connsiteX13" fmla="*/ 1311729 w 2201533"/>
                  <a:gd name="connsiteY13" fmla="*/ 2536371 h 4283529"/>
                  <a:gd name="connsiteX0" fmla="*/ 1311729 w 2201533"/>
                  <a:gd name="connsiteY0" fmla="*/ 2536371 h 4283529"/>
                  <a:gd name="connsiteX1" fmla="*/ 1660072 w 2201533"/>
                  <a:gd name="connsiteY1" fmla="*/ 3548743 h 4283529"/>
                  <a:gd name="connsiteX2" fmla="*/ 1104900 w 2201533"/>
                  <a:gd name="connsiteY2" fmla="*/ 4245429 h 4283529"/>
                  <a:gd name="connsiteX3" fmla="*/ 462643 w 2201533"/>
                  <a:gd name="connsiteY3" fmla="*/ 3777343 h 4283529"/>
                  <a:gd name="connsiteX4" fmla="*/ 310243 w 2201533"/>
                  <a:gd name="connsiteY4" fmla="*/ 3243943 h 4283529"/>
                  <a:gd name="connsiteX5" fmla="*/ 321129 w 2201533"/>
                  <a:gd name="connsiteY5" fmla="*/ 2264229 h 4283529"/>
                  <a:gd name="connsiteX6" fmla="*/ 5443 w 2201533"/>
                  <a:gd name="connsiteY6" fmla="*/ 1099457 h 4283529"/>
                  <a:gd name="connsiteX7" fmla="*/ 288472 w 2201533"/>
                  <a:gd name="connsiteY7" fmla="*/ 751114 h 4283529"/>
                  <a:gd name="connsiteX8" fmla="*/ 255815 w 2201533"/>
                  <a:gd name="connsiteY8" fmla="*/ 413657 h 4283529"/>
                  <a:gd name="connsiteX9" fmla="*/ 1213757 w 2201533"/>
                  <a:gd name="connsiteY9" fmla="*/ 21771 h 4283529"/>
                  <a:gd name="connsiteX10" fmla="*/ 1986643 w 2201533"/>
                  <a:gd name="connsiteY10" fmla="*/ 544286 h 4283529"/>
                  <a:gd name="connsiteX11" fmla="*/ 2128157 w 2201533"/>
                  <a:gd name="connsiteY11" fmla="*/ 1240971 h 4283529"/>
                  <a:gd name="connsiteX12" fmla="*/ 1546389 w 2201533"/>
                  <a:gd name="connsiteY12" fmla="*/ 2035629 h 4283529"/>
                  <a:gd name="connsiteX13" fmla="*/ 1311729 w 2201533"/>
                  <a:gd name="connsiteY13" fmla="*/ 2536371 h 4283529"/>
                  <a:gd name="connsiteX0" fmla="*/ 1311729 w 2201533"/>
                  <a:gd name="connsiteY0" fmla="*/ 2536371 h 4259720"/>
                  <a:gd name="connsiteX1" fmla="*/ 1660072 w 2201533"/>
                  <a:gd name="connsiteY1" fmla="*/ 3691595 h 4259720"/>
                  <a:gd name="connsiteX2" fmla="*/ 1104900 w 2201533"/>
                  <a:gd name="connsiteY2" fmla="*/ 4245429 h 4259720"/>
                  <a:gd name="connsiteX3" fmla="*/ 462643 w 2201533"/>
                  <a:gd name="connsiteY3" fmla="*/ 3777343 h 4259720"/>
                  <a:gd name="connsiteX4" fmla="*/ 310243 w 2201533"/>
                  <a:gd name="connsiteY4" fmla="*/ 3243943 h 4259720"/>
                  <a:gd name="connsiteX5" fmla="*/ 321129 w 2201533"/>
                  <a:gd name="connsiteY5" fmla="*/ 2264229 h 4259720"/>
                  <a:gd name="connsiteX6" fmla="*/ 5443 w 2201533"/>
                  <a:gd name="connsiteY6" fmla="*/ 1099457 h 4259720"/>
                  <a:gd name="connsiteX7" fmla="*/ 288472 w 2201533"/>
                  <a:gd name="connsiteY7" fmla="*/ 751114 h 4259720"/>
                  <a:gd name="connsiteX8" fmla="*/ 255815 w 2201533"/>
                  <a:gd name="connsiteY8" fmla="*/ 413657 h 4259720"/>
                  <a:gd name="connsiteX9" fmla="*/ 1213757 w 2201533"/>
                  <a:gd name="connsiteY9" fmla="*/ 21771 h 4259720"/>
                  <a:gd name="connsiteX10" fmla="*/ 1986643 w 2201533"/>
                  <a:gd name="connsiteY10" fmla="*/ 544286 h 4259720"/>
                  <a:gd name="connsiteX11" fmla="*/ 2128157 w 2201533"/>
                  <a:gd name="connsiteY11" fmla="*/ 1240971 h 4259720"/>
                  <a:gd name="connsiteX12" fmla="*/ 1546389 w 2201533"/>
                  <a:gd name="connsiteY12" fmla="*/ 2035629 h 4259720"/>
                  <a:gd name="connsiteX13" fmla="*/ 1311729 w 2201533"/>
                  <a:gd name="connsiteY13" fmla="*/ 2536371 h 4259720"/>
                  <a:gd name="connsiteX0" fmla="*/ 1311729 w 2201533"/>
                  <a:gd name="connsiteY0" fmla="*/ 2536371 h 4259720"/>
                  <a:gd name="connsiteX1" fmla="*/ 1660072 w 2201533"/>
                  <a:gd name="connsiteY1" fmla="*/ 3691595 h 4259720"/>
                  <a:gd name="connsiteX2" fmla="*/ 1104900 w 2201533"/>
                  <a:gd name="connsiteY2" fmla="*/ 4245429 h 4259720"/>
                  <a:gd name="connsiteX3" fmla="*/ 462643 w 2201533"/>
                  <a:gd name="connsiteY3" fmla="*/ 3777343 h 4259720"/>
                  <a:gd name="connsiteX4" fmla="*/ 310243 w 2201533"/>
                  <a:gd name="connsiteY4" fmla="*/ 3243943 h 4259720"/>
                  <a:gd name="connsiteX5" fmla="*/ 321129 w 2201533"/>
                  <a:gd name="connsiteY5" fmla="*/ 2264229 h 4259720"/>
                  <a:gd name="connsiteX6" fmla="*/ 5443 w 2201533"/>
                  <a:gd name="connsiteY6" fmla="*/ 1099457 h 4259720"/>
                  <a:gd name="connsiteX7" fmla="*/ 288472 w 2201533"/>
                  <a:gd name="connsiteY7" fmla="*/ 751114 h 4259720"/>
                  <a:gd name="connsiteX8" fmla="*/ 255815 w 2201533"/>
                  <a:gd name="connsiteY8" fmla="*/ 413657 h 4259720"/>
                  <a:gd name="connsiteX9" fmla="*/ 1213757 w 2201533"/>
                  <a:gd name="connsiteY9" fmla="*/ 21771 h 4259720"/>
                  <a:gd name="connsiteX10" fmla="*/ 1986643 w 2201533"/>
                  <a:gd name="connsiteY10" fmla="*/ 544286 h 4259720"/>
                  <a:gd name="connsiteX11" fmla="*/ 2128157 w 2201533"/>
                  <a:gd name="connsiteY11" fmla="*/ 1240971 h 4259720"/>
                  <a:gd name="connsiteX12" fmla="*/ 1546389 w 2201533"/>
                  <a:gd name="connsiteY12" fmla="*/ 2035629 h 4259720"/>
                  <a:gd name="connsiteX13" fmla="*/ 1311729 w 2201533"/>
                  <a:gd name="connsiteY13" fmla="*/ 2536371 h 4259720"/>
                  <a:gd name="connsiteX0" fmla="*/ 1311729 w 2201533"/>
                  <a:gd name="connsiteY0" fmla="*/ 2536371 h 3821652"/>
                  <a:gd name="connsiteX1" fmla="*/ 1660072 w 2201533"/>
                  <a:gd name="connsiteY1" fmla="*/ 3691595 h 3821652"/>
                  <a:gd name="connsiteX2" fmla="*/ 890554 w 2201533"/>
                  <a:gd name="connsiteY2" fmla="*/ 3316711 h 3821652"/>
                  <a:gd name="connsiteX3" fmla="*/ 462643 w 2201533"/>
                  <a:gd name="connsiteY3" fmla="*/ 3777343 h 3821652"/>
                  <a:gd name="connsiteX4" fmla="*/ 310243 w 2201533"/>
                  <a:gd name="connsiteY4" fmla="*/ 3243943 h 3821652"/>
                  <a:gd name="connsiteX5" fmla="*/ 321129 w 2201533"/>
                  <a:gd name="connsiteY5" fmla="*/ 2264229 h 3821652"/>
                  <a:gd name="connsiteX6" fmla="*/ 5443 w 2201533"/>
                  <a:gd name="connsiteY6" fmla="*/ 1099457 h 3821652"/>
                  <a:gd name="connsiteX7" fmla="*/ 288472 w 2201533"/>
                  <a:gd name="connsiteY7" fmla="*/ 751114 h 3821652"/>
                  <a:gd name="connsiteX8" fmla="*/ 255815 w 2201533"/>
                  <a:gd name="connsiteY8" fmla="*/ 413657 h 3821652"/>
                  <a:gd name="connsiteX9" fmla="*/ 1213757 w 2201533"/>
                  <a:gd name="connsiteY9" fmla="*/ 21771 h 3821652"/>
                  <a:gd name="connsiteX10" fmla="*/ 1986643 w 2201533"/>
                  <a:gd name="connsiteY10" fmla="*/ 544286 h 3821652"/>
                  <a:gd name="connsiteX11" fmla="*/ 2128157 w 2201533"/>
                  <a:gd name="connsiteY11" fmla="*/ 1240971 h 3821652"/>
                  <a:gd name="connsiteX12" fmla="*/ 1546389 w 2201533"/>
                  <a:gd name="connsiteY12" fmla="*/ 2035629 h 3821652"/>
                  <a:gd name="connsiteX13" fmla="*/ 1311729 w 2201533"/>
                  <a:gd name="connsiteY13" fmla="*/ 2536371 h 3821652"/>
                  <a:gd name="connsiteX0" fmla="*/ 1311729 w 2201533"/>
                  <a:gd name="connsiteY0" fmla="*/ 2536371 h 4188234"/>
                  <a:gd name="connsiteX1" fmla="*/ 1660072 w 2201533"/>
                  <a:gd name="connsiteY1" fmla="*/ 3691595 h 4188234"/>
                  <a:gd name="connsiteX2" fmla="*/ 1104836 w 2201533"/>
                  <a:gd name="connsiteY2" fmla="*/ 4173943 h 4188234"/>
                  <a:gd name="connsiteX3" fmla="*/ 462643 w 2201533"/>
                  <a:gd name="connsiteY3" fmla="*/ 3777343 h 4188234"/>
                  <a:gd name="connsiteX4" fmla="*/ 310243 w 2201533"/>
                  <a:gd name="connsiteY4" fmla="*/ 3243943 h 4188234"/>
                  <a:gd name="connsiteX5" fmla="*/ 321129 w 2201533"/>
                  <a:gd name="connsiteY5" fmla="*/ 2264229 h 4188234"/>
                  <a:gd name="connsiteX6" fmla="*/ 5443 w 2201533"/>
                  <a:gd name="connsiteY6" fmla="*/ 1099457 h 4188234"/>
                  <a:gd name="connsiteX7" fmla="*/ 288472 w 2201533"/>
                  <a:gd name="connsiteY7" fmla="*/ 751114 h 4188234"/>
                  <a:gd name="connsiteX8" fmla="*/ 255815 w 2201533"/>
                  <a:gd name="connsiteY8" fmla="*/ 413657 h 4188234"/>
                  <a:gd name="connsiteX9" fmla="*/ 1213757 w 2201533"/>
                  <a:gd name="connsiteY9" fmla="*/ 21771 h 4188234"/>
                  <a:gd name="connsiteX10" fmla="*/ 1986643 w 2201533"/>
                  <a:gd name="connsiteY10" fmla="*/ 544286 h 4188234"/>
                  <a:gd name="connsiteX11" fmla="*/ 2128157 w 2201533"/>
                  <a:gd name="connsiteY11" fmla="*/ 1240971 h 4188234"/>
                  <a:gd name="connsiteX12" fmla="*/ 1546389 w 2201533"/>
                  <a:gd name="connsiteY12" fmla="*/ 2035629 h 4188234"/>
                  <a:gd name="connsiteX13" fmla="*/ 1311729 w 2201533"/>
                  <a:gd name="connsiteY13" fmla="*/ 2536371 h 4188234"/>
                  <a:gd name="connsiteX0" fmla="*/ 1624492 w 2514296"/>
                  <a:gd name="connsiteY0" fmla="*/ 2536371 h 4235856"/>
                  <a:gd name="connsiteX1" fmla="*/ 1972835 w 2514296"/>
                  <a:gd name="connsiteY1" fmla="*/ 3691595 h 4235856"/>
                  <a:gd name="connsiteX2" fmla="*/ 1417599 w 2514296"/>
                  <a:gd name="connsiteY2" fmla="*/ 4173943 h 4235856"/>
                  <a:gd name="connsiteX3" fmla="*/ 132432 w 2514296"/>
                  <a:gd name="connsiteY3" fmla="*/ 4063071 h 4235856"/>
                  <a:gd name="connsiteX4" fmla="*/ 623006 w 2514296"/>
                  <a:gd name="connsiteY4" fmla="*/ 3243943 h 4235856"/>
                  <a:gd name="connsiteX5" fmla="*/ 633892 w 2514296"/>
                  <a:gd name="connsiteY5" fmla="*/ 2264229 h 4235856"/>
                  <a:gd name="connsiteX6" fmla="*/ 318206 w 2514296"/>
                  <a:gd name="connsiteY6" fmla="*/ 1099457 h 4235856"/>
                  <a:gd name="connsiteX7" fmla="*/ 601235 w 2514296"/>
                  <a:gd name="connsiteY7" fmla="*/ 751114 h 4235856"/>
                  <a:gd name="connsiteX8" fmla="*/ 568578 w 2514296"/>
                  <a:gd name="connsiteY8" fmla="*/ 413657 h 4235856"/>
                  <a:gd name="connsiteX9" fmla="*/ 1526520 w 2514296"/>
                  <a:gd name="connsiteY9" fmla="*/ 21771 h 4235856"/>
                  <a:gd name="connsiteX10" fmla="*/ 2299406 w 2514296"/>
                  <a:gd name="connsiteY10" fmla="*/ 544286 h 4235856"/>
                  <a:gd name="connsiteX11" fmla="*/ 2440920 w 2514296"/>
                  <a:gd name="connsiteY11" fmla="*/ 1240971 h 4235856"/>
                  <a:gd name="connsiteX12" fmla="*/ 1859152 w 2514296"/>
                  <a:gd name="connsiteY12" fmla="*/ 2035629 h 4235856"/>
                  <a:gd name="connsiteX13" fmla="*/ 1624492 w 2514296"/>
                  <a:gd name="connsiteY13" fmla="*/ 2536371 h 4235856"/>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311729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729 w 2201533"/>
                  <a:gd name="connsiteY13" fmla="*/ 2536371 h 4200133"/>
                  <a:gd name="connsiteX0" fmla="*/ 1668887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668887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311665 w 2201533"/>
                  <a:gd name="connsiteY0" fmla="*/ 2536371 h 4200133"/>
                  <a:gd name="connsiteX1" fmla="*/ 1660072 w 2201533"/>
                  <a:gd name="connsiteY1" fmla="*/ 3691595 h 4200133"/>
                  <a:gd name="connsiteX2" fmla="*/ 1104836 w 2201533"/>
                  <a:gd name="connsiteY2" fmla="*/ 4173943 h 4200133"/>
                  <a:gd name="connsiteX3" fmla="*/ 534017 w 2201533"/>
                  <a:gd name="connsiteY3" fmla="*/ 3848733 h 4200133"/>
                  <a:gd name="connsiteX4" fmla="*/ 310243 w 2201533"/>
                  <a:gd name="connsiteY4" fmla="*/ 3243943 h 4200133"/>
                  <a:gd name="connsiteX5" fmla="*/ 321129 w 2201533"/>
                  <a:gd name="connsiteY5" fmla="*/ 2264229 h 4200133"/>
                  <a:gd name="connsiteX6" fmla="*/ 5443 w 2201533"/>
                  <a:gd name="connsiteY6" fmla="*/ 1099457 h 4200133"/>
                  <a:gd name="connsiteX7" fmla="*/ 288472 w 2201533"/>
                  <a:gd name="connsiteY7" fmla="*/ 751114 h 4200133"/>
                  <a:gd name="connsiteX8" fmla="*/ 255815 w 2201533"/>
                  <a:gd name="connsiteY8" fmla="*/ 413657 h 4200133"/>
                  <a:gd name="connsiteX9" fmla="*/ 1213757 w 2201533"/>
                  <a:gd name="connsiteY9" fmla="*/ 21771 h 4200133"/>
                  <a:gd name="connsiteX10" fmla="*/ 1986643 w 2201533"/>
                  <a:gd name="connsiteY10" fmla="*/ 544286 h 4200133"/>
                  <a:gd name="connsiteX11" fmla="*/ 2128157 w 2201533"/>
                  <a:gd name="connsiteY11" fmla="*/ 1240971 h 4200133"/>
                  <a:gd name="connsiteX12" fmla="*/ 1546389 w 2201533"/>
                  <a:gd name="connsiteY12" fmla="*/ 2035629 h 4200133"/>
                  <a:gd name="connsiteX13" fmla="*/ 1311665 w 2201533"/>
                  <a:gd name="connsiteY13" fmla="*/ 2536371 h 4200133"/>
                  <a:gd name="connsiteX0" fmla="*/ 1210064 w 2099932"/>
                  <a:gd name="connsiteY0" fmla="*/ 2536371 h 4200133"/>
                  <a:gd name="connsiteX1" fmla="*/ 1558471 w 2099932"/>
                  <a:gd name="connsiteY1" fmla="*/ 3691595 h 4200133"/>
                  <a:gd name="connsiteX2" fmla="*/ 1003235 w 2099932"/>
                  <a:gd name="connsiteY2" fmla="*/ 4173943 h 4200133"/>
                  <a:gd name="connsiteX3" fmla="*/ 432416 w 2099932"/>
                  <a:gd name="connsiteY3" fmla="*/ 3848733 h 4200133"/>
                  <a:gd name="connsiteX4" fmla="*/ 208642 w 2099932"/>
                  <a:gd name="connsiteY4" fmla="*/ 3243943 h 4200133"/>
                  <a:gd name="connsiteX5" fmla="*/ 219528 w 2099932"/>
                  <a:gd name="connsiteY5" fmla="*/ 2264229 h 4200133"/>
                  <a:gd name="connsiteX6" fmla="*/ 46686 w 2099932"/>
                  <a:gd name="connsiteY6" fmla="*/ 1099457 h 4200133"/>
                  <a:gd name="connsiteX7" fmla="*/ 186871 w 2099932"/>
                  <a:gd name="connsiteY7" fmla="*/ 751114 h 4200133"/>
                  <a:gd name="connsiteX8" fmla="*/ 154214 w 2099932"/>
                  <a:gd name="connsiteY8" fmla="*/ 413657 h 4200133"/>
                  <a:gd name="connsiteX9" fmla="*/ 1112156 w 2099932"/>
                  <a:gd name="connsiteY9" fmla="*/ 21771 h 4200133"/>
                  <a:gd name="connsiteX10" fmla="*/ 1885042 w 2099932"/>
                  <a:gd name="connsiteY10" fmla="*/ 544286 h 4200133"/>
                  <a:gd name="connsiteX11" fmla="*/ 2026556 w 2099932"/>
                  <a:gd name="connsiteY11" fmla="*/ 1240971 h 4200133"/>
                  <a:gd name="connsiteX12" fmla="*/ 1444788 w 2099932"/>
                  <a:gd name="connsiteY12" fmla="*/ 2035629 h 4200133"/>
                  <a:gd name="connsiteX13" fmla="*/ 1210064 w 2099932"/>
                  <a:gd name="connsiteY13" fmla="*/ 2536371 h 4200133"/>
                  <a:gd name="connsiteX0" fmla="*/ 1210064 w 2099932"/>
                  <a:gd name="connsiteY0" fmla="*/ 2536371 h 4200133"/>
                  <a:gd name="connsiteX1" fmla="*/ 1558471 w 2099932"/>
                  <a:gd name="connsiteY1" fmla="*/ 3691595 h 4200133"/>
                  <a:gd name="connsiteX2" fmla="*/ 1003235 w 2099932"/>
                  <a:gd name="connsiteY2" fmla="*/ 4173943 h 4200133"/>
                  <a:gd name="connsiteX3" fmla="*/ 432416 w 2099932"/>
                  <a:gd name="connsiteY3" fmla="*/ 3848733 h 4200133"/>
                  <a:gd name="connsiteX4" fmla="*/ 208642 w 2099932"/>
                  <a:gd name="connsiteY4" fmla="*/ 3243943 h 4200133"/>
                  <a:gd name="connsiteX5" fmla="*/ 219528 w 2099932"/>
                  <a:gd name="connsiteY5" fmla="*/ 2264229 h 4200133"/>
                  <a:gd name="connsiteX6" fmla="*/ 46686 w 2099932"/>
                  <a:gd name="connsiteY6" fmla="*/ 1099457 h 4200133"/>
                  <a:gd name="connsiteX7" fmla="*/ 186871 w 2099932"/>
                  <a:gd name="connsiteY7" fmla="*/ 751114 h 4200133"/>
                  <a:gd name="connsiteX8" fmla="*/ 154214 w 2099932"/>
                  <a:gd name="connsiteY8" fmla="*/ 413657 h 4200133"/>
                  <a:gd name="connsiteX9" fmla="*/ 1112156 w 2099932"/>
                  <a:gd name="connsiteY9" fmla="*/ 21771 h 4200133"/>
                  <a:gd name="connsiteX10" fmla="*/ 1885042 w 2099932"/>
                  <a:gd name="connsiteY10" fmla="*/ 544286 h 4200133"/>
                  <a:gd name="connsiteX11" fmla="*/ 2026556 w 2099932"/>
                  <a:gd name="connsiteY11" fmla="*/ 1240971 h 4200133"/>
                  <a:gd name="connsiteX12" fmla="*/ 1444788 w 2099932"/>
                  <a:gd name="connsiteY12" fmla="*/ 2035629 h 4200133"/>
                  <a:gd name="connsiteX13" fmla="*/ 1210064 w 2099932"/>
                  <a:gd name="connsiteY13" fmla="*/ 2536371 h 4200133"/>
                  <a:gd name="connsiteX0" fmla="*/ 1374751 w 2264619"/>
                  <a:gd name="connsiteY0" fmla="*/ 2536371 h 4200133"/>
                  <a:gd name="connsiteX1" fmla="*/ 1723158 w 2264619"/>
                  <a:gd name="connsiteY1" fmla="*/ 3691595 h 4200133"/>
                  <a:gd name="connsiteX2" fmla="*/ 1167922 w 2264619"/>
                  <a:gd name="connsiteY2" fmla="*/ 4173943 h 4200133"/>
                  <a:gd name="connsiteX3" fmla="*/ 597103 w 2264619"/>
                  <a:gd name="connsiteY3" fmla="*/ 3848733 h 4200133"/>
                  <a:gd name="connsiteX4" fmla="*/ 373329 w 2264619"/>
                  <a:gd name="connsiteY4" fmla="*/ 3243943 h 4200133"/>
                  <a:gd name="connsiteX5" fmla="*/ 26993 w 2264619"/>
                  <a:gd name="connsiteY5" fmla="*/ 2264229 h 4200133"/>
                  <a:gd name="connsiteX6" fmla="*/ 211373 w 2264619"/>
                  <a:gd name="connsiteY6" fmla="*/ 1099457 h 4200133"/>
                  <a:gd name="connsiteX7" fmla="*/ 351558 w 2264619"/>
                  <a:gd name="connsiteY7" fmla="*/ 751114 h 4200133"/>
                  <a:gd name="connsiteX8" fmla="*/ 318901 w 2264619"/>
                  <a:gd name="connsiteY8" fmla="*/ 413657 h 4200133"/>
                  <a:gd name="connsiteX9" fmla="*/ 1276843 w 2264619"/>
                  <a:gd name="connsiteY9" fmla="*/ 21771 h 4200133"/>
                  <a:gd name="connsiteX10" fmla="*/ 2049729 w 2264619"/>
                  <a:gd name="connsiteY10" fmla="*/ 544286 h 4200133"/>
                  <a:gd name="connsiteX11" fmla="*/ 2191243 w 2264619"/>
                  <a:gd name="connsiteY11" fmla="*/ 1240971 h 4200133"/>
                  <a:gd name="connsiteX12" fmla="*/ 1609475 w 2264619"/>
                  <a:gd name="connsiteY12" fmla="*/ 2035629 h 4200133"/>
                  <a:gd name="connsiteX13" fmla="*/ 1374751 w 2264619"/>
                  <a:gd name="connsiteY13" fmla="*/ 2536371 h 4200133"/>
                  <a:gd name="connsiteX0" fmla="*/ 1210064 w 2099932"/>
                  <a:gd name="connsiteY0" fmla="*/ 2536371 h 4200133"/>
                  <a:gd name="connsiteX1" fmla="*/ 1558471 w 2099932"/>
                  <a:gd name="connsiteY1" fmla="*/ 3691595 h 4200133"/>
                  <a:gd name="connsiteX2" fmla="*/ 1003235 w 2099932"/>
                  <a:gd name="connsiteY2" fmla="*/ 4173943 h 4200133"/>
                  <a:gd name="connsiteX3" fmla="*/ 432416 w 2099932"/>
                  <a:gd name="connsiteY3" fmla="*/ 3848733 h 4200133"/>
                  <a:gd name="connsiteX4" fmla="*/ 208642 w 2099932"/>
                  <a:gd name="connsiteY4" fmla="*/ 3243943 h 4200133"/>
                  <a:gd name="connsiteX5" fmla="*/ 219464 w 2099932"/>
                  <a:gd name="connsiteY5" fmla="*/ 2264229 h 4200133"/>
                  <a:gd name="connsiteX6" fmla="*/ 46686 w 2099932"/>
                  <a:gd name="connsiteY6" fmla="*/ 1099457 h 4200133"/>
                  <a:gd name="connsiteX7" fmla="*/ 186871 w 2099932"/>
                  <a:gd name="connsiteY7" fmla="*/ 751114 h 4200133"/>
                  <a:gd name="connsiteX8" fmla="*/ 154214 w 2099932"/>
                  <a:gd name="connsiteY8" fmla="*/ 413657 h 4200133"/>
                  <a:gd name="connsiteX9" fmla="*/ 1112156 w 2099932"/>
                  <a:gd name="connsiteY9" fmla="*/ 21771 h 4200133"/>
                  <a:gd name="connsiteX10" fmla="*/ 1885042 w 2099932"/>
                  <a:gd name="connsiteY10" fmla="*/ 544286 h 4200133"/>
                  <a:gd name="connsiteX11" fmla="*/ 2026556 w 2099932"/>
                  <a:gd name="connsiteY11" fmla="*/ 1240971 h 4200133"/>
                  <a:gd name="connsiteX12" fmla="*/ 1444788 w 2099932"/>
                  <a:gd name="connsiteY12" fmla="*/ 2035629 h 4200133"/>
                  <a:gd name="connsiteX13" fmla="*/ 1210064 w 2099932"/>
                  <a:gd name="connsiteY13" fmla="*/ 2536371 h 4200133"/>
                  <a:gd name="connsiteX0" fmla="*/ 1210064 w 2099932"/>
                  <a:gd name="connsiteY0" fmla="*/ 2536371 h 4200133"/>
                  <a:gd name="connsiteX1" fmla="*/ 1558471 w 2099932"/>
                  <a:gd name="connsiteY1" fmla="*/ 3691595 h 4200133"/>
                  <a:gd name="connsiteX2" fmla="*/ 1003235 w 2099932"/>
                  <a:gd name="connsiteY2" fmla="*/ 4173943 h 4200133"/>
                  <a:gd name="connsiteX3" fmla="*/ 432416 w 2099932"/>
                  <a:gd name="connsiteY3" fmla="*/ 3848733 h 4200133"/>
                  <a:gd name="connsiteX4" fmla="*/ 208642 w 2099932"/>
                  <a:gd name="connsiteY4" fmla="*/ 3243943 h 4200133"/>
                  <a:gd name="connsiteX5" fmla="*/ 219464 w 2099932"/>
                  <a:gd name="connsiteY5" fmla="*/ 2264229 h 4200133"/>
                  <a:gd name="connsiteX6" fmla="*/ 46686 w 2099932"/>
                  <a:gd name="connsiteY6" fmla="*/ 1099457 h 4200133"/>
                  <a:gd name="connsiteX7" fmla="*/ 186871 w 2099932"/>
                  <a:gd name="connsiteY7" fmla="*/ 751114 h 4200133"/>
                  <a:gd name="connsiteX8" fmla="*/ 154214 w 2099932"/>
                  <a:gd name="connsiteY8" fmla="*/ 413657 h 4200133"/>
                  <a:gd name="connsiteX9" fmla="*/ 1112156 w 2099932"/>
                  <a:gd name="connsiteY9" fmla="*/ 21771 h 4200133"/>
                  <a:gd name="connsiteX10" fmla="*/ 1885042 w 2099932"/>
                  <a:gd name="connsiteY10" fmla="*/ 544286 h 4200133"/>
                  <a:gd name="connsiteX11" fmla="*/ 2026556 w 2099932"/>
                  <a:gd name="connsiteY11" fmla="*/ 1240971 h 4200133"/>
                  <a:gd name="connsiteX12" fmla="*/ 1444788 w 2099932"/>
                  <a:gd name="connsiteY12" fmla="*/ 2035629 h 4200133"/>
                  <a:gd name="connsiteX13" fmla="*/ 1210064 w 2099932"/>
                  <a:gd name="connsiteY13" fmla="*/ 2536371 h 4200133"/>
                  <a:gd name="connsiteX0" fmla="*/ 1311729 w 2201597"/>
                  <a:gd name="connsiteY0" fmla="*/ 2536371 h 4200133"/>
                  <a:gd name="connsiteX1" fmla="*/ 1660136 w 2201597"/>
                  <a:gd name="connsiteY1" fmla="*/ 3691595 h 4200133"/>
                  <a:gd name="connsiteX2" fmla="*/ 1104900 w 2201597"/>
                  <a:gd name="connsiteY2" fmla="*/ 4173943 h 4200133"/>
                  <a:gd name="connsiteX3" fmla="*/ 534081 w 2201597"/>
                  <a:gd name="connsiteY3" fmla="*/ 3848733 h 4200133"/>
                  <a:gd name="connsiteX4" fmla="*/ 310307 w 2201597"/>
                  <a:gd name="connsiteY4" fmla="*/ 3243943 h 4200133"/>
                  <a:gd name="connsiteX5" fmla="*/ 321129 w 2201597"/>
                  <a:gd name="connsiteY5" fmla="*/ 2264229 h 4200133"/>
                  <a:gd name="connsiteX6" fmla="*/ 5443 w 2201597"/>
                  <a:gd name="connsiteY6" fmla="*/ 1242309 h 4200133"/>
                  <a:gd name="connsiteX7" fmla="*/ 288536 w 2201597"/>
                  <a:gd name="connsiteY7" fmla="*/ 751114 h 4200133"/>
                  <a:gd name="connsiteX8" fmla="*/ 255879 w 2201597"/>
                  <a:gd name="connsiteY8" fmla="*/ 413657 h 4200133"/>
                  <a:gd name="connsiteX9" fmla="*/ 1213821 w 2201597"/>
                  <a:gd name="connsiteY9" fmla="*/ 21771 h 4200133"/>
                  <a:gd name="connsiteX10" fmla="*/ 1986707 w 2201597"/>
                  <a:gd name="connsiteY10" fmla="*/ 544286 h 4200133"/>
                  <a:gd name="connsiteX11" fmla="*/ 2128221 w 2201597"/>
                  <a:gd name="connsiteY11" fmla="*/ 1240971 h 4200133"/>
                  <a:gd name="connsiteX12" fmla="*/ 1546453 w 2201597"/>
                  <a:gd name="connsiteY12" fmla="*/ 2035629 h 4200133"/>
                  <a:gd name="connsiteX13" fmla="*/ 1311729 w 2201597"/>
                  <a:gd name="connsiteY13" fmla="*/ 2536371 h 4200133"/>
                  <a:gd name="connsiteX0" fmla="*/ 1699739 w 2589607"/>
                  <a:gd name="connsiteY0" fmla="*/ 2536371 h 4200133"/>
                  <a:gd name="connsiteX1" fmla="*/ 2048146 w 2589607"/>
                  <a:gd name="connsiteY1" fmla="*/ 3691595 h 4200133"/>
                  <a:gd name="connsiteX2" fmla="*/ 1492910 w 2589607"/>
                  <a:gd name="connsiteY2" fmla="*/ 4173943 h 4200133"/>
                  <a:gd name="connsiteX3" fmla="*/ 922091 w 2589607"/>
                  <a:gd name="connsiteY3" fmla="*/ 3848733 h 4200133"/>
                  <a:gd name="connsiteX4" fmla="*/ 698317 w 2589607"/>
                  <a:gd name="connsiteY4" fmla="*/ 3243943 h 4200133"/>
                  <a:gd name="connsiteX5" fmla="*/ 709139 w 2589607"/>
                  <a:gd name="connsiteY5" fmla="*/ 2264229 h 4200133"/>
                  <a:gd name="connsiteX6" fmla="*/ 393453 w 2589607"/>
                  <a:gd name="connsiteY6" fmla="*/ 1242309 h 4200133"/>
                  <a:gd name="connsiteX7" fmla="*/ 47182 w 2589607"/>
                  <a:gd name="connsiteY7" fmla="*/ 1219201 h 4200133"/>
                  <a:gd name="connsiteX8" fmla="*/ 676546 w 2589607"/>
                  <a:gd name="connsiteY8" fmla="*/ 751114 h 4200133"/>
                  <a:gd name="connsiteX9" fmla="*/ 643889 w 2589607"/>
                  <a:gd name="connsiteY9" fmla="*/ 413657 h 4200133"/>
                  <a:gd name="connsiteX10" fmla="*/ 1601831 w 2589607"/>
                  <a:gd name="connsiteY10" fmla="*/ 21771 h 4200133"/>
                  <a:gd name="connsiteX11" fmla="*/ 2374717 w 2589607"/>
                  <a:gd name="connsiteY11" fmla="*/ 544286 h 4200133"/>
                  <a:gd name="connsiteX12" fmla="*/ 2516231 w 2589607"/>
                  <a:gd name="connsiteY12" fmla="*/ 1240971 h 4200133"/>
                  <a:gd name="connsiteX13" fmla="*/ 1934463 w 2589607"/>
                  <a:gd name="connsiteY13" fmla="*/ 2035629 h 4200133"/>
                  <a:gd name="connsiteX14" fmla="*/ 1699739 w 2589607"/>
                  <a:gd name="connsiteY14" fmla="*/ 2536371 h 4200133"/>
                  <a:gd name="connsiteX0" fmla="*/ 1311718 w 2201586"/>
                  <a:gd name="connsiteY0" fmla="*/ 2536371 h 4200133"/>
                  <a:gd name="connsiteX1" fmla="*/ 1660125 w 2201586"/>
                  <a:gd name="connsiteY1" fmla="*/ 3691595 h 4200133"/>
                  <a:gd name="connsiteX2" fmla="*/ 1104889 w 2201586"/>
                  <a:gd name="connsiteY2" fmla="*/ 4173943 h 4200133"/>
                  <a:gd name="connsiteX3" fmla="*/ 534070 w 2201586"/>
                  <a:gd name="connsiteY3" fmla="*/ 3848733 h 4200133"/>
                  <a:gd name="connsiteX4" fmla="*/ 310296 w 2201586"/>
                  <a:gd name="connsiteY4" fmla="*/ 3243943 h 4200133"/>
                  <a:gd name="connsiteX5" fmla="*/ 321118 w 2201586"/>
                  <a:gd name="connsiteY5" fmla="*/ 2264229 h 4200133"/>
                  <a:gd name="connsiteX6" fmla="*/ 5432 w 2201586"/>
                  <a:gd name="connsiteY6" fmla="*/ 1242309 h 4200133"/>
                  <a:gd name="connsiteX7" fmla="*/ 288525 w 2201586"/>
                  <a:gd name="connsiteY7" fmla="*/ 751114 h 4200133"/>
                  <a:gd name="connsiteX8" fmla="*/ 255868 w 2201586"/>
                  <a:gd name="connsiteY8" fmla="*/ 413657 h 4200133"/>
                  <a:gd name="connsiteX9" fmla="*/ 1213810 w 2201586"/>
                  <a:gd name="connsiteY9" fmla="*/ 21771 h 4200133"/>
                  <a:gd name="connsiteX10" fmla="*/ 1986696 w 2201586"/>
                  <a:gd name="connsiteY10" fmla="*/ 544286 h 4200133"/>
                  <a:gd name="connsiteX11" fmla="*/ 2128210 w 2201586"/>
                  <a:gd name="connsiteY11" fmla="*/ 1240971 h 4200133"/>
                  <a:gd name="connsiteX12" fmla="*/ 1546442 w 2201586"/>
                  <a:gd name="connsiteY12" fmla="*/ 2035629 h 4200133"/>
                  <a:gd name="connsiteX13" fmla="*/ 1311718 w 2201586"/>
                  <a:gd name="connsiteY13" fmla="*/ 2536371 h 4200133"/>
                  <a:gd name="connsiteX0" fmla="*/ 1740378 w 2630246"/>
                  <a:gd name="connsiteY0" fmla="*/ 2536371 h 4200133"/>
                  <a:gd name="connsiteX1" fmla="*/ 2088785 w 2630246"/>
                  <a:gd name="connsiteY1" fmla="*/ 3691595 h 4200133"/>
                  <a:gd name="connsiteX2" fmla="*/ 1533549 w 2630246"/>
                  <a:gd name="connsiteY2" fmla="*/ 4173943 h 4200133"/>
                  <a:gd name="connsiteX3" fmla="*/ 962730 w 2630246"/>
                  <a:gd name="connsiteY3" fmla="*/ 3848733 h 4200133"/>
                  <a:gd name="connsiteX4" fmla="*/ 738956 w 2630246"/>
                  <a:gd name="connsiteY4" fmla="*/ 3243943 h 4200133"/>
                  <a:gd name="connsiteX5" fmla="*/ 749778 w 2630246"/>
                  <a:gd name="connsiteY5" fmla="*/ 2264229 h 4200133"/>
                  <a:gd name="connsiteX6" fmla="*/ 5432 w 2630246"/>
                  <a:gd name="connsiteY6" fmla="*/ 1385161 h 4200133"/>
                  <a:gd name="connsiteX7" fmla="*/ 717185 w 2630246"/>
                  <a:gd name="connsiteY7" fmla="*/ 751114 h 4200133"/>
                  <a:gd name="connsiteX8" fmla="*/ 684528 w 2630246"/>
                  <a:gd name="connsiteY8" fmla="*/ 413657 h 4200133"/>
                  <a:gd name="connsiteX9" fmla="*/ 1642470 w 2630246"/>
                  <a:gd name="connsiteY9" fmla="*/ 21771 h 4200133"/>
                  <a:gd name="connsiteX10" fmla="*/ 2415356 w 2630246"/>
                  <a:gd name="connsiteY10" fmla="*/ 544286 h 4200133"/>
                  <a:gd name="connsiteX11" fmla="*/ 2556870 w 2630246"/>
                  <a:gd name="connsiteY11" fmla="*/ 1240971 h 4200133"/>
                  <a:gd name="connsiteX12" fmla="*/ 1975102 w 2630246"/>
                  <a:gd name="connsiteY12" fmla="*/ 2035629 h 4200133"/>
                  <a:gd name="connsiteX13" fmla="*/ 1740378 w 2630246"/>
                  <a:gd name="connsiteY13" fmla="*/ 2536371 h 4200133"/>
                  <a:gd name="connsiteX0" fmla="*/ 1240344 w 2130212"/>
                  <a:gd name="connsiteY0" fmla="*/ 2536371 h 4200133"/>
                  <a:gd name="connsiteX1" fmla="*/ 1588751 w 2130212"/>
                  <a:gd name="connsiteY1" fmla="*/ 3691595 h 4200133"/>
                  <a:gd name="connsiteX2" fmla="*/ 1033515 w 2130212"/>
                  <a:gd name="connsiteY2" fmla="*/ 4173943 h 4200133"/>
                  <a:gd name="connsiteX3" fmla="*/ 462696 w 2130212"/>
                  <a:gd name="connsiteY3" fmla="*/ 3848733 h 4200133"/>
                  <a:gd name="connsiteX4" fmla="*/ 238922 w 2130212"/>
                  <a:gd name="connsiteY4" fmla="*/ 3243943 h 4200133"/>
                  <a:gd name="connsiteX5" fmla="*/ 249744 w 2130212"/>
                  <a:gd name="connsiteY5" fmla="*/ 2264229 h 4200133"/>
                  <a:gd name="connsiteX6" fmla="*/ 5432 w 2130212"/>
                  <a:gd name="connsiteY6" fmla="*/ 1242261 h 4200133"/>
                  <a:gd name="connsiteX7" fmla="*/ 217151 w 2130212"/>
                  <a:gd name="connsiteY7" fmla="*/ 751114 h 4200133"/>
                  <a:gd name="connsiteX8" fmla="*/ 184494 w 2130212"/>
                  <a:gd name="connsiteY8" fmla="*/ 413657 h 4200133"/>
                  <a:gd name="connsiteX9" fmla="*/ 1142436 w 2130212"/>
                  <a:gd name="connsiteY9" fmla="*/ 21771 h 4200133"/>
                  <a:gd name="connsiteX10" fmla="*/ 1915322 w 2130212"/>
                  <a:gd name="connsiteY10" fmla="*/ 544286 h 4200133"/>
                  <a:gd name="connsiteX11" fmla="*/ 2056836 w 2130212"/>
                  <a:gd name="connsiteY11" fmla="*/ 1240971 h 4200133"/>
                  <a:gd name="connsiteX12" fmla="*/ 1475068 w 2130212"/>
                  <a:gd name="connsiteY12" fmla="*/ 2035629 h 4200133"/>
                  <a:gd name="connsiteX13" fmla="*/ 1240344 w 2130212"/>
                  <a:gd name="connsiteY13" fmla="*/ 2536371 h 4200133"/>
                  <a:gd name="connsiteX0" fmla="*/ 1240344 w 2130212"/>
                  <a:gd name="connsiteY0" fmla="*/ 2536371 h 4200133"/>
                  <a:gd name="connsiteX1" fmla="*/ 1588751 w 2130212"/>
                  <a:gd name="connsiteY1" fmla="*/ 3691595 h 4200133"/>
                  <a:gd name="connsiteX2" fmla="*/ 1033515 w 2130212"/>
                  <a:gd name="connsiteY2" fmla="*/ 4173943 h 4200133"/>
                  <a:gd name="connsiteX3" fmla="*/ 462696 w 2130212"/>
                  <a:gd name="connsiteY3" fmla="*/ 3848733 h 4200133"/>
                  <a:gd name="connsiteX4" fmla="*/ 238922 w 2130212"/>
                  <a:gd name="connsiteY4" fmla="*/ 3243943 h 4200133"/>
                  <a:gd name="connsiteX5" fmla="*/ 249744 w 2130212"/>
                  <a:gd name="connsiteY5" fmla="*/ 2264229 h 4200133"/>
                  <a:gd name="connsiteX6" fmla="*/ 5432 w 2130212"/>
                  <a:gd name="connsiteY6" fmla="*/ 1242261 h 4200133"/>
                  <a:gd name="connsiteX7" fmla="*/ 217151 w 2130212"/>
                  <a:gd name="connsiteY7" fmla="*/ 751114 h 4200133"/>
                  <a:gd name="connsiteX8" fmla="*/ 327338 w 2130212"/>
                  <a:gd name="connsiteY8" fmla="*/ 413657 h 4200133"/>
                  <a:gd name="connsiteX9" fmla="*/ 1142436 w 2130212"/>
                  <a:gd name="connsiteY9" fmla="*/ 21771 h 4200133"/>
                  <a:gd name="connsiteX10" fmla="*/ 1915322 w 2130212"/>
                  <a:gd name="connsiteY10" fmla="*/ 544286 h 4200133"/>
                  <a:gd name="connsiteX11" fmla="*/ 2056836 w 2130212"/>
                  <a:gd name="connsiteY11" fmla="*/ 1240971 h 4200133"/>
                  <a:gd name="connsiteX12" fmla="*/ 1475068 w 2130212"/>
                  <a:gd name="connsiteY12" fmla="*/ 2035629 h 4200133"/>
                  <a:gd name="connsiteX13" fmla="*/ 1240344 w 2130212"/>
                  <a:gd name="connsiteY13" fmla="*/ 2536371 h 4200133"/>
                  <a:gd name="connsiteX0" fmla="*/ 1862694 w 2752562"/>
                  <a:gd name="connsiteY0" fmla="*/ 2536371 h 4200133"/>
                  <a:gd name="connsiteX1" fmla="*/ 2211101 w 2752562"/>
                  <a:gd name="connsiteY1" fmla="*/ 3691595 h 4200133"/>
                  <a:gd name="connsiteX2" fmla="*/ 1655865 w 2752562"/>
                  <a:gd name="connsiteY2" fmla="*/ 4173943 h 4200133"/>
                  <a:gd name="connsiteX3" fmla="*/ 1085046 w 2752562"/>
                  <a:gd name="connsiteY3" fmla="*/ 3848733 h 4200133"/>
                  <a:gd name="connsiteX4" fmla="*/ 861272 w 2752562"/>
                  <a:gd name="connsiteY4" fmla="*/ 3243943 h 4200133"/>
                  <a:gd name="connsiteX5" fmla="*/ 872094 w 2752562"/>
                  <a:gd name="connsiteY5" fmla="*/ 2264229 h 4200133"/>
                  <a:gd name="connsiteX6" fmla="*/ 627782 w 2752562"/>
                  <a:gd name="connsiteY6" fmla="*/ 1242261 h 4200133"/>
                  <a:gd name="connsiteX7" fmla="*/ 53651 w 2752562"/>
                  <a:gd name="connsiteY7" fmla="*/ 322462 h 4200133"/>
                  <a:gd name="connsiteX8" fmla="*/ 949688 w 2752562"/>
                  <a:gd name="connsiteY8" fmla="*/ 413657 h 4200133"/>
                  <a:gd name="connsiteX9" fmla="*/ 1764786 w 2752562"/>
                  <a:gd name="connsiteY9" fmla="*/ 21771 h 4200133"/>
                  <a:gd name="connsiteX10" fmla="*/ 2537672 w 2752562"/>
                  <a:gd name="connsiteY10" fmla="*/ 544286 h 4200133"/>
                  <a:gd name="connsiteX11" fmla="*/ 2679186 w 2752562"/>
                  <a:gd name="connsiteY11" fmla="*/ 1240971 h 4200133"/>
                  <a:gd name="connsiteX12" fmla="*/ 2097418 w 2752562"/>
                  <a:gd name="connsiteY12" fmla="*/ 2035629 h 4200133"/>
                  <a:gd name="connsiteX13" fmla="*/ 1862694 w 2752562"/>
                  <a:gd name="connsiteY13" fmla="*/ 2536371 h 4200133"/>
                  <a:gd name="connsiteX0" fmla="*/ 1240344 w 2130212"/>
                  <a:gd name="connsiteY0" fmla="*/ 2536371 h 4200133"/>
                  <a:gd name="connsiteX1" fmla="*/ 1588751 w 2130212"/>
                  <a:gd name="connsiteY1" fmla="*/ 3691595 h 4200133"/>
                  <a:gd name="connsiteX2" fmla="*/ 1033515 w 2130212"/>
                  <a:gd name="connsiteY2" fmla="*/ 4173943 h 4200133"/>
                  <a:gd name="connsiteX3" fmla="*/ 462696 w 2130212"/>
                  <a:gd name="connsiteY3" fmla="*/ 3848733 h 4200133"/>
                  <a:gd name="connsiteX4" fmla="*/ 238922 w 2130212"/>
                  <a:gd name="connsiteY4" fmla="*/ 3243943 h 4200133"/>
                  <a:gd name="connsiteX5" fmla="*/ 249744 w 2130212"/>
                  <a:gd name="connsiteY5" fmla="*/ 2264229 h 4200133"/>
                  <a:gd name="connsiteX6" fmla="*/ 5432 w 2130212"/>
                  <a:gd name="connsiteY6" fmla="*/ 1242261 h 4200133"/>
                  <a:gd name="connsiteX7" fmla="*/ 145649 w 2130212"/>
                  <a:gd name="connsiteY7" fmla="*/ 751066 h 4200133"/>
                  <a:gd name="connsiteX8" fmla="*/ 327338 w 2130212"/>
                  <a:gd name="connsiteY8" fmla="*/ 413657 h 4200133"/>
                  <a:gd name="connsiteX9" fmla="*/ 1142436 w 2130212"/>
                  <a:gd name="connsiteY9" fmla="*/ 21771 h 4200133"/>
                  <a:gd name="connsiteX10" fmla="*/ 1915322 w 2130212"/>
                  <a:gd name="connsiteY10" fmla="*/ 544286 h 4200133"/>
                  <a:gd name="connsiteX11" fmla="*/ 2056836 w 2130212"/>
                  <a:gd name="connsiteY11" fmla="*/ 1240971 h 4200133"/>
                  <a:gd name="connsiteX12" fmla="*/ 1475068 w 2130212"/>
                  <a:gd name="connsiteY12" fmla="*/ 2035629 h 4200133"/>
                  <a:gd name="connsiteX13" fmla="*/ 1240344 w 2130212"/>
                  <a:gd name="connsiteY13" fmla="*/ 2536371 h 4200133"/>
                  <a:gd name="connsiteX0" fmla="*/ 1240344 w 2130212"/>
                  <a:gd name="connsiteY0" fmla="*/ 2536371 h 4200133"/>
                  <a:gd name="connsiteX1" fmla="*/ 1588751 w 2130212"/>
                  <a:gd name="connsiteY1" fmla="*/ 3691595 h 4200133"/>
                  <a:gd name="connsiteX2" fmla="*/ 1033515 w 2130212"/>
                  <a:gd name="connsiteY2" fmla="*/ 4173943 h 4200133"/>
                  <a:gd name="connsiteX3" fmla="*/ 462696 w 2130212"/>
                  <a:gd name="connsiteY3" fmla="*/ 3848733 h 4200133"/>
                  <a:gd name="connsiteX4" fmla="*/ 238922 w 2130212"/>
                  <a:gd name="connsiteY4" fmla="*/ 3243943 h 4200133"/>
                  <a:gd name="connsiteX5" fmla="*/ 249744 w 2130212"/>
                  <a:gd name="connsiteY5" fmla="*/ 2264229 h 4200133"/>
                  <a:gd name="connsiteX6" fmla="*/ 5432 w 2130212"/>
                  <a:gd name="connsiteY6" fmla="*/ 1242261 h 4200133"/>
                  <a:gd name="connsiteX7" fmla="*/ 145649 w 2130212"/>
                  <a:gd name="connsiteY7" fmla="*/ 751066 h 4200133"/>
                  <a:gd name="connsiteX8" fmla="*/ 327338 w 2130212"/>
                  <a:gd name="connsiteY8" fmla="*/ 413657 h 4200133"/>
                  <a:gd name="connsiteX9" fmla="*/ 1142436 w 2130212"/>
                  <a:gd name="connsiteY9" fmla="*/ 21771 h 4200133"/>
                  <a:gd name="connsiteX10" fmla="*/ 1915322 w 2130212"/>
                  <a:gd name="connsiteY10" fmla="*/ 544286 h 4200133"/>
                  <a:gd name="connsiteX11" fmla="*/ 2056836 w 2130212"/>
                  <a:gd name="connsiteY11" fmla="*/ 1240971 h 4200133"/>
                  <a:gd name="connsiteX12" fmla="*/ 1475068 w 2130212"/>
                  <a:gd name="connsiteY12" fmla="*/ 2035629 h 4200133"/>
                  <a:gd name="connsiteX13" fmla="*/ 1240344 w 2130212"/>
                  <a:gd name="connsiteY13" fmla="*/ 2536371 h 4200133"/>
                  <a:gd name="connsiteX0" fmla="*/ 1240344 w 2130212"/>
                  <a:gd name="connsiteY0" fmla="*/ 2393519 h 4057281"/>
                  <a:gd name="connsiteX1" fmla="*/ 1588751 w 2130212"/>
                  <a:gd name="connsiteY1" fmla="*/ 3548743 h 4057281"/>
                  <a:gd name="connsiteX2" fmla="*/ 1033515 w 2130212"/>
                  <a:gd name="connsiteY2" fmla="*/ 4031091 h 4057281"/>
                  <a:gd name="connsiteX3" fmla="*/ 462696 w 2130212"/>
                  <a:gd name="connsiteY3" fmla="*/ 3705881 h 4057281"/>
                  <a:gd name="connsiteX4" fmla="*/ 238922 w 2130212"/>
                  <a:gd name="connsiteY4" fmla="*/ 3101091 h 4057281"/>
                  <a:gd name="connsiteX5" fmla="*/ 249744 w 2130212"/>
                  <a:gd name="connsiteY5" fmla="*/ 2121377 h 4057281"/>
                  <a:gd name="connsiteX6" fmla="*/ 5432 w 2130212"/>
                  <a:gd name="connsiteY6" fmla="*/ 1099409 h 4057281"/>
                  <a:gd name="connsiteX7" fmla="*/ 145649 w 2130212"/>
                  <a:gd name="connsiteY7" fmla="*/ 608214 h 4057281"/>
                  <a:gd name="connsiteX8" fmla="*/ 327338 w 2130212"/>
                  <a:gd name="connsiteY8" fmla="*/ 270805 h 4057281"/>
                  <a:gd name="connsiteX9" fmla="*/ 1142436 w 2130212"/>
                  <a:gd name="connsiteY9" fmla="*/ 21771 h 4057281"/>
                  <a:gd name="connsiteX10" fmla="*/ 1915322 w 2130212"/>
                  <a:gd name="connsiteY10" fmla="*/ 401434 h 4057281"/>
                  <a:gd name="connsiteX11" fmla="*/ 2056836 w 2130212"/>
                  <a:gd name="connsiteY11" fmla="*/ 1098119 h 4057281"/>
                  <a:gd name="connsiteX12" fmla="*/ 1475068 w 2130212"/>
                  <a:gd name="connsiteY12" fmla="*/ 1892777 h 4057281"/>
                  <a:gd name="connsiteX13" fmla="*/ 1240344 w 2130212"/>
                  <a:gd name="connsiteY13" fmla="*/ 2393519 h 4057281"/>
                  <a:gd name="connsiteX0" fmla="*/ 1240344 w 2130212"/>
                  <a:gd name="connsiteY0" fmla="*/ 2393519 h 4057281"/>
                  <a:gd name="connsiteX1" fmla="*/ 1588751 w 2130212"/>
                  <a:gd name="connsiteY1" fmla="*/ 3548743 h 4057281"/>
                  <a:gd name="connsiteX2" fmla="*/ 1033515 w 2130212"/>
                  <a:gd name="connsiteY2" fmla="*/ 4031091 h 4057281"/>
                  <a:gd name="connsiteX3" fmla="*/ 462696 w 2130212"/>
                  <a:gd name="connsiteY3" fmla="*/ 3705881 h 4057281"/>
                  <a:gd name="connsiteX4" fmla="*/ 238922 w 2130212"/>
                  <a:gd name="connsiteY4" fmla="*/ 3101091 h 4057281"/>
                  <a:gd name="connsiteX5" fmla="*/ 249744 w 2130212"/>
                  <a:gd name="connsiteY5" fmla="*/ 2121377 h 4057281"/>
                  <a:gd name="connsiteX6" fmla="*/ 5432 w 2130212"/>
                  <a:gd name="connsiteY6" fmla="*/ 1099409 h 4057281"/>
                  <a:gd name="connsiteX7" fmla="*/ 145649 w 2130212"/>
                  <a:gd name="connsiteY7" fmla="*/ 608214 h 4057281"/>
                  <a:gd name="connsiteX8" fmla="*/ 327338 w 2130212"/>
                  <a:gd name="connsiteY8" fmla="*/ 270805 h 4057281"/>
                  <a:gd name="connsiteX9" fmla="*/ 1142436 w 2130212"/>
                  <a:gd name="connsiteY9" fmla="*/ 21771 h 4057281"/>
                  <a:gd name="connsiteX10" fmla="*/ 1915322 w 2130212"/>
                  <a:gd name="connsiteY10" fmla="*/ 401434 h 4057281"/>
                  <a:gd name="connsiteX11" fmla="*/ 2056836 w 2130212"/>
                  <a:gd name="connsiteY11" fmla="*/ 1098119 h 4057281"/>
                  <a:gd name="connsiteX12" fmla="*/ 1475068 w 2130212"/>
                  <a:gd name="connsiteY12" fmla="*/ 1892777 h 4057281"/>
                  <a:gd name="connsiteX13" fmla="*/ 1240344 w 2130212"/>
                  <a:gd name="connsiteY13" fmla="*/ 2393519 h 4057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30212" h="4057281">
                    <a:moveTo>
                      <a:pt x="1240344" y="2393519"/>
                    </a:moveTo>
                    <a:cubicBezTo>
                      <a:pt x="1286509" y="2898097"/>
                      <a:pt x="1638881" y="3124083"/>
                      <a:pt x="1588751" y="3548743"/>
                    </a:cubicBezTo>
                    <a:cubicBezTo>
                      <a:pt x="1554269" y="3821672"/>
                      <a:pt x="1221191" y="4004901"/>
                      <a:pt x="1033515" y="4031091"/>
                    </a:cubicBezTo>
                    <a:cubicBezTo>
                      <a:pt x="845839" y="4057281"/>
                      <a:pt x="678145" y="3985354"/>
                      <a:pt x="462696" y="3705881"/>
                    </a:cubicBezTo>
                    <a:cubicBezTo>
                      <a:pt x="330264" y="3550881"/>
                      <a:pt x="274414" y="3365175"/>
                      <a:pt x="238922" y="3101091"/>
                    </a:cubicBezTo>
                    <a:cubicBezTo>
                      <a:pt x="203430" y="2837007"/>
                      <a:pt x="316203" y="2851621"/>
                      <a:pt x="249744" y="2121377"/>
                    </a:cubicBezTo>
                    <a:cubicBezTo>
                      <a:pt x="154044" y="1751716"/>
                      <a:pt x="19730" y="1497194"/>
                      <a:pt x="5432" y="1099409"/>
                    </a:cubicBezTo>
                    <a:cubicBezTo>
                      <a:pt x="0" y="847223"/>
                      <a:pt x="91998" y="746315"/>
                      <a:pt x="145649" y="608214"/>
                    </a:cubicBezTo>
                    <a:cubicBezTo>
                      <a:pt x="199300" y="470113"/>
                      <a:pt x="161207" y="368545"/>
                      <a:pt x="327338" y="270805"/>
                    </a:cubicBezTo>
                    <a:cubicBezTo>
                      <a:pt x="493469" y="173065"/>
                      <a:pt x="877772" y="0"/>
                      <a:pt x="1142436" y="21771"/>
                    </a:cubicBezTo>
                    <a:cubicBezTo>
                      <a:pt x="1407100" y="43542"/>
                      <a:pt x="1762922" y="222043"/>
                      <a:pt x="1915322" y="401434"/>
                    </a:cubicBezTo>
                    <a:cubicBezTo>
                      <a:pt x="2067722" y="580825"/>
                      <a:pt x="2130212" y="849562"/>
                      <a:pt x="2056836" y="1098119"/>
                    </a:cubicBezTo>
                    <a:cubicBezTo>
                      <a:pt x="1983460" y="1346676"/>
                      <a:pt x="1611139" y="1676877"/>
                      <a:pt x="1475068" y="1892777"/>
                    </a:cubicBezTo>
                    <a:cubicBezTo>
                      <a:pt x="1255997" y="2228412"/>
                      <a:pt x="1281272" y="2201202"/>
                      <a:pt x="1240344" y="23935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9" name="Freeform 58"/>
              <p:cNvSpPr/>
              <p:nvPr/>
            </p:nvSpPr>
            <p:spPr>
              <a:xfrm>
                <a:off x="3016260" y="1404699"/>
                <a:ext cx="716740" cy="772188"/>
              </a:xfrm>
              <a:custGeom>
                <a:avLst/>
                <a:gdLst>
                  <a:gd name="connsiteX0" fmla="*/ 635001 w 763814"/>
                  <a:gd name="connsiteY0" fmla="*/ 192314 h 776514"/>
                  <a:gd name="connsiteX1" fmla="*/ 330201 w 763814"/>
                  <a:gd name="connsiteY1" fmla="*/ 29028 h 776514"/>
                  <a:gd name="connsiteX2" fmla="*/ 36286 w 763814"/>
                  <a:gd name="connsiteY2" fmla="*/ 366485 h 776514"/>
                  <a:gd name="connsiteX3" fmla="*/ 547915 w 763814"/>
                  <a:gd name="connsiteY3" fmla="*/ 529771 h 776514"/>
                  <a:gd name="connsiteX4" fmla="*/ 112486 w 763814"/>
                  <a:gd name="connsiteY4" fmla="*/ 562428 h 776514"/>
                  <a:gd name="connsiteX5" fmla="*/ 428172 w 763814"/>
                  <a:gd name="connsiteY5" fmla="*/ 747485 h 776514"/>
                  <a:gd name="connsiteX6" fmla="*/ 722086 w 763814"/>
                  <a:gd name="connsiteY6" fmla="*/ 388256 h 776514"/>
                  <a:gd name="connsiteX7" fmla="*/ 177801 w 763814"/>
                  <a:gd name="connsiteY7" fmla="*/ 268514 h 776514"/>
                  <a:gd name="connsiteX8" fmla="*/ 635001 w 763814"/>
                  <a:gd name="connsiteY8" fmla="*/ 192314 h 776514"/>
                  <a:gd name="connsiteX0" fmla="*/ 635001 w 763814"/>
                  <a:gd name="connsiteY0" fmla="*/ 251826 h 764612"/>
                  <a:gd name="connsiteX1" fmla="*/ 330201 w 763814"/>
                  <a:gd name="connsiteY1" fmla="*/ 17126 h 764612"/>
                  <a:gd name="connsiteX2" fmla="*/ 36286 w 763814"/>
                  <a:gd name="connsiteY2" fmla="*/ 354583 h 764612"/>
                  <a:gd name="connsiteX3" fmla="*/ 547915 w 763814"/>
                  <a:gd name="connsiteY3" fmla="*/ 517869 h 764612"/>
                  <a:gd name="connsiteX4" fmla="*/ 112486 w 763814"/>
                  <a:gd name="connsiteY4" fmla="*/ 550526 h 764612"/>
                  <a:gd name="connsiteX5" fmla="*/ 428172 w 763814"/>
                  <a:gd name="connsiteY5" fmla="*/ 735583 h 764612"/>
                  <a:gd name="connsiteX6" fmla="*/ 722086 w 763814"/>
                  <a:gd name="connsiteY6" fmla="*/ 376354 h 764612"/>
                  <a:gd name="connsiteX7" fmla="*/ 177801 w 763814"/>
                  <a:gd name="connsiteY7" fmla="*/ 256612 h 764612"/>
                  <a:gd name="connsiteX8" fmla="*/ 635001 w 763814"/>
                  <a:gd name="connsiteY8" fmla="*/ 251826 h 764612"/>
                  <a:gd name="connsiteX0" fmla="*/ 635001 w 763814"/>
                  <a:gd name="connsiteY0" fmla="*/ 245144 h 757930"/>
                  <a:gd name="connsiteX1" fmla="*/ 330201 w 763814"/>
                  <a:gd name="connsiteY1" fmla="*/ 10444 h 757930"/>
                  <a:gd name="connsiteX2" fmla="*/ 36286 w 763814"/>
                  <a:gd name="connsiteY2" fmla="*/ 347901 h 757930"/>
                  <a:gd name="connsiteX3" fmla="*/ 547915 w 763814"/>
                  <a:gd name="connsiteY3" fmla="*/ 511187 h 757930"/>
                  <a:gd name="connsiteX4" fmla="*/ 112486 w 763814"/>
                  <a:gd name="connsiteY4" fmla="*/ 543844 h 757930"/>
                  <a:gd name="connsiteX5" fmla="*/ 428172 w 763814"/>
                  <a:gd name="connsiteY5" fmla="*/ 728901 h 757930"/>
                  <a:gd name="connsiteX6" fmla="*/ 722086 w 763814"/>
                  <a:gd name="connsiteY6" fmla="*/ 369672 h 757930"/>
                  <a:gd name="connsiteX7" fmla="*/ 177801 w 763814"/>
                  <a:gd name="connsiteY7" fmla="*/ 249930 h 757930"/>
                  <a:gd name="connsiteX8" fmla="*/ 635001 w 763814"/>
                  <a:gd name="connsiteY8" fmla="*/ 245144 h 757930"/>
                  <a:gd name="connsiteX0" fmla="*/ 563595 w 692408"/>
                  <a:gd name="connsiteY0" fmla="*/ 245144 h 757930"/>
                  <a:gd name="connsiteX1" fmla="*/ 258795 w 692408"/>
                  <a:gd name="connsiteY1" fmla="*/ 10444 h 757930"/>
                  <a:gd name="connsiteX2" fmla="*/ 36286 w 692408"/>
                  <a:gd name="connsiteY2" fmla="*/ 347901 h 757930"/>
                  <a:gd name="connsiteX3" fmla="*/ 476509 w 692408"/>
                  <a:gd name="connsiteY3" fmla="*/ 511187 h 757930"/>
                  <a:gd name="connsiteX4" fmla="*/ 41080 w 692408"/>
                  <a:gd name="connsiteY4" fmla="*/ 543844 h 757930"/>
                  <a:gd name="connsiteX5" fmla="*/ 356766 w 692408"/>
                  <a:gd name="connsiteY5" fmla="*/ 728901 h 757930"/>
                  <a:gd name="connsiteX6" fmla="*/ 650680 w 692408"/>
                  <a:gd name="connsiteY6" fmla="*/ 369672 h 757930"/>
                  <a:gd name="connsiteX7" fmla="*/ 106395 w 692408"/>
                  <a:gd name="connsiteY7" fmla="*/ 249930 h 757930"/>
                  <a:gd name="connsiteX8" fmla="*/ 563595 w 692408"/>
                  <a:gd name="connsiteY8" fmla="*/ 245144 h 757930"/>
                  <a:gd name="connsiteX0" fmla="*/ 576026 w 704839"/>
                  <a:gd name="connsiteY0" fmla="*/ 245144 h 757930"/>
                  <a:gd name="connsiteX1" fmla="*/ 271226 w 704839"/>
                  <a:gd name="connsiteY1" fmla="*/ 10444 h 757930"/>
                  <a:gd name="connsiteX2" fmla="*/ 48717 w 704839"/>
                  <a:gd name="connsiteY2" fmla="*/ 347901 h 757930"/>
                  <a:gd name="connsiteX3" fmla="*/ 488940 w 704839"/>
                  <a:gd name="connsiteY3" fmla="*/ 511187 h 757930"/>
                  <a:gd name="connsiteX4" fmla="*/ 53511 w 704839"/>
                  <a:gd name="connsiteY4" fmla="*/ 543844 h 757930"/>
                  <a:gd name="connsiteX5" fmla="*/ 369197 w 704839"/>
                  <a:gd name="connsiteY5" fmla="*/ 728901 h 757930"/>
                  <a:gd name="connsiteX6" fmla="*/ 663111 w 704839"/>
                  <a:gd name="connsiteY6" fmla="*/ 369672 h 757930"/>
                  <a:gd name="connsiteX7" fmla="*/ 118826 w 704839"/>
                  <a:gd name="connsiteY7" fmla="*/ 249930 h 757930"/>
                  <a:gd name="connsiteX8" fmla="*/ 576026 w 704839"/>
                  <a:gd name="connsiteY8" fmla="*/ 245144 h 757930"/>
                  <a:gd name="connsiteX0" fmla="*/ 576026 w 704839"/>
                  <a:gd name="connsiteY0" fmla="*/ 245144 h 757930"/>
                  <a:gd name="connsiteX1" fmla="*/ 271226 w 704839"/>
                  <a:gd name="connsiteY1" fmla="*/ 10444 h 757930"/>
                  <a:gd name="connsiteX2" fmla="*/ 48717 w 704839"/>
                  <a:gd name="connsiteY2" fmla="*/ 347901 h 757930"/>
                  <a:gd name="connsiteX3" fmla="*/ 488940 w 704839"/>
                  <a:gd name="connsiteY3" fmla="*/ 511187 h 757930"/>
                  <a:gd name="connsiteX4" fmla="*/ 53511 w 704839"/>
                  <a:gd name="connsiteY4" fmla="*/ 543844 h 757930"/>
                  <a:gd name="connsiteX5" fmla="*/ 369197 w 704839"/>
                  <a:gd name="connsiteY5" fmla="*/ 728901 h 757930"/>
                  <a:gd name="connsiteX6" fmla="*/ 663111 w 704839"/>
                  <a:gd name="connsiteY6" fmla="*/ 369672 h 757930"/>
                  <a:gd name="connsiteX7" fmla="*/ 118826 w 704839"/>
                  <a:gd name="connsiteY7" fmla="*/ 249930 h 757930"/>
                  <a:gd name="connsiteX8" fmla="*/ 576026 w 704839"/>
                  <a:gd name="connsiteY8" fmla="*/ 245144 h 757930"/>
                  <a:gd name="connsiteX0" fmla="*/ 576026 w 704839"/>
                  <a:gd name="connsiteY0" fmla="*/ 245144 h 757930"/>
                  <a:gd name="connsiteX1" fmla="*/ 271226 w 704839"/>
                  <a:gd name="connsiteY1" fmla="*/ 10444 h 757930"/>
                  <a:gd name="connsiteX2" fmla="*/ 48717 w 704839"/>
                  <a:gd name="connsiteY2" fmla="*/ 347901 h 757930"/>
                  <a:gd name="connsiteX3" fmla="*/ 488940 w 704839"/>
                  <a:gd name="connsiteY3" fmla="*/ 511187 h 757930"/>
                  <a:gd name="connsiteX4" fmla="*/ 53511 w 704839"/>
                  <a:gd name="connsiteY4" fmla="*/ 543844 h 757930"/>
                  <a:gd name="connsiteX5" fmla="*/ 369197 w 704839"/>
                  <a:gd name="connsiteY5" fmla="*/ 728901 h 757930"/>
                  <a:gd name="connsiteX6" fmla="*/ 663111 w 704839"/>
                  <a:gd name="connsiteY6" fmla="*/ 369672 h 757930"/>
                  <a:gd name="connsiteX7" fmla="*/ 118826 w 704839"/>
                  <a:gd name="connsiteY7" fmla="*/ 249930 h 757930"/>
                  <a:gd name="connsiteX8" fmla="*/ 576026 w 704839"/>
                  <a:gd name="connsiteY8" fmla="*/ 245144 h 757930"/>
                  <a:gd name="connsiteX0" fmla="*/ 576026 w 716740"/>
                  <a:gd name="connsiteY0" fmla="*/ 245144 h 615030"/>
                  <a:gd name="connsiteX1" fmla="*/ 271226 w 716740"/>
                  <a:gd name="connsiteY1" fmla="*/ 10444 h 615030"/>
                  <a:gd name="connsiteX2" fmla="*/ 48717 w 716740"/>
                  <a:gd name="connsiteY2" fmla="*/ 347901 h 615030"/>
                  <a:gd name="connsiteX3" fmla="*/ 488940 w 716740"/>
                  <a:gd name="connsiteY3" fmla="*/ 511187 h 615030"/>
                  <a:gd name="connsiteX4" fmla="*/ 53511 w 716740"/>
                  <a:gd name="connsiteY4" fmla="*/ 543844 h 615030"/>
                  <a:gd name="connsiteX5" fmla="*/ 440603 w 716740"/>
                  <a:gd name="connsiteY5" fmla="*/ 586001 h 615030"/>
                  <a:gd name="connsiteX6" fmla="*/ 663111 w 716740"/>
                  <a:gd name="connsiteY6" fmla="*/ 369672 h 615030"/>
                  <a:gd name="connsiteX7" fmla="*/ 118826 w 716740"/>
                  <a:gd name="connsiteY7" fmla="*/ 249930 h 615030"/>
                  <a:gd name="connsiteX8" fmla="*/ 576026 w 716740"/>
                  <a:gd name="connsiteY8" fmla="*/ 245144 h 615030"/>
                  <a:gd name="connsiteX0" fmla="*/ 576026 w 716740"/>
                  <a:gd name="connsiteY0" fmla="*/ 245144 h 615030"/>
                  <a:gd name="connsiteX1" fmla="*/ 271226 w 716740"/>
                  <a:gd name="connsiteY1" fmla="*/ 10444 h 615030"/>
                  <a:gd name="connsiteX2" fmla="*/ 48717 w 716740"/>
                  <a:gd name="connsiteY2" fmla="*/ 347901 h 615030"/>
                  <a:gd name="connsiteX3" fmla="*/ 488940 w 716740"/>
                  <a:gd name="connsiteY3" fmla="*/ 511187 h 615030"/>
                  <a:gd name="connsiteX4" fmla="*/ 53511 w 716740"/>
                  <a:gd name="connsiteY4" fmla="*/ 543844 h 615030"/>
                  <a:gd name="connsiteX5" fmla="*/ 440603 w 716740"/>
                  <a:gd name="connsiteY5" fmla="*/ 586001 h 615030"/>
                  <a:gd name="connsiteX6" fmla="*/ 663111 w 716740"/>
                  <a:gd name="connsiteY6" fmla="*/ 369672 h 615030"/>
                  <a:gd name="connsiteX7" fmla="*/ 118826 w 716740"/>
                  <a:gd name="connsiteY7" fmla="*/ 249930 h 615030"/>
                  <a:gd name="connsiteX8" fmla="*/ 576026 w 716740"/>
                  <a:gd name="connsiteY8" fmla="*/ 245144 h 615030"/>
                  <a:gd name="connsiteX0" fmla="*/ 576026 w 716740"/>
                  <a:gd name="connsiteY0" fmla="*/ 245144 h 664570"/>
                  <a:gd name="connsiteX1" fmla="*/ 271226 w 716740"/>
                  <a:gd name="connsiteY1" fmla="*/ 10444 h 664570"/>
                  <a:gd name="connsiteX2" fmla="*/ 48717 w 716740"/>
                  <a:gd name="connsiteY2" fmla="*/ 347901 h 664570"/>
                  <a:gd name="connsiteX3" fmla="*/ 488940 w 716740"/>
                  <a:gd name="connsiteY3" fmla="*/ 511187 h 664570"/>
                  <a:gd name="connsiteX4" fmla="*/ 53511 w 716740"/>
                  <a:gd name="connsiteY4" fmla="*/ 543844 h 664570"/>
                  <a:gd name="connsiteX5" fmla="*/ 440603 w 716740"/>
                  <a:gd name="connsiteY5" fmla="*/ 586001 h 664570"/>
                  <a:gd name="connsiteX6" fmla="*/ 663111 w 716740"/>
                  <a:gd name="connsiteY6" fmla="*/ 369672 h 664570"/>
                  <a:gd name="connsiteX7" fmla="*/ 118826 w 716740"/>
                  <a:gd name="connsiteY7" fmla="*/ 249930 h 664570"/>
                  <a:gd name="connsiteX8" fmla="*/ 576026 w 716740"/>
                  <a:gd name="connsiteY8" fmla="*/ 245144 h 664570"/>
                  <a:gd name="connsiteX0" fmla="*/ 576026 w 716740"/>
                  <a:gd name="connsiteY0" fmla="*/ 245144 h 735984"/>
                  <a:gd name="connsiteX1" fmla="*/ 271226 w 716740"/>
                  <a:gd name="connsiteY1" fmla="*/ 10444 h 735984"/>
                  <a:gd name="connsiteX2" fmla="*/ 48717 w 716740"/>
                  <a:gd name="connsiteY2" fmla="*/ 347901 h 735984"/>
                  <a:gd name="connsiteX3" fmla="*/ 488940 w 716740"/>
                  <a:gd name="connsiteY3" fmla="*/ 511187 h 735984"/>
                  <a:gd name="connsiteX4" fmla="*/ 53511 w 716740"/>
                  <a:gd name="connsiteY4" fmla="*/ 543844 h 735984"/>
                  <a:gd name="connsiteX5" fmla="*/ 440603 w 716740"/>
                  <a:gd name="connsiteY5" fmla="*/ 657415 h 735984"/>
                  <a:gd name="connsiteX6" fmla="*/ 663111 w 716740"/>
                  <a:gd name="connsiteY6" fmla="*/ 369672 h 735984"/>
                  <a:gd name="connsiteX7" fmla="*/ 118826 w 716740"/>
                  <a:gd name="connsiteY7" fmla="*/ 249930 h 735984"/>
                  <a:gd name="connsiteX8" fmla="*/ 576026 w 716740"/>
                  <a:gd name="connsiteY8" fmla="*/ 245144 h 735984"/>
                  <a:gd name="connsiteX0" fmla="*/ 576026 w 716740"/>
                  <a:gd name="connsiteY0" fmla="*/ 245144 h 735984"/>
                  <a:gd name="connsiteX1" fmla="*/ 271226 w 716740"/>
                  <a:gd name="connsiteY1" fmla="*/ 10444 h 735984"/>
                  <a:gd name="connsiteX2" fmla="*/ 48717 w 716740"/>
                  <a:gd name="connsiteY2" fmla="*/ 347901 h 735984"/>
                  <a:gd name="connsiteX3" fmla="*/ 488940 w 716740"/>
                  <a:gd name="connsiteY3" fmla="*/ 511187 h 735984"/>
                  <a:gd name="connsiteX4" fmla="*/ 53511 w 716740"/>
                  <a:gd name="connsiteY4" fmla="*/ 543844 h 735984"/>
                  <a:gd name="connsiteX5" fmla="*/ 440603 w 716740"/>
                  <a:gd name="connsiteY5" fmla="*/ 657415 h 735984"/>
                  <a:gd name="connsiteX6" fmla="*/ 663111 w 716740"/>
                  <a:gd name="connsiteY6" fmla="*/ 369672 h 735984"/>
                  <a:gd name="connsiteX7" fmla="*/ 118826 w 716740"/>
                  <a:gd name="connsiteY7" fmla="*/ 249930 h 735984"/>
                  <a:gd name="connsiteX8" fmla="*/ 576026 w 716740"/>
                  <a:gd name="connsiteY8" fmla="*/ 245144 h 735984"/>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543844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 name="connsiteX0" fmla="*/ 576026 w 716740"/>
                  <a:gd name="connsiteY0" fmla="*/ 245144 h 772188"/>
                  <a:gd name="connsiteX1" fmla="*/ 271226 w 716740"/>
                  <a:gd name="connsiteY1" fmla="*/ 10444 h 772188"/>
                  <a:gd name="connsiteX2" fmla="*/ 48717 w 716740"/>
                  <a:gd name="connsiteY2" fmla="*/ 347901 h 772188"/>
                  <a:gd name="connsiteX3" fmla="*/ 488940 w 716740"/>
                  <a:gd name="connsiteY3" fmla="*/ 511187 h 772188"/>
                  <a:gd name="connsiteX4" fmla="*/ 53511 w 716740"/>
                  <a:gd name="connsiteY4" fmla="*/ 472382 h 772188"/>
                  <a:gd name="connsiteX5" fmla="*/ 440603 w 716740"/>
                  <a:gd name="connsiteY5" fmla="*/ 657415 h 772188"/>
                  <a:gd name="connsiteX6" fmla="*/ 663111 w 716740"/>
                  <a:gd name="connsiteY6" fmla="*/ 369672 h 772188"/>
                  <a:gd name="connsiteX7" fmla="*/ 118826 w 716740"/>
                  <a:gd name="connsiteY7" fmla="*/ 249930 h 772188"/>
                  <a:gd name="connsiteX8" fmla="*/ 576026 w 716740"/>
                  <a:gd name="connsiteY8" fmla="*/ 245144 h 77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6740" h="772188">
                    <a:moveTo>
                      <a:pt x="576026" y="245144"/>
                    </a:moveTo>
                    <a:cubicBezTo>
                      <a:pt x="601426" y="205230"/>
                      <a:pt x="470080" y="0"/>
                      <a:pt x="271226" y="10444"/>
                    </a:cubicBezTo>
                    <a:cubicBezTo>
                      <a:pt x="0" y="31394"/>
                      <a:pt x="12431" y="264444"/>
                      <a:pt x="48717" y="347901"/>
                    </a:cubicBezTo>
                    <a:cubicBezTo>
                      <a:pt x="85003" y="431358"/>
                      <a:pt x="485291" y="454256"/>
                      <a:pt x="488940" y="511187"/>
                    </a:cubicBezTo>
                    <a:cubicBezTo>
                      <a:pt x="494509" y="614812"/>
                      <a:pt x="159685" y="358487"/>
                      <a:pt x="53511" y="472382"/>
                    </a:cubicBezTo>
                    <a:cubicBezTo>
                      <a:pt x="45455" y="496753"/>
                      <a:pt x="202813" y="772188"/>
                      <a:pt x="440603" y="657415"/>
                    </a:cubicBezTo>
                    <a:cubicBezTo>
                      <a:pt x="649849" y="552206"/>
                      <a:pt x="716740" y="437586"/>
                      <a:pt x="663111" y="369672"/>
                    </a:cubicBezTo>
                    <a:cubicBezTo>
                      <a:pt x="609482" y="301758"/>
                      <a:pt x="133340" y="270685"/>
                      <a:pt x="118826" y="249930"/>
                    </a:cubicBezTo>
                    <a:cubicBezTo>
                      <a:pt x="179570" y="155845"/>
                      <a:pt x="514438" y="307930"/>
                      <a:pt x="576026" y="24514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0" name="Freeform 59"/>
              <p:cNvSpPr/>
              <p:nvPr/>
            </p:nvSpPr>
            <p:spPr>
              <a:xfrm>
                <a:off x="3714744" y="1289019"/>
                <a:ext cx="453571" cy="570623"/>
              </a:xfrm>
              <a:custGeom>
                <a:avLst/>
                <a:gdLst>
                  <a:gd name="connsiteX0" fmla="*/ 179614 w 453571"/>
                  <a:gd name="connsiteY0" fmla="*/ 522514 h 531585"/>
                  <a:gd name="connsiteX1" fmla="*/ 5443 w 453571"/>
                  <a:gd name="connsiteY1" fmla="*/ 250372 h 531585"/>
                  <a:gd name="connsiteX2" fmla="*/ 146957 w 453571"/>
                  <a:gd name="connsiteY2" fmla="*/ 21772 h 531585"/>
                  <a:gd name="connsiteX3" fmla="*/ 223157 w 453571"/>
                  <a:gd name="connsiteY3" fmla="*/ 239486 h 531585"/>
                  <a:gd name="connsiteX4" fmla="*/ 277586 w 453571"/>
                  <a:gd name="connsiteY4" fmla="*/ 10886 h 531585"/>
                  <a:gd name="connsiteX5" fmla="*/ 451757 w 453571"/>
                  <a:gd name="connsiteY5" fmla="*/ 304800 h 531585"/>
                  <a:gd name="connsiteX6" fmla="*/ 288471 w 453571"/>
                  <a:gd name="connsiteY6" fmla="*/ 500743 h 531585"/>
                  <a:gd name="connsiteX7" fmla="*/ 321129 w 453571"/>
                  <a:gd name="connsiteY7" fmla="*/ 174172 h 531585"/>
                  <a:gd name="connsiteX8" fmla="*/ 244929 w 453571"/>
                  <a:gd name="connsiteY8" fmla="*/ 391886 h 531585"/>
                  <a:gd name="connsiteX9" fmla="*/ 114300 w 453571"/>
                  <a:gd name="connsiteY9" fmla="*/ 195943 h 531585"/>
                  <a:gd name="connsiteX10" fmla="*/ 179614 w 453571"/>
                  <a:gd name="connsiteY10" fmla="*/ 522514 h 531585"/>
                  <a:gd name="connsiteX0" fmla="*/ 179614 w 453571"/>
                  <a:gd name="connsiteY0" fmla="*/ 541594 h 550665"/>
                  <a:gd name="connsiteX1" fmla="*/ 5443 w 453571"/>
                  <a:gd name="connsiteY1" fmla="*/ 269452 h 550665"/>
                  <a:gd name="connsiteX2" fmla="*/ 146957 w 453571"/>
                  <a:gd name="connsiteY2" fmla="*/ 40852 h 550665"/>
                  <a:gd name="connsiteX3" fmla="*/ 223157 w 453571"/>
                  <a:gd name="connsiteY3" fmla="*/ 258566 h 550665"/>
                  <a:gd name="connsiteX4" fmla="*/ 277586 w 453571"/>
                  <a:gd name="connsiteY4" fmla="*/ 29966 h 550665"/>
                  <a:gd name="connsiteX5" fmla="*/ 451757 w 453571"/>
                  <a:gd name="connsiteY5" fmla="*/ 323880 h 550665"/>
                  <a:gd name="connsiteX6" fmla="*/ 288471 w 453571"/>
                  <a:gd name="connsiteY6" fmla="*/ 519823 h 550665"/>
                  <a:gd name="connsiteX7" fmla="*/ 321129 w 453571"/>
                  <a:gd name="connsiteY7" fmla="*/ 193252 h 550665"/>
                  <a:gd name="connsiteX8" fmla="*/ 244929 w 453571"/>
                  <a:gd name="connsiteY8" fmla="*/ 410966 h 550665"/>
                  <a:gd name="connsiteX9" fmla="*/ 114300 w 453571"/>
                  <a:gd name="connsiteY9" fmla="*/ 215023 h 550665"/>
                  <a:gd name="connsiteX10" fmla="*/ 179614 w 453571"/>
                  <a:gd name="connsiteY10" fmla="*/ 541594 h 550665"/>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 name="connsiteX0" fmla="*/ 179614 w 453571"/>
                  <a:gd name="connsiteY0" fmla="*/ 561552 h 570623"/>
                  <a:gd name="connsiteX1" fmla="*/ 5443 w 453571"/>
                  <a:gd name="connsiteY1" fmla="*/ 289410 h 570623"/>
                  <a:gd name="connsiteX2" fmla="*/ 146957 w 453571"/>
                  <a:gd name="connsiteY2" fmla="*/ 60810 h 570623"/>
                  <a:gd name="connsiteX3" fmla="*/ 223157 w 453571"/>
                  <a:gd name="connsiteY3" fmla="*/ 278524 h 570623"/>
                  <a:gd name="connsiteX4" fmla="*/ 277586 w 453571"/>
                  <a:gd name="connsiteY4" fmla="*/ 49924 h 570623"/>
                  <a:gd name="connsiteX5" fmla="*/ 451757 w 453571"/>
                  <a:gd name="connsiteY5" fmla="*/ 343838 h 570623"/>
                  <a:gd name="connsiteX6" fmla="*/ 288471 w 453571"/>
                  <a:gd name="connsiteY6" fmla="*/ 539781 h 570623"/>
                  <a:gd name="connsiteX7" fmla="*/ 321129 w 453571"/>
                  <a:gd name="connsiteY7" fmla="*/ 213210 h 570623"/>
                  <a:gd name="connsiteX8" fmla="*/ 244929 w 453571"/>
                  <a:gd name="connsiteY8" fmla="*/ 430924 h 570623"/>
                  <a:gd name="connsiteX9" fmla="*/ 114300 w 453571"/>
                  <a:gd name="connsiteY9" fmla="*/ 234981 h 570623"/>
                  <a:gd name="connsiteX10" fmla="*/ 179614 w 453571"/>
                  <a:gd name="connsiteY10" fmla="*/ 561552 h 57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3571" h="570623">
                    <a:moveTo>
                      <a:pt x="179614" y="561552"/>
                    </a:moveTo>
                    <a:cubicBezTo>
                      <a:pt x="161471" y="570623"/>
                      <a:pt x="10886" y="372867"/>
                      <a:pt x="5443" y="289410"/>
                    </a:cubicBezTo>
                    <a:cubicBezTo>
                      <a:pt x="0" y="205953"/>
                      <a:pt x="110671" y="62624"/>
                      <a:pt x="146957" y="60810"/>
                    </a:cubicBezTo>
                    <a:cubicBezTo>
                      <a:pt x="239445" y="19958"/>
                      <a:pt x="201386" y="280338"/>
                      <a:pt x="223157" y="278524"/>
                    </a:cubicBezTo>
                    <a:cubicBezTo>
                      <a:pt x="244928" y="276710"/>
                      <a:pt x="193770" y="0"/>
                      <a:pt x="277586" y="49924"/>
                    </a:cubicBezTo>
                    <a:cubicBezTo>
                      <a:pt x="315686" y="60810"/>
                      <a:pt x="449943" y="262195"/>
                      <a:pt x="451757" y="343838"/>
                    </a:cubicBezTo>
                    <a:cubicBezTo>
                      <a:pt x="453571" y="425481"/>
                      <a:pt x="310242" y="561552"/>
                      <a:pt x="288471" y="539781"/>
                    </a:cubicBezTo>
                    <a:cubicBezTo>
                      <a:pt x="259084" y="499924"/>
                      <a:pt x="328386" y="231353"/>
                      <a:pt x="321129" y="213210"/>
                    </a:cubicBezTo>
                    <a:cubicBezTo>
                      <a:pt x="313872" y="195067"/>
                      <a:pt x="291786" y="427308"/>
                      <a:pt x="244929" y="430924"/>
                    </a:cubicBezTo>
                    <a:cubicBezTo>
                      <a:pt x="144744" y="449816"/>
                      <a:pt x="123371" y="216838"/>
                      <a:pt x="114300" y="234981"/>
                    </a:cubicBezTo>
                    <a:cubicBezTo>
                      <a:pt x="105229" y="253124"/>
                      <a:pt x="228241" y="493437"/>
                      <a:pt x="179614" y="561552"/>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1" name="Freeform 60"/>
              <p:cNvSpPr/>
              <p:nvPr/>
            </p:nvSpPr>
            <p:spPr>
              <a:xfrm>
                <a:off x="4258127" y="1464462"/>
                <a:ext cx="313873" cy="392902"/>
              </a:xfrm>
              <a:custGeom>
                <a:avLst/>
                <a:gdLst>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214813 w 313873"/>
                  <a:gd name="connsiteY6" fmla="*/ 209564 h 395514"/>
                  <a:gd name="connsiteX7" fmla="*/ 92529 w 313873"/>
                  <a:gd name="connsiteY7" fmla="*/ 224971 h 395514"/>
                  <a:gd name="connsiteX8" fmla="*/ 81644 w 313873"/>
                  <a:gd name="connsiteY8"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214813 w 313873"/>
                  <a:gd name="connsiteY6" fmla="*/ 209564 h 395514"/>
                  <a:gd name="connsiteX7" fmla="*/ 92529 w 313873"/>
                  <a:gd name="connsiteY7" fmla="*/ 224971 h 395514"/>
                  <a:gd name="connsiteX8" fmla="*/ 81644 w 313873"/>
                  <a:gd name="connsiteY8"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143343 w 313873"/>
                  <a:gd name="connsiteY6" fmla="*/ 138102 h 395514"/>
                  <a:gd name="connsiteX7" fmla="*/ 92529 w 313873"/>
                  <a:gd name="connsiteY7" fmla="*/ 224971 h 395514"/>
                  <a:gd name="connsiteX8" fmla="*/ 81644 w 313873"/>
                  <a:gd name="connsiteY8"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143343 w 313873"/>
                  <a:gd name="connsiteY6" fmla="*/ 138102 h 395514"/>
                  <a:gd name="connsiteX7" fmla="*/ 70953 w 313873"/>
                  <a:gd name="connsiteY7" fmla="*/ 139714 h 395514"/>
                  <a:gd name="connsiteX8" fmla="*/ 92529 w 313873"/>
                  <a:gd name="connsiteY8" fmla="*/ 224971 h 395514"/>
                  <a:gd name="connsiteX9" fmla="*/ 81644 w 313873"/>
                  <a:gd name="connsiteY9"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143343 w 313873"/>
                  <a:gd name="connsiteY6" fmla="*/ 138102 h 395514"/>
                  <a:gd name="connsiteX7" fmla="*/ 92529 w 313873"/>
                  <a:gd name="connsiteY7" fmla="*/ 224971 h 395514"/>
                  <a:gd name="connsiteX8" fmla="*/ 81644 w 313873"/>
                  <a:gd name="connsiteY8"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5514"/>
                  <a:gd name="connsiteX1" fmla="*/ 16329 w 313873"/>
                  <a:gd name="connsiteY1" fmla="*/ 148771 h 395514"/>
                  <a:gd name="connsiteX2" fmla="*/ 179615 w 313873"/>
                  <a:gd name="connsiteY2" fmla="*/ 18143 h 395514"/>
                  <a:gd name="connsiteX3" fmla="*/ 310244 w 313873"/>
                  <a:gd name="connsiteY3" fmla="*/ 257629 h 395514"/>
                  <a:gd name="connsiteX4" fmla="*/ 201387 w 313873"/>
                  <a:gd name="connsiteY4" fmla="*/ 388257 h 395514"/>
                  <a:gd name="connsiteX5" fmla="*/ 212272 w 313873"/>
                  <a:gd name="connsiteY5" fmla="*/ 214086 h 395514"/>
                  <a:gd name="connsiteX6" fmla="*/ 92529 w 313873"/>
                  <a:gd name="connsiteY6" fmla="*/ 224971 h 395514"/>
                  <a:gd name="connsiteX7" fmla="*/ 81644 w 313873"/>
                  <a:gd name="connsiteY7" fmla="*/ 344714 h 395514"/>
                  <a:gd name="connsiteX0" fmla="*/ 81644 w 313873"/>
                  <a:gd name="connsiteY0" fmla="*/ 344714 h 392902"/>
                  <a:gd name="connsiteX1" fmla="*/ 16329 w 313873"/>
                  <a:gd name="connsiteY1" fmla="*/ 148771 h 392902"/>
                  <a:gd name="connsiteX2" fmla="*/ 179615 w 313873"/>
                  <a:gd name="connsiteY2" fmla="*/ 18143 h 392902"/>
                  <a:gd name="connsiteX3" fmla="*/ 310244 w 313873"/>
                  <a:gd name="connsiteY3" fmla="*/ 257629 h 392902"/>
                  <a:gd name="connsiteX4" fmla="*/ 201387 w 313873"/>
                  <a:gd name="connsiteY4" fmla="*/ 388257 h 392902"/>
                  <a:gd name="connsiteX5" fmla="*/ 212272 w 313873"/>
                  <a:gd name="connsiteY5" fmla="*/ 285500 h 392902"/>
                  <a:gd name="connsiteX6" fmla="*/ 92529 w 313873"/>
                  <a:gd name="connsiteY6" fmla="*/ 224971 h 392902"/>
                  <a:gd name="connsiteX7" fmla="*/ 81644 w 313873"/>
                  <a:gd name="connsiteY7" fmla="*/ 344714 h 39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873" h="392902">
                    <a:moveTo>
                      <a:pt x="81644" y="344714"/>
                    </a:moveTo>
                    <a:cubicBezTo>
                      <a:pt x="68944" y="332014"/>
                      <a:pt x="0" y="203200"/>
                      <a:pt x="16329" y="148771"/>
                    </a:cubicBezTo>
                    <a:cubicBezTo>
                      <a:pt x="32658" y="94342"/>
                      <a:pt x="130629" y="0"/>
                      <a:pt x="179615" y="18143"/>
                    </a:cubicBezTo>
                    <a:cubicBezTo>
                      <a:pt x="228601" y="36286"/>
                      <a:pt x="306615" y="195943"/>
                      <a:pt x="310244" y="257629"/>
                    </a:cubicBezTo>
                    <a:cubicBezTo>
                      <a:pt x="313873" y="319315"/>
                      <a:pt x="217716" y="383612"/>
                      <a:pt x="201387" y="388257"/>
                    </a:cubicBezTo>
                    <a:cubicBezTo>
                      <a:pt x="185058" y="392902"/>
                      <a:pt x="230415" y="312714"/>
                      <a:pt x="212272" y="285500"/>
                    </a:cubicBezTo>
                    <a:cubicBezTo>
                      <a:pt x="194129" y="258286"/>
                      <a:pt x="114300" y="215102"/>
                      <a:pt x="92529" y="224971"/>
                    </a:cubicBezTo>
                    <a:cubicBezTo>
                      <a:pt x="70758" y="234840"/>
                      <a:pt x="94344" y="357414"/>
                      <a:pt x="81644" y="344714"/>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2" name="Freeform 61"/>
              <p:cNvSpPr/>
              <p:nvPr/>
            </p:nvSpPr>
            <p:spPr>
              <a:xfrm>
                <a:off x="4635501" y="1651000"/>
                <a:ext cx="247650" cy="325224"/>
              </a:xfrm>
              <a:custGeom>
                <a:avLst/>
                <a:gdLst>
                  <a:gd name="connsiteX0" fmla="*/ 99786 w 306615"/>
                  <a:gd name="connsiteY0" fmla="*/ 373743 h 406400"/>
                  <a:gd name="connsiteX1" fmla="*/ 12700 w 306615"/>
                  <a:gd name="connsiteY1" fmla="*/ 210457 h 406400"/>
                  <a:gd name="connsiteX2" fmla="*/ 175986 w 306615"/>
                  <a:gd name="connsiteY2" fmla="*/ 3628 h 406400"/>
                  <a:gd name="connsiteX3" fmla="*/ 295729 w 306615"/>
                  <a:gd name="connsiteY3" fmla="*/ 232228 h 406400"/>
                  <a:gd name="connsiteX4" fmla="*/ 110672 w 306615"/>
                  <a:gd name="connsiteY4" fmla="*/ 243114 h 406400"/>
                  <a:gd name="connsiteX5" fmla="*/ 230415 w 306615"/>
                  <a:gd name="connsiteY5" fmla="*/ 297543 h 406400"/>
                  <a:gd name="connsiteX6" fmla="*/ 219529 w 306615"/>
                  <a:gd name="connsiteY6" fmla="*/ 395514 h 406400"/>
                  <a:gd name="connsiteX7" fmla="*/ 88900 w 306615"/>
                  <a:gd name="connsiteY7" fmla="*/ 232228 h 406400"/>
                  <a:gd name="connsiteX8" fmla="*/ 99786 w 306615"/>
                  <a:gd name="connsiteY8" fmla="*/ 373743 h 406400"/>
                  <a:gd name="connsiteX0" fmla="*/ 99786 w 319964"/>
                  <a:gd name="connsiteY0" fmla="*/ 373743 h 418302"/>
                  <a:gd name="connsiteX1" fmla="*/ 12700 w 319964"/>
                  <a:gd name="connsiteY1" fmla="*/ 210457 h 418302"/>
                  <a:gd name="connsiteX2" fmla="*/ 175986 w 319964"/>
                  <a:gd name="connsiteY2" fmla="*/ 3628 h 418302"/>
                  <a:gd name="connsiteX3" fmla="*/ 295729 w 319964"/>
                  <a:gd name="connsiteY3" fmla="*/ 232228 h 418302"/>
                  <a:gd name="connsiteX4" fmla="*/ 110672 w 319964"/>
                  <a:gd name="connsiteY4" fmla="*/ 243114 h 418302"/>
                  <a:gd name="connsiteX5" fmla="*/ 301821 w 319964"/>
                  <a:gd name="connsiteY5" fmla="*/ 368957 h 418302"/>
                  <a:gd name="connsiteX6" fmla="*/ 219529 w 319964"/>
                  <a:gd name="connsiteY6" fmla="*/ 395514 h 418302"/>
                  <a:gd name="connsiteX7" fmla="*/ 88900 w 319964"/>
                  <a:gd name="connsiteY7" fmla="*/ 232228 h 418302"/>
                  <a:gd name="connsiteX8" fmla="*/ 99786 w 319964"/>
                  <a:gd name="connsiteY8" fmla="*/ 373743 h 418302"/>
                  <a:gd name="connsiteX0" fmla="*/ 99786 w 308063"/>
                  <a:gd name="connsiteY0" fmla="*/ 373743 h 418302"/>
                  <a:gd name="connsiteX1" fmla="*/ 12700 w 308063"/>
                  <a:gd name="connsiteY1" fmla="*/ 210457 h 418302"/>
                  <a:gd name="connsiteX2" fmla="*/ 175986 w 308063"/>
                  <a:gd name="connsiteY2" fmla="*/ 3628 h 418302"/>
                  <a:gd name="connsiteX3" fmla="*/ 295729 w 308063"/>
                  <a:gd name="connsiteY3" fmla="*/ 232228 h 418302"/>
                  <a:gd name="connsiteX4" fmla="*/ 182078 w 308063"/>
                  <a:gd name="connsiteY4" fmla="*/ 243114 h 418302"/>
                  <a:gd name="connsiteX5" fmla="*/ 301821 w 308063"/>
                  <a:gd name="connsiteY5" fmla="*/ 368957 h 418302"/>
                  <a:gd name="connsiteX6" fmla="*/ 219529 w 308063"/>
                  <a:gd name="connsiteY6" fmla="*/ 395514 h 418302"/>
                  <a:gd name="connsiteX7" fmla="*/ 88900 w 308063"/>
                  <a:gd name="connsiteY7" fmla="*/ 232228 h 418302"/>
                  <a:gd name="connsiteX8" fmla="*/ 99786 w 308063"/>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 name="connsiteX0" fmla="*/ 99786 w 318524"/>
                  <a:gd name="connsiteY0" fmla="*/ 373743 h 418302"/>
                  <a:gd name="connsiteX1" fmla="*/ 12700 w 318524"/>
                  <a:gd name="connsiteY1" fmla="*/ 210457 h 418302"/>
                  <a:gd name="connsiteX2" fmla="*/ 175986 w 318524"/>
                  <a:gd name="connsiteY2" fmla="*/ 3628 h 418302"/>
                  <a:gd name="connsiteX3" fmla="*/ 295729 w 318524"/>
                  <a:gd name="connsiteY3" fmla="*/ 232228 h 418302"/>
                  <a:gd name="connsiteX4" fmla="*/ 182078 w 318524"/>
                  <a:gd name="connsiteY4" fmla="*/ 243114 h 418302"/>
                  <a:gd name="connsiteX5" fmla="*/ 301821 w 318524"/>
                  <a:gd name="connsiteY5" fmla="*/ 368957 h 418302"/>
                  <a:gd name="connsiteX6" fmla="*/ 219529 w 318524"/>
                  <a:gd name="connsiteY6" fmla="*/ 395514 h 418302"/>
                  <a:gd name="connsiteX7" fmla="*/ 88900 w 318524"/>
                  <a:gd name="connsiteY7" fmla="*/ 232228 h 418302"/>
                  <a:gd name="connsiteX8" fmla="*/ 99786 w 318524"/>
                  <a:gd name="connsiteY8" fmla="*/ 373743 h 418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524" h="418302">
                    <a:moveTo>
                      <a:pt x="99786" y="373743"/>
                    </a:moveTo>
                    <a:cubicBezTo>
                      <a:pt x="10885" y="332025"/>
                      <a:pt x="0" y="272143"/>
                      <a:pt x="12700" y="210457"/>
                    </a:cubicBezTo>
                    <a:cubicBezTo>
                      <a:pt x="25400" y="148771"/>
                      <a:pt x="128815" y="0"/>
                      <a:pt x="175986" y="3628"/>
                    </a:cubicBezTo>
                    <a:cubicBezTo>
                      <a:pt x="223157" y="7256"/>
                      <a:pt x="318524" y="117713"/>
                      <a:pt x="295729" y="232228"/>
                    </a:cubicBezTo>
                    <a:cubicBezTo>
                      <a:pt x="247529" y="253103"/>
                      <a:pt x="181063" y="220326"/>
                      <a:pt x="182078" y="243114"/>
                    </a:cubicBezTo>
                    <a:cubicBezTo>
                      <a:pt x="183093" y="265902"/>
                      <a:pt x="295579" y="343557"/>
                      <a:pt x="301821" y="368957"/>
                    </a:cubicBezTo>
                    <a:cubicBezTo>
                      <a:pt x="308063" y="394357"/>
                      <a:pt x="255016" y="418302"/>
                      <a:pt x="219529" y="395514"/>
                    </a:cubicBezTo>
                    <a:cubicBezTo>
                      <a:pt x="184042" y="372726"/>
                      <a:pt x="108857" y="235856"/>
                      <a:pt x="88900" y="232228"/>
                    </a:cubicBezTo>
                    <a:cubicBezTo>
                      <a:pt x="68943" y="228600"/>
                      <a:pt x="112486" y="377372"/>
                      <a:pt x="99786" y="373743"/>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3" name="Freeform 62"/>
              <p:cNvSpPr/>
              <p:nvPr/>
            </p:nvSpPr>
            <p:spPr>
              <a:xfrm>
                <a:off x="4968874" y="1796294"/>
                <a:ext cx="187325" cy="305556"/>
              </a:xfrm>
              <a:custGeom>
                <a:avLst/>
                <a:gdLst>
                  <a:gd name="connsiteX0" fmla="*/ 7257 w 228600"/>
                  <a:gd name="connsiteY0" fmla="*/ 145142 h 293914"/>
                  <a:gd name="connsiteX1" fmla="*/ 116114 w 228600"/>
                  <a:gd name="connsiteY1" fmla="*/ 3628 h 293914"/>
                  <a:gd name="connsiteX2" fmla="*/ 224971 w 228600"/>
                  <a:gd name="connsiteY2" fmla="*/ 166913 h 293914"/>
                  <a:gd name="connsiteX3" fmla="*/ 94342 w 228600"/>
                  <a:gd name="connsiteY3" fmla="*/ 188685 h 293914"/>
                  <a:gd name="connsiteX4" fmla="*/ 159657 w 228600"/>
                  <a:gd name="connsiteY4" fmla="*/ 275771 h 293914"/>
                  <a:gd name="connsiteX5" fmla="*/ 39914 w 228600"/>
                  <a:gd name="connsiteY5" fmla="*/ 275771 h 293914"/>
                  <a:gd name="connsiteX6" fmla="*/ 72571 w 228600"/>
                  <a:gd name="connsiteY6" fmla="*/ 166913 h 293914"/>
                  <a:gd name="connsiteX7" fmla="*/ 7257 w 228600"/>
                  <a:gd name="connsiteY7" fmla="*/ 145142 h 293914"/>
                  <a:gd name="connsiteX0" fmla="*/ 7257 w 227692"/>
                  <a:gd name="connsiteY0" fmla="*/ 145142 h 293914"/>
                  <a:gd name="connsiteX1" fmla="*/ 116114 w 227692"/>
                  <a:gd name="connsiteY1" fmla="*/ 3628 h 293914"/>
                  <a:gd name="connsiteX2" fmla="*/ 224971 w 227692"/>
                  <a:gd name="connsiteY2" fmla="*/ 166913 h 293914"/>
                  <a:gd name="connsiteX3" fmla="*/ 132442 w 227692"/>
                  <a:gd name="connsiteY3" fmla="*/ 188685 h 293914"/>
                  <a:gd name="connsiteX4" fmla="*/ 159657 w 227692"/>
                  <a:gd name="connsiteY4" fmla="*/ 275771 h 293914"/>
                  <a:gd name="connsiteX5" fmla="*/ 39914 w 227692"/>
                  <a:gd name="connsiteY5" fmla="*/ 275771 h 293914"/>
                  <a:gd name="connsiteX6" fmla="*/ 72571 w 227692"/>
                  <a:gd name="connsiteY6" fmla="*/ 166913 h 293914"/>
                  <a:gd name="connsiteX7" fmla="*/ 7257 w 227692"/>
                  <a:gd name="connsiteY7" fmla="*/ 145142 h 293914"/>
                  <a:gd name="connsiteX0" fmla="*/ 7257 w 227692"/>
                  <a:gd name="connsiteY0" fmla="*/ 145142 h 300264"/>
                  <a:gd name="connsiteX1" fmla="*/ 116114 w 227692"/>
                  <a:gd name="connsiteY1" fmla="*/ 3628 h 300264"/>
                  <a:gd name="connsiteX2" fmla="*/ 224971 w 227692"/>
                  <a:gd name="connsiteY2" fmla="*/ 166913 h 300264"/>
                  <a:gd name="connsiteX3" fmla="*/ 132442 w 227692"/>
                  <a:gd name="connsiteY3" fmla="*/ 188685 h 300264"/>
                  <a:gd name="connsiteX4" fmla="*/ 159657 w 227692"/>
                  <a:gd name="connsiteY4" fmla="*/ 275771 h 300264"/>
                  <a:gd name="connsiteX5" fmla="*/ 39914 w 227692"/>
                  <a:gd name="connsiteY5" fmla="*/ 275771 h 300264"/>
                  <a:gd name="connsiteX6" fmla="*/ 72571 w 227692"/>
                  <a:gd name="connsiteY6" fmla="*/ 128813 h 300264"/>
                  <a:gd name="connsiteX7" fmla="*/ 7257 w 227692"/>
                  <a:gd name="connsiteY7" fmla="*/ 145142 h 300264"/>
                  <a:gd name="connsiteX0" fmla="*/ 7257 w 227692"/>
                  <a:gd name="connsiteY0" fmla="*/ 145142 h 300264"/>
                  <a:gd name="connsiteX1" fmla="*/ 116114 w 227692"/>
                  <a:gd name="connsiteY1" fmla="*/ 3628 h 300264"/>
                  <a:gd name="connsiteX2" fmla="*/ 224971 w 227692"/>
                  <a:gd name="connsiteY2" fmla="*/ 166913 h 300264"/>
                  <a:gd name="connsiteX3" fmla="*/ 132442 w 227692"/>
                  <a:gd name="connsiteY3" fmla="*/ 150585 h 300264"/>
                  <a:gd name="connsiteX4" fmla="*/ 159657 w 227692"/>
                  <a:gd name="connsiteY4" fmla="*/ 275771 h 300264"/>
                  <a:gd name="connsiteX5" fmla="*/ 39914 w 227692"/>
                  <a:gd name="connsiteY5" fmla="*/ 275771 h 300264"/>
                  <a:gd name="connsiteX6" fmla="*/ 72571 w 227692"/>
                  <a:gd name="connsiteY6" fmla="*/ 128813 h 300264"/>
                  <a:gd name="connsiteX7" fmla="*/ 7257 w 227692"/>
                  <a:gd name="connsiteY7" fmla="*/ 145142 h 300264"/>
                  <a:gd name="connsiteX0" fmla="*/ 7257 w 227692"/>
                  <a:gd name="connsiteY0" fmla="*/ 153609 h 308731"/>
                  <a:gd name="connsiteX1" fmla="*/ 116114 w 227692"/>
                  <a:gd name="connsiteY1" fmla="*/ 12095 h 308731"/>
                  <a:gd name="connsiteX2" fmla="*/ 224971 w 227692"/>
                  <a:gd name="connsiteY2" fmla="*/ 226180 h 308731"/>
                  <a:gd name="connsiteX3" fmla="*/ 132442 w 227692"/>
                  <a:gd name="connsiteY3" fmla="*/ 159052 h 308731"/>
                  <a:gd name="connsiteX4" fmla="*/ 159657 w 227692"/>
                  <a:gd name="connsiteY4" fmla="*/ 284238 h 308731"/>
                  <a:gd name="connsiteX5" fmla="*/ 39914 w 227692"/>
                  <a:gd name="connsiteY5" fmla="*/ 284238 h 308731"/>
                  <a:gd name="connsiteX6" fmla="*/ 72571 w 227692"/>
                  <a:gd name="connsiteY6" fmla="*/ 137280 h 308731"/>
                  <a:gd name="connsiteX7" fmla="*/ 7257 w 227692"/>
                  <a:gd name="connsiteY7" fmla="*/ 153609 h 308731"/>
                  <a:gd name="connsiteX0" fmla="*/ 7257 w 224971"/>
                  <a:gd name="connsiteY0" fmla="*/ 153609 h 308731"/>
                  <a:gd name="connsiteX1" fmla="*/ 116114 w 224971"/>
                  <a:gd name="connsiteY1" fmla="*/ 12095 h 308731"/>
                  <a:gd name="connsiteX2" fmla="*/ 224971 w 224971"/>
                  <a:gd name="connsiteY2" fmla="*/ 226180 h 308731"/>
                  <a:gd name="connsiteX3" fmla="*/ 132442 w 224971"/>
                  <a:gd name="connsiteY3" fmla="*/ 159052 h 308731"/>
                  <a:gd name="connsiteX4" fmla="*/ 159657 w 224971"/>
                  <a:gd name="connsiteY4" fmla="*/ 284238 h 308731"/>
                  <a:gd name="connsiteX5" fmla="*/ 39914 w 224971"/>
                  <a:gd name="connsiteY5" fmla="*/ 284238 h 308731"/>
                  <a:gd name="connsiteX6" fmla="*/ 72571 w 224971"/>
                  <a:gd name="connsiteY6" fmla="*/ 137280 h 308731"/>
                  <a:gd name="connsiteX7" fmla="*/ 7257 w 224971"/>
                  <a:gd name="connsiteY7" fmla="*/ 153609 h 308731"/>
                  <a:gd name="connsiteX0" fmla="*/ 4082 w 221796"/>
                  <a:gd name="connsiteY0" fmla="*/ 153609 h 308731"/>
                  <a:gd name="connsiteX1" fmla="*/ 112939 w 221796"/>
                  <a:gd name="connsiteY1" fmla="*/ 12095 h 308731"/>
                  <a:gd name="connsiteX2" fmla="*/ 221796 w 221796"/>
                  <a:gd name="connsiteY2" fmla="*/ 226180 h 308731"/>
                  <a:gd name="connsiteX3" fmla="*/ 129267 w 221796"/>
                  <a:gd name="connsiteY3" fmla="*/ 159052 h 308731"/>
                  <a:gd name="connsiteX4" fmla="*/ 156482 w 221796"/>
                  <a:gd name="connsiteY4" fmla="*/ 284238 h 308731"/>
                  <a:gd name="connsiteX5" fmla="*/ 36739 w 221796"/>
                  <a:gd name="connsiteY5" fmla="*/ 284238 h 308731"/>
                  <a:gd name="connsiteX6" fmla="*/ 69396 w 221796"/>
                  <a:gd name="connsiteY6" fmla="*/ 137280 h 308731"/>
                  <a:gd name="connsiteX7" fmla="*/ 4082 w 221796"/>
                  <a:gd name="connsiteY7" fmla="*/ 153609 h 308731"/>
                  <a:gd name="connsiteX0" fmla="*/ 4082 w 221796"/>
                  <a:gd name="connsiteY0" fmla="*/ 150434 h 305556"/>
                  <a:gd name="connsiteX1" fmla="*/ 112939 w 221796"/>
                  <a:gd name="connsiteY1" fmla="*/ 8920 h 305556"/>
                  <a:gd name="connsiteX2" fmla="*/ 221796 w 221796"/>
                  <a:gd name="connsiteY2" fmla="*/ 223005 h 305556"/>
                  <a:gd name="connsiteX3" fmla="*/ 129267 w 221796"/>
                  <a:gd name="connsiteY3" fmla="*/ 155877 h 305556"/>
                  <a:gd name="connsiteX4" fmla="*/ 156482 w 221796"/>
                  <a:gd name="connsiteY4" fmla="*/ 281063 h 305556"/>
                  <a:gd name="connsiteX5" fmla="*/ 36739 w 221796"/>
                  <a:gd name="connsiteY5" fmla="*/ 281063 h 305556"/>
                  <a:gd name="connsiteX6" fmla="*/ 69396 w 221796"/>
                  <a:gd name="connsiteY6" fmla="*/ 134105 h 305556"/>
                  <a:gd name="connsiteX7" fmla="*/ 4082 w 221796"/>
                  <a:gd name="connsiteY7" fmla="*/ 150434 h 305556"/>
                  <a:gd name="connsiteX0" fmla="*/ 4082 w 221796"/>
                  <a:gd name="connsiteY0" fmla="*/ 150434 h 305556"/>
                  <a:gd name="connsiteX1" fmla="*/ 112939 w 221796"/>
                  <a:gd name="connsiteY1" fmla="*/ 8920 h 305556"/>
                  <a:gd name="connsiteX2" fmla="*/ 221796 w 221796"/>
                  <a:gd name="connsiteY2" fmla="*/ 223005 h 305556"/>
                  <a:gd name="connsiteX3" fmla="*/ 129267 w 221796"/>
                  <a:gd name="connsiteY3" fmla="*/ 155877 h 305556"/>
                  <a:gd name="connsiteX4" fmla="*/ 156482 w 221796"/>
                  <a:gd name="connsiteY4" fmla="*/ 281063 h 305556"/>
                  <a:gd name="connsiteX5" fmla="*/ 36739 w 221796"/>
                  <a:gd name="connsiteY5" fmla="*/ 281063 h 305556"/>
                  <a:gd name="connsiteX6" fmla="*/ 69396 w 221796"/>
                  <a:gd name="connsiteY6" fmla="*/ 134105 h 305556"/>
                  <a:gd name="connsiteX7" fmla="*/ 4082 w 221796"/>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 name="connsiteX0" fmla="*/ 4082 w 187325"/>
                  <a:gd name="connsiteY0" fmla="*/ 150434 h 305556"/>
                  <a:gd name="connsiteX1" fmla="*/ 112939 w 187325"/>
                  <a:gd name="connsiteY1" fmla="*/ 8920 h 305556"/>
                  <a:gd name="connsiteX2" fmla="*/ 170996 w 187325"/>
                  <a:gd name="connsiteY2" fmla="*/ 184905 h 305556"/>
                  <a:gd name="connsiteX3" fmla="*/ 129267 w 187325"/>
                  <a:gd name="connsiteY3" fmla="*/ 155877 h 305556"/>
                  <a:gd name="connsiteX4" fmla="*/ 156482 w 187325"/>
                  <a:gd name="connsiteY4" fmla="*/ 281063 h 305556"/>
                  <a:gd name="connsiteX5" fmla="*/ 36739 w 187325"/>
                  <a:gd name="connsiteY5" fmla="*/ 281063 h 305556"/>
                  <a:gd name="connsiteX6" fmla="*/ 69396 w 187325"/>
                  <a:gd name="connsiteY6" fmla="*/ 134105 h 305556"/>
                  <a:gd name="connsiteX7" fmla="*/ 4082 w 187325"/>
                  <a:gd name="connsiteY7" fmla="*/ 150434 h 305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325" h="305556">
                    <a:moveTo>
                      <a:pt x="4082" y="150434"/>
                    </a:moveTo>
                    <a:cubicBezTo>
                      <a:pt x="8164" y="107345"/>
                      <a:pt x="13153" y="0"/>
                      <a:pt x="112939" y="8920"/>
                    </a:cubicBezTo>
                    <a:cubicBezTo>
                      <a:pt x="187325" y="11490"/>
                      <a:pt x="168275" y="160412"/>
                      <a:pt x="170996" y="184905"/>
                    </a:cubicBezTo>
                    <a:cubicBezTo>
                      <a:pt x="135617" y="209398"/>
                      <a:pt x="131686" y="139851"/>
                      <a:pt x="129267" y="155877"/>
                    </a:cubicBezTo>
                    <a:cubicBezTo>
                      <a:pt x="107798" y="203653"/>
                      <a:pt x="171903" y="260199"/>
                      <a:pt x="156482" y="281063"/>
                    </a:cubicBezTo>
                    <a:cubicBezTo>
                      <a:pt x="141061" y="301927"/>
                      <a:pt x="51253" y="305556"/>
                      <a:pt x="36739" y="281063"/>
                    </a:cubicBezTo>
                    <a:cubicBezTo>
                      <a:pt x="22225" y="256570"/>
                      <a:pt x="74839" y="152248"/>
                      <a:pt x="69396" y="134105"/>
                    </a:cubicBezTo>
                    <a:cubicBezTo>
                      <a:pt x="63953" y="115962"/>
                      <a:pt x="0" y="222098"/>
                      <a:pt x="4082" y="150434"/>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64" name="Oval 63"/>
            <p:cNvSpPr/>
            <p:nvPr/>
          </p:nvSpPr>
          <p:spPr>
            <a:xfrm>
              <a:off x="2616200" y="5429250"/>
              <a:ext cx="177800" cy="177800"/>
            </a:xfrm>
            <a:prstGeom prst="ellipse">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5" name="Oval 64"/>
            <p:cNvSpPr/>
            <p:nvPr/>
          </p:nvSpPr>
          <p:spPr>
            <a:xfrm>
              <a:off x="2171700" y="5295900"/>
              <a:ext cx="177800" cy="177800"/>
            </a:xfrm>
            <a:prstGeom prst="ellipse">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6" name="Oval 65"/>
            <p:cNvSpPr/>
            <p:nvPr/>
          </p:nvSpPr>
          <p:spPr>
            <a:xfrm>
              <a:off x="2171700" y="5607050"/>
              <a:ext cx="177800" cy="177800"/>
            </a:xfrm>
            <a:prstGeom prst="ellipse">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7" name="Oval 66"/>
            <p:cNvSpPr/>
            <p:nvPr/>
          </p:nvSpPr>
          <p:spPr>
            <a:xfrm>
              <a:off x="1682750" y="5118100"/>
              <a:ext cx="177800" cy="177800"/>
            </a:xfrm>
            <a:prstGeom prst="ellipse">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8" name="Oval 67"/>
            <p:cNvSpPr/>
            <p:nvPr/>
          </p:nvSpPr>
          <p:spPr>
            <a:xfrm>
              <a:off x="1682750" y="5518150"/>
              <a:ext cx="177800" cy="177800"/>
            </a:xfrm>
            <a:prstGeom prst="ellipse">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Oval 68"/>
            <p:cNvSpPr/>
            <p:nvPr/>
          </p:nvSpPr>
          <p:spPr>
            <a:xfrm>
              <a:off x="1460500" y="5295900"/>
              <a:ext cx="177800" cy="177800"/>
            </a:xfrm>
            <a:prstGeom prst="ellipse">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0" name="Oval 69"/>
            <p:cNvSpPr/>
            <p:nvPr/>
          </p:nvSpPr>
          <p:spPr>
            <a:xfrm>
              <a:off x="3194050" y="5295900"/>
              <a:ext cx="177800" cy="177800"/>
            </a:xfrm>
            <a:prstGeom prst="ellipse">
              <a:avLst/>
            </a:prstGeom>
            <a:solidFill>
              <a:schemeClr val="bg1">
                <a:lumMod val="6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5130" name="Picture 10"/>
          <p:cNvPicPr>
            <a:picLocks noChangeAspect="1" noChangeArrowheads="1"/>
          </p:cNvPicPr>
          <p:nvPr/>
        </p:nvPicPr>
        <p:blipFill>
          <a:blip r:embed="rId4" cstate="print">
            <a:clrChange>
              <a:clrFrom>
                <a:srgbClr val="FFFFFF"/>
              </a:clrFrom>
              <a:clrTo>
                <a:srgbClr val="FFFFFF">
                  <a:alpha val="0"/>
                </a:srgbClr>
              </a:clrTo>
            </a:clrChange>
          </a:blip>
          <a:srcRect l="25976" t="19410" r="25241" b="22981"/>
          <a:stretch>
            <a:fillRect/>
          </a:stretch>
        </p:blipFill>
        <p:spPr bwMode="auto">
          <a:xfrm>
            <a:off x="749300" y="3384550"/>
            <a:ext cx="3422650" cy="2355850"/>
          </a:xfrm>
          <a:prstGeom prst="rect">
            <a:avLst/>
          </a:prstGeom>
          <a:noFill/>
          <a:ln w="9525">
            <a:noFill/>
            <a:miter lim="800000"/>
            <a:headEnd/>
            <a:tailEnd/>
          </a:ln>
          <a:effectLst/>
        </p:spPr>
      </p:pic>
      <p:sp>
        <p:nvSpPr>
          <p:cNvPr id="101" name="Oval 100"/>
          <p:cNvSpPr/>
          <p:nvPr/>
        </p:nvSpPr>
        <p:spPr>
          <a:xfrm rot="20783024">
            <a:off x="2350138" y="4298663"/>
            <a:ext cx="977900" cy="4889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2" name="TextBox 101"/>
          <p:cNvSpPr txBox="1"/>
          <p:nvPr/>
        </p:nvSpPr>
        <p:spPr>
          <a:xfrm>
            <a:off x="3505200" y="3473450"/>
            <a:ext cx="1289050" cy="400110"/>
          </a:xfrm>
          <a:prstGeom prst="rect">
            <a:avLst/>
          </a:prstGeom>
          <a:noFill/>
        </p:spPr>
        <p:txBody>
          <a:bodyPr wrap="square" rtlCol="0">
            <a:spAutoFit/>
          </a:bodyPr>
          <a:lstStyle/>
          <a:p>
            <a:pPr algn="r"/>
            <a:r>
              <a:rPr lang="en-CA" sz="2000" b="1" dirty="0" smtClean="0"/>
              <a:t>insole</a:t>
            </a:r>
            <a:endParaRPr lang="en-CA" sz="2000" b="1" dirty="0"/>
          </a:p>
        </p:txBody>
      </p:sp>
      <p:cxnSp>
        <p:nvCxnSpPr>
          <p:cNvPr id="103" name="Straight Arrow Connector 102"/>
          <p:cNvCxnSpPr>
            <a:stCxn id="102" idx="3"/>
          </p:cNvCxnSpPr>
          <p:nvPr/>
        </p:nvCxnSpPr>
        <p:spPr>
          <a:xfrm flipV="1">
            <a:off x="4794250" y="3295651"/>
            <a:ext cx="933450" cy="377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rot="10800000" flipV="1">
            <a:off x="2660650" y="3695700"/>
            <a:ext cx="1244600" cy="35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3460750" y="4140200"/>
            <a:ext cx="2266950" cy="400110"/>
          </a:xfrm>
          <a:prstGeom prst="rect">
            <a:avLst/>
          </a:prstGeom>
          <a:noFill/>
        </p:spPr>
        <p:txBody>
          <a:bodyPr wrap="square" rtlCol="0">
            <a:spAutoFit/>
          </a:bodyPr>
          <a:lstStyle/>
          <a:p>
            <a:pPr algn="r"/>
            <a:r>
              <a:rPr lang="en-CA" sz="2000" b="1" dirty="0" smtClean="0"/>
              <a:t>Threaded rods</a:t>
            </a:r>
            <a:endParaRPr lang="en-CA" sz="2000" b="1" dirty="0"/>
          </a:p>
        </p:txBody>
      </p:sp>
      <p:cxnSp>
        <p:nvCxnSpPr>
          <p:cNvPr id="114" name="Straight Arrow Connector 113"/>
          <p:cNvCxnSpPr/>
          <p:nvPr/>
        </p:nvCxnSpPr>
        <p:spPr>
          <a:xfrm rot="10800000" flipV="1">
            <a:off x="3149600" y="4318000"/>
            <a:ext cx="800100" cy="133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13" idx="3"/>
          </p:cNvCxnSpPr>
          <p:nvPr/>
        </p:nvCxnSpPr>
        <p:spPr>
          <a:xfrm flipV="1">
            <a:off x="5727700" y="3962400"/>
            <a:ext cx="311150" cy="377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27100" y="406400"/>
            <a:ext cx="3600450" cy="584775"/>
          </a:xfrm>
          <a:prstGeom prst="rect">
            <a:avLst/>
          </a:prstGeom>
          <a:noFill/>
          <a:ln>
            <a:solidFill>
              <a:schemeClr val="bg1">
                <a:lumMod val="75000"/>
              </a:schemeClr>
            </a:solidFill>
          </a:ln>
        </p:spPr>
        <p:txBody>
          <a:bodyPr wrap="square" rtlCol="0">
            <a:spAutoFit/>
          </a:bodyPr>
          <a:lstStyle/>
          <a:p>
            <a:pPr algn="ctr"/>
            <a:r>
              <a:rPr lang="en-CA" sz="3200" b="1" dirty="0" smtClean="0">
                <a:latin typeface="+mj-lt"/>
              </a:rPr>
              <a:t>Design Breakdown</a:t>
            </a:r>
          </a:p>
        </p:txBody>
      </p:sp>
      <p:sp>
        <p:nvSpPr>
          <p:cNvPr id="20" name="TextBox 19"/>
          <p:cNvSpPr txBox="1"/>
          <p:nvPr/>
        </p:nvSpPr>
        <p:spPr>
          <a:xfrm>
            <a:off x="5727700" y="1606550"/>
            <a:ext cx="3111500" cy="3108543"/>
          </a:xfrm>
          <a:prstGeom prst="rect">
            <a:avLst/>
          </a:prstGeom>
          <a:noFill/>
        </p:spPr>
        <p:txBody>
          <a:bodyPr wrap="square" rtlCol="0">
            <a:spAutoFit/>
          </a:bodyPr>
          <a:lstStyle/>
          <a:p>
            <a:pPr marL="514350" indent="-514350">
              <a:buFont typeface="+mj-lt"/>
              <a:buAutoNum type="arabicPeriod"/>
            </a:pPr>
            <a:r>
              <a:rPr lang="en-CA" sz="2800" b="1" dirty="0" smtClean="0"/>
              <a:t>Material</a:t>
            </a:r>
          </a:p>
          <a:p>
            <a:pPr marL="514350" indent="-514350">
              <a:buFont typeface="+mj-lt"/>
              <a:buAutoNum type="arabicPeriod"/>
            </a:pPr>
            <a:endParaRPr lang="en-CA" sz="2800" b="1" dirty="0" smtClean="0"/>
          </a:p>
          <a:p>
            <a:pPr marL="514350" indent="-514350">
              <a:buFont typeface="+mj-lt"/>
              <a:buAutoNum type="arabicPeriod"/>
            </a:pPr>
            <a:r>
              <a:rPr lang="en-CA" sz="2800" b="1" dirty="0" smtClean="0"/>
              <a:t>Sensing</a:t>
            </a:r>
          </a:p>
          <a:p>
            <a:pPr marL="514350" indent="-514350">
              <a:buFont typeface="+mj-lt"/>
              <a:buAutoNum type="arabicPeriod"/>
            </a:pPr>
            <a:endParaRPr lang="en-CA" sz="2800" b="1" dirty="0"/>
          </a:p>
          <a:p>
            <a:pPr marL="514350" indent="-514350">
              <a:buFont typeface="+mj-lt"/>
              <a:buAutoNum type="arabicPeriod"/>
            </a:pPr>
            <a:r>
              <a:rPr lang="en-CA" sz="2800" b="1" dirty="0" smtClean="0"/>
              <a:t>Actuation</a:t>
            </a:r>
          </a:p>
          <a:p>
            <a:pPr marL="514350" indent="-514350">
              <a:buFont typeface="+mj-lt"/>
              <a:buAutoNum type="arabicPeriod"/>
            </a:pPr>
            <a:endParaRPr lang="en-CA" sz="2800" b="1" dirty="0" smtClean="0"/>
          </a:p>
          <a:p>
            <a:pPr marL="514350" indent="-514350">
              <a:buFont typeface="+mj-lt"/>
              <a:buAutoNum type="arabicPeriod"/>
            </a:pPr>
            <a:r>
              <a:rPr lang="en-CA" sz="2800" b="1" dirty="0" smtClean="0"/>
              <a:t>Controller</a:t>
            </a:r>
          </a:p>
        </p:txBody>
      </p:sp>
      <p:grpSp>
        <p:nvGrpSpPr>
          <p:cNvPr id="23" name="Group 22"/>
          <p:cNvGrpSpPr/>
          <p:nvPr/>
        </p:nvGrpSpPr>
        <p:grpSpPr>
          <a:xfrm>
            <a:off x="438150" y="1962150"/>
            <a:ext cx="4889500" cy="3245160"/>
            <a:chOff x="171450" y="2939740"/>
            <a:chExt cx="4889500" cy="3245160"/>
          </a:xfrm>
        </p:grpSpPr>
        <p:pic>
          <p:nvPicPr>
            <p:cNvPr id="24" name="Picture 9"/>
            <p:cNvPicPr>
              <a:picLocks noChangeAspect="1" noChangeArrowheads="1"/>
            </p:cNvPicPr>
            <p:nvPr/>
          </p:nvPicPr>
          <p:blipFill>
            <a:blip r:embed="rId2" cstate="print">
              <a:clrChange>
                <a:clrFrom>
                  <a:srgbClr val="FFFFFF"/>
                </a:clrFrom>
                <a:clrTo>
                  <a:srgbClr val="FFFFFF">
                    <a:alpha val="0"/>
                  </a:srgbClr>
                </a:clrTo>
              </a:clrChange>
            </a:blip>
            <a:srcRect l="23836" t="16026" r="22905" b="9615"/>
            <a:stretch>
              <a:fillRect/>
            </a:stretch>
          </p:blipFill>
          <p:spPr bwMode="auto">
            <a:xfrm flipH="1">
              <a:off x="1060450" y="2939740"/>
              <a:ext cx="4000500" cy="3245160"/>
            </a:xfrm>
            <a:prstGeom prst="rect">
              <a:avLst/>
            </a:prstGeom>
            <a:noFill/>
            <a:ln w="9525">
              <a:noFill/>
              <a:miter lim="800000"/>
              <a:headEnd/>
              <a:tailEnd/>
            </a:ln>
            <a:effectLst/>
          </p:spPr>
        </p:pic>
        <p:sp>
          <p:nvSpPr>
            <p:cNvPr id="25" name="TextBox 24"/>
            <p:cNvSpPr txBox="1"/>
            <p:nvPr/>
          </p:nvSpPr>
          <p:spPr>
            <a:xfrm>
              <a:off x="171450" y="4673600"/>
              <a:ext cx="933450" cy="369332"/>
            </a:xfrm>
            <a:prstGeom prst="rect">
              <a:avLst/>
            </a:prstGeom>
            <a:noFill/>
          </p:spPr>
          <p:txBody>
            <a:bodyPr wrap="square" rtlCol="0">
              <a:spAutoFit/>
            </a:bodyPr>
            <a:lstStyle/>
            <a:p>
              <a:r>
                <a:rPr lang="en-CA" b="1" dirty="0" smtClean="0">
                  <a:solidFill>
                    <a:srgbClr val="FF0000"/>
                  </a:solidFill>
                </a:rPr>
                <a:t>motors</a:t>
              </a:r>
              <a:endParaRPr lang="en-CA" b="1" dirty="0">
                <a:solidFill>
                  <a:srgbClr val="FF0000"/>
                </a:solidFill>
              </a:endParaRPr>
            </a:p>
          </p:txBody>
        </p:sp>
        <p:sp>
          <p:nvSpPr>
            <p:cNvPr id="26" name="TextBox 25"/>
            <p:cNvSpPr txBox="1"/>
            <p:nvPr/>
          </p:nvSpPr>
          <p:spPr>
            <a:xfrm>
              <a:off x="215900" y="3695700"/>
              <a:ext cx="933450" cy="369332"/>
            </a:xfrm>
            <a:prstGeom prst="rect">
              <a:avLst/>
            </a:prstGeom>
            <a:noFill/>
          </p:spPr>
          <p:txBody>
            <a:bodyPr wrap="square" rtlCol="0">
              <a:spAutoFit/>
            </a:bodyPr>
            <a:lstStyle/>
            <a:p>
              <a:r>
                <a:rPr lang="en-CA" b="1" dirty="0" smtClean="0"/>
                <a:t>insole</a:t>
              </a:r>
              <a:endParaRPr lang="en-CA" b="1" dirty="0"/>
            </a:p>
          </p:txBody>
        </p:sp>
        <p:sp>
          <p:nvSpPr>
            <p:cNvPr id="27" name="TextBox 26"/>
            <p:cNvSpPr txBox="1"/>
            <p:nvPr/>
          </p:nvSpPr>
          <p:spPr>
            <a:xfrm>
              <a:off x="215900" y="4095750"/>
              <a:ext cx="933450" cy="369332"/>
            </a:xfrm>
            <a:prstGeom prst="rect">
              <a:avLst/>
            </a:prstGeom>
            <a:noFill/>
          </p:spPr>
          <p:txBody>
            <a:bodyPr wrap="square" rtlCol="0">
              <a:spAutoFit/>
            </a:bodyPr>
            <a:lstStyle/>
            <a:p>
              <a:r>
                <a:rPr lang="en-CA" b="1" dirty="0" smtClean="0">
                  <a:solidFill>
                    <a:schemeClr val="accent1"/>
                  </a:solidFill>
                </a:rPr>
                <a:t>shoe</a:t>
              </a:r>
              <a:endParaRPr lang="en-CA" b="1" dirty="0">
                <a:solidFill>
                  <a:schemeClr val="accent1"/>
                </a:solidFill>
              </a:endParaRPr>
            </a:p>
          </p:txBody>
        </p:sp>
        <p:cxnSp>
          <p:nvCxnSpPr>
            <p:cNvPr id="28" name="Straight Arrow Connector 27"/>
            <p:cNvCxnSpPr/>
            <p:nvPr/>
          </p:nvCxnSpPr>
          <p:spPr>
            <a:xfrm flipV="1">
              <a:off x="882650" y="3784600"/>
              <a:ext cx="533400" cy="133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793750" y="4184650"/>
              <a:ext cx="533400" cy="133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04850" y="4984750"/>
              <a:ext cx="355600" cy="133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490</TotalTime>
  <Words>1281</Words>
  <Application>Microsoft Office PowerPoint</Application>
  <PresentationFormat>On-screen Show (4:3)</PresentationFormat>
  <Paragraphs>276</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Slide 1</vt:lpstr>
      <vt:lpstr>Slide 2</vt:lpstr>
      <vt:lpstr>Design Areas We managed to identify some VERY important areas in our design</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Manufacturing/Commissioning</vt:lpstr>
      <vt:lpstr>Mass Production</vt:lpstr>
      <vt:lpstr>ADJUSTABLE SHOE ARCH SUPPORT</vt:lpstr>
      <vt:lpstr>VARIABLY ADJUSTABLE SHOE INSERTS</vt:lpstr>
      <vt:lpstr>ADJUSTABLE ARCH, CUSHION INSOLE FOR A SHOE</vt:lpstr>
      <vt:lpstr>ADJUSTABLE ARCH SUPPORT FOR A SHOE</vt:lpstr>
      <vt:lpstr>Patentable Items</vt:lpstr>
      <vt:lpstr>Slide 28</vt:lpstr>
    </vt:vector>
  </TitlesOfParts>
  <Company>University of Waterloo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uali</dc:creator>
  <cp:lastModifiedBy>Administrator</cp:lastModifiedBy>
  <cp:revision>99</cp:revision>
  <dcterms:created xsi:type="dcterms:W3CDTF">2009-11-22T19:34:31Z</dcterms:created>
  <dcterms:modified xsi:type="dcterms:W3CDTF">2010-03-19T01:34:40Z</dcterms:modified>
</cp:coreProperties>
</file>