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8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6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0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0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435F-FEEA-4CD5-867B-354D0968CBEC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088C6-6C5A-49C1-A3A3-76D9BE73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428F4C-1876-60F2-7063-F56E39FAE8B4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9220DA-C5E3-4C09-81A8-8E40040D4DE7}"/>
                </a:ext>
              </a:extLst>
            </p:cNvPr>
            <p:cNvSpPr/>
            <p:nvPr/>
          </p:nvSpPr>
          <p:spPr>
            <a:xfrm>
              <a:off x="572676" y="318407"/>
              <a:ext cx="765692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1" cap="none" spc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Binary Drop Growth Simulator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F5319-A603-4AC4-80DF-5D214DFC725B}"/>
                </a:ext>
              </a:extLst>
            </p:cNvPr>
            <p:cNvSpPr txBox="1"/>
            <p:nvPr/>
          </p:nvSpPr>
          <p:spPr>
            <a:xfrm>
              <a:off x="318400" y="5934730"/>
              <a:ext cx="816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Fluid 1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| </a:t>
              </a:r>
              <a:r>
                <a:rPr lang="en-US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Fluid 2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 | </a:t>
              </a:r>
              <a:r>
                <a:rPr lang="en-US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FADD25-C381-4666-BCD2-0959B84046A2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1883C43-4091-7AE8-FA5F-38A7A4460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38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739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Pranjal Singh</dc:creator>
  <cp:lastModifiedBy>Pranjal Singh</cp:lastModifiedBy>
  <cp:revision>6</cp:revision>
  <dcterms:created xsi:type="dcterms:W3CDTF">2022-04-14T02:19:17Z</dcterms:created>
  <dcterms:modified xsi:type="dcterms:W3CDTF">2022-06-22T19:10:33Z</dcterms:modified>
</cp:coreProperties>
</file>