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6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435F-FEEA-4CD5-867B-354D0968CBEC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1B00D7-ADD5-4446-A28E-17B483A5F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33" t="17500" r="5119" b="14643"/>
          <a:stretch/>
        </p:blipFill>
        <p:spPr>
          <a:xfrm>
            <a:off x="1518557" y="1363819"/>
            <a:ext cx="6106886" cy="4653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9220DA-C5E3-4C09-81A8-8E40040D4DE7}"/>
              </a:ext>
            </a:extLst>
          </p:cNvPr>
          <p:cNvSpPr/>
          <p:nvPr/>
        </p:nvSpPr>
        <p:spPr>
          <a:xfrm>
            <a:off x="572676" y="0"/>
            <a:ext cx="76569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Coarse Grained Nuclear Periphery Simulator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F5319-A603-4AC4-80DF-5D214DFC725B}"/>
              </a:ext>
            </a:extLst>
          </p:cNvPr>
          <p:cNvSpPr txBox="1"/>
          <p:nvPr/>
        </p:nvSpPr>
        <p:spPr>
          <a:xfrm>
            <a:off x="318400" y="5934730"/>
            <a:ext cx="816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Filamentous Actin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40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Microtubule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 Membrane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400">
                <a:solidFill>
                  <a:srgbClr val="00A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 Pore Complex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A-type Nuclear Lamina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400">
                <a:solidFill>
                  <a:srgbClr val="A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B-type Nuclear Lamina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Euchromatin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400">
                <a:solidFill>
                  <a:srgbClr val="555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Heterochromatin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ADD25-C381-4666-BCD2-0959B84046A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Singh</dc:creator>
  <cp:lastModifiedBy>Pranjal Singh</cp:lastModifiedBy>
  <cp:revision>2</cp:revision>
  <dcterms:created xsi:type="dcterms:W3CDTF">2022-04-14T02:19:17Z</dcterms:created>
  <dcterms:modified xsi:type="dcterms:W3CDTF">2022-04-14T03:05:00Z</dcterms:modified>
</cp:coreProperties>
</file>