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9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5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43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6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6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7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6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6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8BFBD-5C24-44BA-934D-945A5787529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90ACE9-B0B5-46B0-B8A9-D006267A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thebluediamondgallery.com/handwriting/t/thank-you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00D3C1-1B3A-4877-8AE5-E132FEB18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864" y="221010"/>
            <a:ext cx="5354671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Coursera Capstone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IBM Applied Data Science Capstone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Opening an Indian Restaurant in New York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By: Pradeep Mallampalli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December 2020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1" descr="Are Indian dishes available in Lhasa?">
            <a:extLst>
              <a:ext uri="{FF2B5EF4-FFF2-40B4-BE49-F238E27FC236}">
                <a16:creationId xmlns:a16="http://schemas.microsoft.com/office/drawing/2014/main" id="{5D2FFEF8-3511-44D5-B950-642DFFE6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24100"/>
            <a:ext cx="59436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B5D192-9D16-418F-9292-AD16C0A33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0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FC75EE-D81C-49EE-BA20-692453602446}"/>
              </a:ext>
            </a:extLst>
          </p:cNvPr>
          <p:cNvSpPr/>
          <p:nvPr/>
        </p:nvSpPr>
        <p:spPr>
          <a:xfrm>
            <a:off x="1451579" y="2306816"/>
            <a:ext cx="96032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objective of this Capstone project is to analyze and select the best locations in the city of New York to open a new Indian restaurant. Using Data Science methodology and instruments such as Data Analysis and Visualization, this project aims to provide solutions to answer the business question: Where in the city of New York, should the investor open a Indian Restaurant?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473436-1280-43C3-BE1A-358976F5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71219"/>
            <a:ext cx="9603275" cy="554381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23A87-6EE7-48F1-866F-52BA8865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3884468"/>
            <a:ext cx="1724200" cy="19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FC75EE-D81C-49EE-BA20-692453602446}"/>
              </a:ext>
            </a:extLst>
          </p:cNvPr>
          <p:cNvSpPr/>
          <p:nvPr/>
        </p:nvSpPr>
        <p:spPr>
          <a:xfrm>
            <a:off x="1451579" y="2306816"/>
            <a:ext cx="96032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City data containing the neighborhoods and boroughs.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Latitude and longitude coordinates of those neighborhoods. This is required to plot the map and get the venue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Venue data, particularly data related to restaurants.  We are going to use this data to perform further analysis of the neighborhoods.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City data containing the neighborhoods and boroughs will be obtained from the open data source: </a:t>
            </a:r>
            <a:r>
              <a:rPr lang="en-US" dirty="0">
                <a:hlinkClick r:id="rId2"/>
              </a:rPr>
              <a:t>https://cocl.us/new_york_dataset</a:t>
            </a:r>
            <a:r>
              <a:rPr lang="en-US" dirty="0"/>
              <a:t> . After it, we will get the geographical coordinates of the neighborhoods (latitude and longitude) using Python Geocoder package.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use Foursquare API to get the venue data for the neighborhoods defined at the previous step. Foursquare has one of the largest databases of 105+ million places and over 125,000 developers use this 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473436-1280-43C3-BE1A-358976F5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71219"/>
            <a:ext cx="9603275" cy="554381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9562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FC75EE-D81C-49EE-BA20-692453602446}"/>
              </a:ext>
            </a:extLst>
          </p:cNvPr>
          <p:cNvSpPr/>
          <p:nvPr/>
        </p:nvSpPr>
        <p:spPr>
          <a:xfrm>
            <a:off x="1451579" y="2306816"/>
            <a:ext cx="96032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Collect the data from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https://cocl.us/new_york_dataset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Clean and process the data into a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dataframe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Using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FourSquare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, locate all venues and then filter by Indian restaurants. Ratings, tips, and likes by users will be counted and added to the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dataframe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Sort the data based on rankings.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Visually assess the data be will be using graphing from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libraries.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473436-1280-43C3-BE1A-358976F5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71219"/>
            <a:ext cx="9603275" cy="554381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29090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AAEF05-6470-4634-B5A1-70D2DB3DD243}"/>
              </a:ext>
            </a:extLst>
          </p:cNvPr>
          <p:cNvSpPr/>
          <p:nvPr/>
        </p:nvSpPr>
        <p:spPr>
          <a:xfrm>
            <a:off x="1451579" y="2197098"/>
            <a:ext cx="5330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Manhattan has the highest number of Indian restaurants comparing to the other boroughs.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Manhattan has the highest average rating for Indian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neighborhoods with the highest average rating for Indian Restaurants are Cobble Hill and North Side (both located in Brooklyn).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6D61F92-16F2-42CB-9260-85DAB5671D95}"/>
              </a:ext>
            </a:extLst>
          </p:cNvPr>
          <p:cNvSpPr txBox="1">
            <a:spLocks/>
          </p:cNvSpPr>
          <p:nvPr/>
        </p:nvSpPr>
        <p:spPr>
          <a:xfrm>
            <a:off x="1451579" y="1071219"/>
            <a:ext cx="9603275" cy="554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AF3CC7-49AD-41C1-89CA-CB5448FA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032669"/>
            <a:ext cx="4793265" cy="27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9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AAEF05-6470-4634-B5A1-70D2DB3DD243}"/>
              </a:ext>
            </a:extLst>
          </p:cNvPr>
          <p:cNvSpPr/>
          <p:nvPr/>
        </p:nvSpPr>
        <p:spPr>
          <a:xfrm>
            <a:off x="1451579" y="2197098"/>
            <a:ext cx="5330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results of our analysis, Manhattan and Brooklyn are the best locations for Indian cuisine  in NYC.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Brooklyn is a more promising place to open a new Indian restaurant.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would state that Manhattan and Brooklyn are the best locations for Indian cuisine in NYC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6D61F92-16F2-42CB-9260-85DAB5671D95}"/>
              </a:ext>
            </a:extLst>
          </p:cNvPr>
          <p:cNvSpPr txBox="1">
            <a:spLocks/>
          </p:cNvSpPr>
          <p:nvPr/>
        </p:nvSpPr>
        <p:spPr>
          <a:xfrm>
            <a:off x="1451579" y="1071219"/>
            <a:ext cx="9603275" cy="554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 Section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9C1160-62F3-4830-9C58-DB7557BB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44" y="1970853"/>
            <a:ext cx="3318077" cy="33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4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AAEF05-6470-4634-B5A1-70D2DB3DD243}"/>
              </a:ext>
            </a:extLst>
          </p:cNvPr>
          <p:cNvSpPr/>
          <p:nvPr/>
        </p:nvSpPr>
        <p:spPr>
          <a:xfrm>
            <a:off x="1451578" y="2274838"/>
            <a:ext cx="96032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Manhattan and Staten Island have the best rated Indian restaurants 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Staten Island and Bronx have the least amount of Indian restaurants per borough.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of note, Manhattan has the highest number of Indian Restaurants in all of 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above information, I would state that Manhattan and Brooklyn are the best locations for Indian cuisine in NYC. To have the best shot of success, I would open a Indian restaurant in Brooklyn. Brooklyn has multiple neighborhoods with average ratings exceeding 8.0 on a scale of 1.0 to 10.0 and has less amount of Indian restaurants than Manhattan, making competition easier.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6D61F92-16F2-42CB-9260-85DAB5671D95}"/>
              </a:ext>
            </a:extLst>
          </p:cNvPr>
          <p:cNvSpPr txBox="1">
            <a:spLocks/>
          </p:cNvSpPr>
          <p:nvPr/>
        </p:nvSpPr>
        <p:spPr>
          <a:xfrm>
            <a:off x="1451579" y="1071219"/>
            <a:ext cx="9603275" cy="554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214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6D61F92-16F2-42CB-9260-85DAB5671D95}"/>
              </a:ext>
            </a:extLst>
          </p:cNvPr>
          <p:cNvSpPr txBox="1">
            <a:spLocks/>
          </p:cNvSpPr>
          <p:nvPr/>
        </p:nvSpPr>
        <p:spPr>
          <a:xfrm>
            <a:off x="659301" y="1474969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/>
              <a:t>ThE ENd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0DF75B8A-1797-4638-8668-C213E83F8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3825" y="1116345"/>
            <a:ext cx="5792017" cy="38661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9ACAE5-4348-4BB1-AF79-39A1B937F01A}"/>
              </a:ext>
            </a:extLst>
          </p:cNvPr>
          <p:cNvSpPr txBox="1"/>
          <p:nvPr/>
        </p:nvSpPr>
        <p:spPr>
          <a:xfrm>
            <a:off x="8234987" y="4782462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thebluediamondgallery.com/handwriting/t/thank-you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09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536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PowerPoint Presentation</vt:lpstr>
      <vt:lpstr>Business Problem</vt:lpstr>
      <vt:lpstr>Data</vt:lpstr>
      <vt:lpstr>Methodology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Mallampalli05</dc:creator>
  <cp:lastModifiedBy>Pradeep Mallampalli05</cp:lastModifiedBy>
  <cp:revision>3</cp:revision>
  <dcterms:created xsi:type="dcterms:W3CDTF">2020-12-15T11:13:06Z</dcterms:created>
  <dcterms:modified xsi:type="dcterms:W3CDTF">2020-12-15T11:30:54Z</dcterms:modified>
</cp:coreProperties>
</file>