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7B58-1686-DB7B-5C7E-9BB23677B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C0571-5F28-CEEA-9B77-CE99F2294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7972-BFC0-C649-ADA8-E64EE5EE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2EB0-80CB-4357-B69C-05588D85E43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E9B6-C0DA-FAF4-7818-DEBA24CB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73AA6-BDBB-7D65-B9F8-4E3ACBD9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7EC-0235-4A36-864A-CCB5A6F0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0AFB-58C0-2A5E-B75F-AE39E8D2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86BE4-2061-9404-2C05-440FDC5B4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2BA4C-893F-13BA-FD4A-2FCE56C9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2EB0-80CB-4357-B69C-05588D85E43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D6E6-0A28-7D1D-B009-7E905A47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C88B-FDF2-C569-9D32-BA7A05B2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7EC-0235-4A36-864A-CCB5A6F0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B5C27-6C55-6436-854F-3061B8C37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E5B43-F764-624C-8CB9-16AAF26BF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22EB-F0C8-AFBF-B0B8-DC1FB2DB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2EB0-80CB-4357-B69C-05588D85E43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075D-8BA4-5A08-7CAE-8301C033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F395-C05E-60CA-2334-36A0A7E9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7EC-0235-4A36-864A-CCB5A6F0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7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C2CE-59AD-A9DC-CCA4-7A3151E4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F6E4-9DF9-329E-CD0C-E0A19E22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7F1D-8886-D888-A59A-BC611620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2EB0-80CB-4357-B69C-05588D85E43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1FFB-401A-EF5D-C53C-0C37657D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1FDE-9224-EDC2-D409-323D1BDB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7EC-0235-4A36-864A-CCB5A6F0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1006-15E2-B30F-4515-40BA6B9C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48898-CF41-F81D-2D62-F0AEEFD8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8B89-CF53-65DE-82AC-ACD9F284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2EB0-80CB-4357-B69C-05588D85E43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7F4E-0677-D8FA-99BB-768BD904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760BB-4CD2-7490-4EB5-28EE5F0D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7EC-0235-4A36-864A-CCB5A6F0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12F6-FEC4-F4C7-4EC2-FDF58822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1398-9767-8710-C4A1-4E0ED5D1A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932A1-EDE2-F404-3F8A-6AF97230C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1FA4F-77E8-C9CC-94A9-B8990000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2EB0-80CB-4357-B69C-05588D85E43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65233-7517-F83E-3470-DEE44977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FF4B1-D664-8714-55B3-19FFE8BB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7EC-0235-4A36-864A-CCB5A6F0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8F7C-FA64-6A98-D36C-17A66CC9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323A8-403C-F7A3-D4DA-50873D83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64548-66E4-6DC2-7F3A-1A5E39D54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6691C-D312-B241-DE1E-EEF8D0BE3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50CCE-CBEE-94EE-5421-83DF0E732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8F171-E11E-535B-0185-156132EA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2EB0-80CB-4357-B69C-05588D85E43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032BD-3E61-918B-AC07-1F11C379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55D0F-A50E-667B-1630-22A3DEFC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7EC-0235-4A36-864A-CCB5A6F0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70B9-5E79-D0DD-1D52-6CA8F279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ADE41-FC4B-0FA1-E717-2024C2BE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2EB0-80CB-4357-B69C-05588D85E43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6B12B-C304-5B77-E683-44E9D052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F6FC5-765E-CA48-82E9-2DC5AC04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7EC-0235-4A36-864A-CCB5A6F0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4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BEA1A-F257-6BA2-627B-5E25B3D0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2EB0-80CB-4357-B69C-05588D85E43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B4E50-80E1-F1C3-4149-DF3E9509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D9116-DAB6-1C09-A5E7-41CB5C2C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7EC-0235-4A36-864A-CCB5A6F0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5DA1-88A2-5F7E-DE35-60DF5034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62EE-E84D-0BB2-9666-7730A1E2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4EAAE-941B-8A23-535E-96C0D8198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D73C7-4A26-ECBB-ED30-972B6056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2EB0-80CB-4357-B69C-05588D85E43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1BAF-7F89-5C84-B3FE-7AB1082F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DEFCA-F374-9241-25F9-2CBAB735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7EC-0235-4A36-864A-CCB5A6F0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CAA2E-1B9E-B990-F30D-8BE5F924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8760B-A6C4-8B91-00AC-CFFB97A86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CFD89-F0C1-4CEA-95A2-C35F44038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B0F3D-31F0-F799-3411-DEE1E79A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2EB0-80CB-4357-B69C-05588D85E43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5312D-B965-E74C-668B-3875A7D4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2B9E2-B731-B10D-33B4-5900FBEA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57EC-0235-4A36-864A-CCB5A6F0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EEC1B-82FD-2AEC-D648-4DA4B413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D884-ED35-9F5E-E531-02DE39D0B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13EF-A302-CAAC-F61A-1D1CEF7DC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2EB0-80CB-4357-B69C-05588D85E43E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941DE-76A2-3719-2E52-AA310F80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4C27-84BB-4C41-948B-0D277F660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57EC-0235-4A36-864A-CCB5A6F03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8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4523-AA4F-4541-4D6A-5242CB986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5"/>
            <a:ext cx="9144000" cy="12688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CASE (Computer Aided Software Engineering)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D5D72-9753-C1D8-811B-67340E2B0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974" y="1921565"/>
            <a:ext cx="9303026" cy="251791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Software that is used to support software development and evolution processes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Provides software process support by automating some process activities providing information about the software being developed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Currently used in every phase of the software life cycle</a:t>
            </a:r>
          </a:p>
        </p:txBody>
      </p:sp>
    </p:spTree>
    <p:extLst>
      <p:ext uri="{BB962C8B-B14F-4D97-AF65-F5344CB8AC3E}">
        <p14:creationId xmlns:p14="http://schemas.microsoft.com/office/powerpoint/2010/main" val="17826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CA93-A586-662C-44D4-8D1BCC66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use CASE tools to: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A608-224A-516B-4466-42B5A8FA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the quality of the system</a:t>
            </a:r>
          </a:p>
          <a:p>
            <a:r>
              <a:rPr lang="en-US" dirty="0"/>
              <a:t>Increase speed of design and development</a:t>
            </a:r>
          </a:p>
          <a:p>
            <a:r>
              <a:rPr lang="en-US" dirty="0"/>
              <a:t>Ease and improve the testing process</a:t>
            </a:r>
          </a:p>
          <a:p>
            <a:r>
              <a:rPr lang="en-US" dirty="0"/>
              <a:t>Improve integration of development activities</a:t>
            </a:r>
          </a:p>
          <a:p>
            <a:r>
              <a:rPr lang="en-US" dirty="0"/>
              <a:t>Improve quality and completeness of documentation</a:t>
            </a:r>
          </a:p>
          <a:p>
            <a:r>
              <a:rPr lang="en-US" dirty="0"/>
              <a:t>Improve management of the project</a:t>
            </a:r>
          </a:p>
          <a:p>
            <a:r>
              <a:rPr lang="en-US" dirty="0"/>
              <a:t>Simplify program maintenance</a:t>
            </a:r>
          </a:p>
          <a:p>
            <a:r>
              <a:rPr lang="en-US" dirty="0"/>
              <a:t>Promote reusability</a:t>
            </a:r>
          </a:p>
        </p:txBody>
      </p:sp>
    </p:spTree>
    <p:extLst>
      <p:ext uri="{BB962C8B-B14F-4D97-AF65-F5344CB8AC3E}">
        <p14:creationId xmlns:p14="http://schemas.microsoft.com/office/powerpoint/2010/main" val="265920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5E65C-62DE-F2FD-C085-ED8342631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4" y="336883"/>
            <a:ext cx="9216189" cy="6136105"/>
          </a:xfrm>
        </p:spPr>
      </p:pic>
    </p:spTree>
    <p:extLst>
      <p:ext uri="{BB962C8B-B14F-4D97-AF65-F5344CB8AC3E}">
        <p14:creationId xmlns:p14="http://schemas.microsoft.com/office/powerpoint/2010/main" val="358866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5070-50B4-4972-66A5-C7343AC4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9357"/>
            <a:ext cx="10515600" cy="5527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CASE tools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Upper CASE tools</a:t>
            </a:r>
            <a:r>
              <a:rPr lang="en-US" dirty="0"/>
              <a:t>: support for the analysis and design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(front-end tools)</a:t>
            </a:r>
          </a:p>
          <a:p>
            <a:r>
              <a:rPr lang="en-US" dirty="0"/>
              <a:t>Assist developer during requirements, analysis, and design activities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Lower CASE tools: </a:t>
            </a:r>
            <a:r>
              <a:rPr lang="en-US" dirty="0"/>
              <a:t>support for construction and maintenance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(back-end tools)</a:t>
            </a:r>
          </a:p>
          <a:p>
            <a:r>
              <a:rPr lang="en-US" dirty="0"/>
              <a:t>Assist with implementation, testing, and maintenance activities</a:t>
            </a:r>
          </a:p>
        </p:txBody>
      </p:sp>
    </p:spTree>
    <p:extLst>
      <p:ext uri="{BB962C8B-B14F-4D97-AF65-F5344CB8AC3E}">
        <p14:creationId xmlns:p14="http://schemas.microsoft.com/office/powerpoint/2010/main" val="161776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D19F-2FEA-8048-32F7-14444EBA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automation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C64C-9310-20C6-093A-1680D51B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editors for system model development;</a:t>
            </a:r>
          </a:p>
          <a:p>
            <a:r>
              <a:rPr lang="en-US" dirty="0"/>
              <a:t>Data dictionary to manage design entities;</a:t>
            </a:r>
          </a:p>
          <a:p>
            <a:r>
              <a:rPr lang="en-US" dirty="0"/>
              <a:t>Graphical UI builder for user interface construction;</a:t>
            </a:r>
          </a:p>
          <a:p>
            <a:r>
              <a:rPr lang="en-US" dirty="0"/>
              <a:t>Debuggers to support program fault finding;</a:t>
            </a:r>
          </a:p>
          <a:p>
            <a:r>
              <a:rPr lang="en-US" dirty="0"/>
              <a:t>Automated translators to generate new versions of a program.</a:t>
            </a:r>
          </a:p>
        </p:txBody>
      </p:sp>
    </p:spTree>
    <p:extLst>
      <p:ext uri="{BB962C8B-B14F-4D97-AF65-F5344CB8AC3E}">
        <p14:creationId xmlns:p14="http://schemas.microsoft.com/office/powerpoint/2010/main" val="362969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615F-9D3E-2C23-5D05-B63BE277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CASE tools: Automated Diagram Support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452C-E03C-4FAD-60C0-BB260B758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Checks for syntactic correctness</a:t>
            </a:r>
          </a:p>
          <a:p>
            <a:r>
              <a:rPr lang="en-US" dirty="0"/>
              <a:t>Data dictionary support</a:t>
            </a:r>
          </a:p>
          <a:p>
            <a:r>
              <a:rPr lang="en-US" dirty="0"/>
              <a:t>Checks for consistency and completeness</a:t>
            </a:r>
          </a:p>
          <a:p>
            <a:r>
              <a:rPr lang="en-US" dirty="0"/>
              <a:t>Navigation to linked diagrams</a:t>
            </a:r>
          </a:p>
          <a:p>
            <a:r>
              <a:rPr lang="en-US" dirty="0"/>
              <a:t>Requirements traceability</a:t>
            </a:r>
          </a:p>
          <a:p>
            <a:r>
              <a:rPr lang="en-US" dirty="0"/>
              <a:t>Automatic report generation</a:t>
            </a:r>
          </a:p>
          <a:p>
            <a:r>
              <a:rPr lang="en-US" dirty="0"/>
              <a:t>System simulation</a:t>
            </a:r>
          </a:p>
          <a:p>
            <a:r>
              <a:rPr lang="en-US" dirty="0"/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7000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6C8C-A44A-4F60-6D1F-FC946027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tools: Software construction and maintenance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44C5-E84E-5010-40EF-2964D4514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generators</a:t>
            </a:r>
          </a:p>
          <a:p>
            <a:r>
              <a:rPr lang="en-US" dirty="0"/>
              <a:t>…Generate code from the design model…</a:t>
            </a:r>
          </a:p>
          <a:p>
            <a:r>
              <a:rPr lang="en-US" dirty="0"/>
              <a:t>Think of the advantages!</a:t>
            </a:r>
          </a:p>
          <a:p>
            <a:r>
              <a:rPr lang="en-US" dirty="0"/>
              <a:t>may also generate database schema</a:t>
            </a:r>
          </a:p>
          <a:p>
            <a:r>
              <a:rPr lang="en-US" dirty="0"/>
              <a:t>Maintenance tools</a:t>
            </a:r>
          </a:p>
          <a:p>
            <a:r>
              <a:rPr lang="en-US" dirty="0"/>
              <a:t>Reverse Engineering</a:t>
            </a:r>
          </a:p>
          <a:p>
            <a:r>
              <a:rPr lang="en-US" dirty="0"/>
              <a:t>Analysis of program code</a:t>
            </a:r>
          </a:p>
        </p:txBody>
      </p:sp>
    </p:spTree>
    <p:extLst>
      <p:ext uri="{BB962C8B-B14F-4D97-AF65-F5344CB8AC3E}">
        <p14:creationId xmlns:p14="http://schemas.microsoft.com/office/powerpoint/2010/main" val="397014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6630-75E0-FDD0-CBA9-EEF78E4F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>
            <a:normAutofit fontScale="90000"/>
          </a:bodyPr>
          <a:lstStyle/>
          <a:p>
            <a:r>
              <a:rPr lang="en-US" dirty="0"/>
              <a:t>CASE Tools Benefits Improve software quality Enforce discipline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4B3C-7AEC-F9A8-79D8-2CF64E3E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4851746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standardize notations and diagrams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communication between development team members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illustrated through diagrams that are typically easier to understand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information is centralized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CASE tools are complex applications that require significant training and experience to achieve real benefits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CASE serves only as a glorified diagramming tool that supports the practices of behavioral and structural modeling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shown to be a helpful way to support the communication and sharing of project diagrams and technical specifications (as long as it is used by trained developers who have applied CASE on past projects)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Enforce discipline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helping with the standardization of notations and diagrams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are much faster to complete and alter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reuse of models or models’ components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reduce maintenance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CASE (Computer Aided Software Engineering) </vt:lpstr>
      <vt:lpstr>Organizations use CASE tools to: </vt:lpstr>
      <vt:lpstr>PowerPoint Presentation</vt:lpstr>
      <vt:lpstr>PowerPoint Presentation</vt:lpstr>
      <vt:lpstr>Activity automation </vt:lpstr>
      <vt:lpstr> CASE tools: Automated Diagram Support </vt:lpstr>
      <vt:lpstr>CASE tools: Software construction and maintenance </vt:lpstr>
      <vt:lpstr>CASE Tools Benefits Improve software quality Enforce discipline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</dc:title>
  <dc:creator>SmartTech</dc:creator>
  <cp:lastModifiedBy>SmartTech</cp:lastModifiedBy>
  <cp:revision>4</cp:revision>
  <dcterms:created xsi:type="dcterms:W3CDTF">2022-08-31T04:21:05Z</dcterms:created>
  <dcterms:modified xsi:type="dcterms:W3CDTF">2022-09-05T06:34:39Z</dcterms:modified>
</cp:coreProperties>
</file>