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58" r:id="rId3"/>
    <p:sldId id="269" r:id="rId4"/>
    <p:sldId id="270" r:id="rId5"/>
    <p:sldId id="274" r:id="rId6"/>
    <p:sldId id="271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965" autoAdjust="0"/>
    <p:restoredTop sz="94660" autoAdjust="0"/>
  </p:normalViewPr>
  <p:slideViewPr>
    <p:cSldViewPr snapToGrid="0" showGuides="1">
      <p:cViewPr>
        <p:scale>
          <a:sx n="80" d="100"/>
          <a:sy n="80" d="100"/>
        </p:scale>
        <p:origin x="-9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16D68-42FB-4096-B4B9-1754759FB6C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7AE3C0-7809-4230-A99A-3BB34F392AE7}">
      <dgm:prSet phldrT="[Text]"/>
      <dgm:spPr/>
      <dgm:t>
        <a:bodyPr/>
        <a:lstStyle/>
        <a:p>
          <a:r>
            <a:rPr lang="en-US" dirty="0" smtClean="0"/>
            <a:t>Data keeping System</a:t>
          </a:r>
          <a:endParaRPr lang="en-US" dirty="0"/>
        </a:p>
      </dgm:t>
    </dgm:pt>
    <dgm:pt modelId="{555AA619-EEA3-43D9-8493-82DF36A1C2F0}" type="parTrans" cxnId="{7D999585-9B1F-434E-91D8-775EA758CF9D}">
      <dgm:prSet/>
      <dgm:spPr/>
      <dgm:t>
        <a:bodyPr/>
        <a:lstStyle/>
        <a:p>
          <a:endParaRPr lang="en-US"/>
        </a:p>
      </dgm:t>
    </dgm:pt>
    <dgm:pt modelId="{90987135-8D54-4E54-A56E-CBAB114BB66C}" type="sibTrans" cxnId="{7D999585-9B1F-434E-91D8-775EA758CF9D}">
      <dgm:prSet/>
      <dgm:spPr/>
      <dgm:t>
        <a:bodyPr/>
        <a:lstStyle/>
        <a:p>
          <a:endParaRPr lang="en-US"/>
        </a:p>
      </dgm:t>
    </dgm:pt>
    <dgm:pt modelId="{95E9B3C8-FC71-4350-97E5-091F1A2AB040}">
      <dgm:prSet phldrT="[Text]"/>
      <dgm:spPr/>
      <dgm:t>
        <a:bodyPr/>
        <a:lstStyle/>
        <a:p>
          <a:r>
            <a:rPr lang="en-US" dirty="0" smtClean="0"/>
            <a:t>Payment System</a:t>
          </a:r>
          <a:endParaRPr lang="en-US" dirty="0"/>
        </a:p>
      </dgm:t>
    </dgm:pt>
    <dgm:pt modelId="{F5BA1BC0-99C6-47D6-A4C6-5D87FAAD0EC1}" type="parTrans" cxnId="{2E9C8AC8-5F1E-482F-A6E0-2B9B72395947}">
      <dgm:prSet/>
      <dgm:spPr/>
      <dgm:t>
        <a:bodyPr/>
        <a:lstStyle/>
        <a:p>
          <a:endParaRPr lang="en-US"/>
        </a:p>
      </dgm:t>
    </dgm:pt>
    <dgm:pt modelId="{AC3C122A-6FC1-424D-9917-691A3D3A6EC1}" type="sibTrans" cxnId="{2E9C8AC8-5F1E-482F-A6E0-2B9B72395947}">
      <dgm:prSet/>
      <dgm:spPr/>
      <dgm:t>
        <a:bodyPr/>
        <a:lstStyle/>
        <a:p>
          <a:endParaRPr lang="en-US"/>
        </a:p>
      </dgm:t>
    </dgm:pt>
    <dgm:pt modelId="{7D025D0E-963C-4138-BD76-19ECA4EE626C}">
      <dgm:prSet phldrT="[Text]"/>
      <dgm:spPr/>
      <dgm:t>
        <a:bodyPr/>
        <a:lstStyle/>
        <a:p>
          <a:r>
            <a:rPr lang="en-US" dirty="0" smtClean="0"/>
            <a:t>Login System</a:t>
          </a:r>
          <a:endParaRPr lang="en-US" dirty="0"/>
        </a:p>
      </dgm:t>
    </dgm:pt>
    <dgm:pt modelId="{12A620C0-249F-4245-8EB0-A155DF424CFF}" type="parTrans" cxnId="{CAD37049-2984-456A-AE7C-5F0DBB7C75B4}">
      <dgm:prSet/>
      <dgm:spPr/>
      <dgm:t>
        <a:bodyPr/>
        <a:lstStyle/>
        <a:p>
          <a:endParaRPr lang="en-US"/>
        </a:p>
      </dgm:t>
    </dgm:pt>
    <dgm:pt modelId="{DCE273E9-E361-42C8-A0D7-2A7AFDD0591F}" type="sibTrans" cxnId="{CAD37049-2984-456A-AE7C-5F0DBB7C75B4}">
      <dgm:prSet/>
      <dgm:spPr/>
      <dgm:t>
        <a:bodyPr/>
        <a:lstStyle/>
        <a:p>
          <a:endParaRPr lang="en-US"/>
        </a:p>
      </dgm:t>
    </dgm:pt>
    <dgm:pt modelId="{2F1EAB95-728F-437F-96B3-ACF5A1053E93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1A0A7B9E-0A9D-41A1-8E8C-9B615CE8E2A0}" type="parTrans" cxnId="{1D2C83E0-294D-4615-8B78-BFF1D1F2A1B0}">
      <dgm:prSet/>
      <dgm:spPr/>
      <dgm:t>
        <a:bodyPr/>
        <a:lstStyle/>
        <a:p>
          <a:endParaRPr lang="en-US"/>
        </a:p>
      </dgm:t>
    </dgm:pt>
    <dgm:pt modelId="{00389B75-A2F0-4294-83AC-3D5092ABEC22}" type="sibTrans" cxnId="{1D2C83E0-294D-4615-8B78-BFF1D1F2A1B0}">
      <dgm:prSet/>
      <dgm:spPr/>
      <dgm:t>
        <a:bodyPr/>
        <a:lstStyle/>
        <a:p>
          <a:endParaRPr lang="en-US"/>
        </a:p>
      </dgm:t>
    </dgm:pt>
    <dgm:pt modelId="{6186C41A-3167-4E06-AD86-4C4A9A4FC2C1}" type="pres">
      <dgm:prSet presAssocID="{B7616D68-42FB-4096-B4B9-1754759FB6C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D4C918-65A6-44D7-8667-CE53BED65C24}" type="pres">
      <dgm:prSet presAssocID="{B7616D68-42FB-4096-B4B9-1754759FB6C0}" presName="ellipse" presStyleLbl="trBgShp" presStyleIdx="0" presStyleCnt="1"/>
      <dgm:spPr/>
    </dgm:pt>
    <dgm:pt modelId="{2AB90607-B690-4668-9B1A-E3E552525E8B}" type="pres">
      <dgm:prSet presAssocID="{B7616D68-42FB-4096-B4B9-1754759FB6C0}" presName="arrow1" presStyleLbl="fgShp" presStyleIdx="0" presStyleCnt="1"/>
      <dgm:spPr/>
    </dgm:pt>
    <dgm:pt modelId="{7A24E979-F2EF-40FE-BDC0-E459B8A17AFC}" type="pres">
      <dgm:prSet presAssocID="{B7616D68-42FB-4096-B4B9-1754759FB6C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A49A1-2A2D-44E1-A808-52E6852CBCF2}" type="pres">
      <dgm:prSet presAssocID="{95E9B3C8-FC71-4350-97E5-091F1A2AB04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148B3-2D36-4A8E-A63B-2FE10CC11B53}" type="pres">
      <dgm:prSet presAssocID="{7D025D0E-963C-4138-BD76-19ECA4EE626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07958-B7A2-43B2-85CB-D19568F015AB}" type="pres">
      <dgm:prSet presAssocID="{2F1EAB95-728F-437F-96B3-ACF5A1053E9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85A14-2AB2-461C-B87E-86997555E729}" type="pres">
      <dgm:prSet presAssocID="{B7616D68-42FB-4096-B4B9-1754759FB6C0}" presName="funnel" presStyleLbl="trAlignAcc1" presStyleIdx="0" presStyleCnt="1"/>
      <dgm:spPr/>
    </dgm:pt>
  </dgm:ptLst>
  <dgm:cxnLst>
    <dgm:cxn modelId="{1D2C83E0-294D-4615-8B78-BFF1D1F2A1B0}" srcId="{B7616D68-42FB-4096-B4B9-1754759FB6C0}" destId="{2F1EAB95-728F-437F-96B3-ACF5A1053E93}" srcOrd="3" destOrd="0" parTransId="{1A0A7B9E-0A9D-41A1-8E8C-9B615CE8E2A0}" sibTransId="{00389B75-A2F0-4294-83AC-3D5092ABEC22}"/>
    <dgm:cxn modelId="{5D9D57D4-6E36-4697-932F-2D7B4677B708}" type="presOf" srcId="{95E9B3C8-FC71-4350-97E5-091F1A2AB040}" destId="{B23148B3-2D36-4A8E-A63B-2FE10CC11B53}" srcOrd="0" destOrd="0" presId="urn:microsoft.com/office/officeart/2005/8/layout/funnel1"/>
    <dgm:cxn modelId="{EA89D09B-22DB-49B0-A2B7-B5580FBFEDBA}" type="presOf" srcId="{B7616D68-42FB-4096-B4B9-1754759FB6C0}" destId="{6186C41A-3167-4E06-AD86-4C4A9A4FC2C1}" srcOrd="0" destOrd="0" presId="urn:microsoft.com/office/officeart/2005/8/layout/funnel1"/>
    <dgm:cxn modelId="{C9DF1D92-C3E2-4C88-8F25-E48C4F2B42B7}" type="presOf" srcId="{7D025D0E-963C-4138-BD76-19ECA4EE626C}" destId="{C60A49A1-2A2D-44E1-A808-52E6852CBCF2}" srcOrd="0" destOrd="0" presId="urn:microsoft.com/office/officeart/2005/8/layout/funnel1"/>
    <dgm:cxn modelId="{CAD37049-2984-456A-AE7C-5F0DBB7C75B4}" srcId="{B7616D68-42FB-4096-B4B9-1754759FB6C0}" destId="{7D025D0E-963C-4138-BD76-19ECA4EE626C}" srcOrd="2" destOrd="0" parTransId="{12A620C0-249F-4245-8EB0-A155DF424CFF}" sibTransId="{DCE273E9-E361-42C8-A0D7-2A7AFDD0591F}"/>
    <dgm:cxn modelId="{3F294B71-A197-4D73-B3B0-90792F453F4E}" type="presOf" srcId="{977AE3C0-7809-4230-A99A-3BB34F392AE7}" destId="{60407958-B7A2-43B2-85CB-D19568F015AB}" srcOrd="0" destOrd="0" presId="urn:microsoft.com/office/officeart/2005/8/layout/funnel1"/>
    <dgm:cxn modelId="{2E9C8AC8-5F1E-482F-A6E0-2B9B72395947}" srcId="{B7616D68-42FB-4096-B4B9-1754759FB6C0}" destId="{95E9B3C8-FC71-4350-97E5-091F1A2AB040}" srcOrd="1" destOrd="0" parTransId="{F5BA1BC0-99C6-47D6-A4C6-5D87FAAD0EC1}" sibTransId="{AC3C122A-6FC1-424D-9917-691A3D3A6EC1}"/>
    <dgm:cxn modelId="{7D999585-9B1F-434E-91D8-775EA758CF9D}" srcId="{B7616D68-42FB-4096-B4B9-1754759FB6C0}" destId="{977AE3C0-7809-4230-A99A-3BB34F392AE7}" srcOrd="0" destOrd="0" parTransId="{555AA619-EEA3-43D9-8493-82DF36A1C2F0}" sibTransId="{90987135-8D54-4E54-A56E-CBAB114BB66C}"/>
    <dgm:cxn modelId="{08229094-F32F-42E6-B061-939383475732}" type="presOf" srcId="{2F1EAB95-728F-437F-96B3-ACF5A1053E93}" destId="{7A24E979-F2EF-40FE-BDC0-E459B8A17AFC}" srcOrd="0" destOrd="0" presId="urn:microsoft.com/office/officeart/2005/8/layout/funnel1"/>
    <dgm:cxn modelId="{EF36694F-87BF-49D9-AE5C-A1088DFCB104}" type="presParOf" srcId="{6186C41A-3167-4E06-AD86-4C4A9A4FC2C1}" destId="{6CD4C918-65A6-44D7-8667-CE53BED65C24}" srcOrd="0" destOrd="0" presId="urn:microsoft.com/office/officeart/2005/8/layout/funnel1"/>
    <dgm:cxn modelId="{30FE26A5-E85E-4F07-92ED-93492031F2AF}" type="presParOf" srcId="{6186C41A-3167-4E06-AD86-4C4A9A4FC2C1}" destId="{2AB90607-B690-4668-9B1A-E3E552525E8B}" srcOrd="1" destOrd="0" presId="urn:microsoft.com/office/officeart/2005/8/layout/funnel1"/>
    <dgm:cxn modelId="{C1E65D01-91AC-4967-BF1C-6B33BD6AC924}" type="presParOf" srcId="{6186C41A-3167-4E06-AD86-4C4A9A4FC2C1}" destId="{7A24E979-F2EF-40FE-BDC0-E459B8A17AFC}" srcOrd="2" destOrd="0" presId="urn:microsoft.com/office/officeart/2005/8/layout/funnel1"/>
    <dgm:cxn modelId="{2F19EBC8-31B0-4237-BF12-FC70E3CE6134}" type="presParOf" srcId="{6186C41A-3167-4E06-AD86-4C4A9A4FC2C1}" destId="{C60A49A1-2A2D-44E1-A808-52E6852CBCF2}" srcOrd="3" destOrd="0" presId="urn:microsoft.com/office/officeart/2005/8/layout/funnel1"/>
    <dgm:cxn modelId="{375ECB43-C537-4638-8AC5-03E1F5F78D68}" type="presParOf" srcId="{6186C41A-3167-4E06-AD86-4C4A9A4FC2C1}" destId="{B23148B3-2D36-4A8E-A63B-2FE10CC11B53}" srcOrd="4" destOrd="0" presId="urn:microsoft.com/office/officeart/2005/8/layout/funnel1"/>
    <dgm:cxn modelId="{CE58E0EB-76A7-43F1-9708-FC70F1930B67}" type="presParOf" srcId="{6186C41A-3167-4E06-AD86-4C4A9A4FC2C1}" destId="{60407958-B7A2-43B2-85CB-D19568F015AB}" srcOrd="5" destOrd="0" presId="urn:microsoft.com/office/officeart/2005/8/layout/funnel1"/>
    <dgm:cxn modelId="{56ECE813-5F7D-4EB9-9E97-971F5B4E5991}" type="presParOf" srcId="{6186C41A-3167-4E06-AD86-4C4A9A4FC2C1}" destId="{1C485A14-2AB2-461C-B87E-86997555E729}" srcOrd="6" destOrd="0" presId="urn:microsoft.com/office/officeart/2005/8/layout/funne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B9BF2-C798-4B4B-A442-8795306B081C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03CA2126-D3F4-47D2-8236-2260F7500560}">
      <dgm:prSet phldrT="[Text]"/>
      <dgm:spPr/>
      <dgm:t>
        <a:bodyPr/>
        <a:lstStyle/>
        <a:p>
          <a:r>
            <a:rPr lang="en-US" dirty="0" smtClean="0"/>
            <a:t>Gmail/</a:t>
          </a:r>
          <a:r>
            <a:rPr lang="en-US" dirty="0" err="1" smtClean="0"/>
            <a:t>Facebook</a:t>
          </a:r>
          <a:endParaRPr lang="en-US" dirty="0"/>
        </a:p>
      </dgm:t>
    </dgm:pt>
    <dgm:pt modelId="{8BA7D2BF-FF4C-4F9E-A312-4ACA0B6E05D4}" type="parTrans" cxnId="{4852506D-6B40-4A3D-BB82-462891D99C42}">
      <dgm:prSet/>
      <dgm:spPr/>
      <dgm:t>
        <a:bodyPr/>
        <a:lstStyle/>
        <a:p>
          <a:endParaRPr lang="en-US"/>
        </a:p>
      </dgm:t>
    </dgm:pt>
    <dgm:pt modelId="{62E59F3A-9D73-4CFE-A0BA-F00C4393A159}" type="sibTrans" cxnId="{4852506D-6B40-4A3D-BB82-462891D99C42}">
      <dgm:prSet/>
      <dgm:spPr/>
      <dgm:t>
        <a:bodyPr/>
        <a:lstStyle/>
        <a:p>
          <a:endParaRPr lang="en-US"/>
        </a:p>
      </dgm:t>
    </dgm:pt>
    <dgm:pt modelId="{E1FB549B-5176-49C5-B66F-A4E79615E51A}">
      <dgm:prSet phldrT="[Text]"/>
      <dgm:spPr/>
      <dgm:t>
        <a:bodyPr/>
        <a:lstStyle/>
        <a:p>
          <a:r>
            <a:rPr lang="en-US" dirty="0" err="1" smtClean="0"/>
            <a:t>ESewa</a:t>
          </a:r>
          <a:endParaRPr lang="en-US" dirty="0"/>
        </a:p>
      </dgm:t>
    </dgm:pt>
    <dgm:pt modelId="{0B5E2B4C-A71E-49AA-B410-FEB0721D8E4A}" type="parTrans" cxnId="{2E6BA534-FFF0-4860-85AA-42ADE99FB9FA}">
      <dgm:prSet/>
      <dgm:spPr/>
      <dgm:t>
        <a:bodyPr/>
        <a:lstStyle/>
        <a:p>
          <a:endParaRPr lang="en-US"/>
        </a:p>
      </dgm:t>
    </dgm:pt>
    <dgm:pt modelId="{73509C8E-F413-43B6-B721-DBB7ED1E73B8}" type="sibTrans" cxnId="{2E6BA534-FFF0-4860-85AA-42ADE99FB9FA}">
      <dgm:prSet/>
      <dgm:spPr/>
      <dgm:t>
        <a:bodyPr/>
        <a:lstStyle/>
        <a:p>
          <a:endParaRPr lang="en-US"/>
        </a:p>
      </dgm:t>
    </dgm:pt>
    <dgm:pt modelId="{BA7ADCFB-1C6F-4848-B6E0-18D10C28D688}">
      <dgm:prSet phldrT="[Text]"/>
      <dgm:spPr/>
      <dgm:t>
        <a:bodyPr/>
        <a:lstStyle/>
        <a:p>
          <a:r>
            <a:rPr lang="en-US" dirty="0" smtClean="0"/>
            <a:t>College Database</a:t>
          </a:r>
          <a:endParaRPr lang="en-US" dirty="0"/>
        </a:p>
      </dgm:t>
    </dgm:pt>
    <dgm:pt modelId="{25318EDD-CCFC-4CAE-8994-ED7BDB6780B0}" type="parTrans" cxnId="{F444151D-0807-4734-B282-5A4337BEED2C}">
      <dgm:prSet/>
      <dgm:spPr/>
      <dgm:t>
        <a:bodyPr/>
        <a:lstStyle/>
        <a:p>
          <a:endParaRPr lang="en-US"/>
        </a:p>
      </dgm:t>
    </dgm:pt>
    <dgm:pt modelId="{347C8D40-325C-4EB0-8C58-4BEEA8491004}" type="sibTrans" cxnId="{F444151D-0807-4734-B282-5A4337BEED2C}">
      <dgm:prSet/>
      <dgm:spPr/>
      <dgm:t>
        <a:bodyPr/>
        <a:lstStyle/>
        <a:p>
          <a:endParaRPr lang="en-US"/>
        </a:p>
      </dgm:t>
    </dgm:pt>
    <dgm:pt modelId="{717731C3-05A6-4BC3-8B6B-D0FC805ABDDC}" type="pres">
      <dgm:prSet presAssocID="{136B9BF2-C798-4B4B-A442-8795306B081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6CB4D31-B868-4AD3-8C6C-941A1E3DC35C}" type="pres">
      <dgm:prSet presAssocID="{03CA2126-D3F4-47D2-8236-2260F7500560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2061A-ABDF-4A20-AA50-B265DA7F92F6}" type="pres">
      <dgm:prSet presAssocID="{03CA2126-D3F4-47D2-8236-2260F7500560}" presName="gear1srcNode" presStyleLbl="node1" presStyleIdx="0" presStyleCnt="3"/>
      <dgm:spPr/>
      <dgm:t>
        <a:bodyPr/>
        <a:lstStyle/>
        <a:p>
          <a:endParaRPr lang="en-US"/>
        </a:p>
      </dgm:t>
    </dgm:pt>
    <dgm:pt modelId="{10B77BA7-5A4B-4F94-899C-1459F407465F}" type="pres">
      <dgm:prSet presAssocID="{03CA2126-D3F4-47D2-8236-2260F7500560}" presName="gear1dstNode" presStyleLbl="node1" presStyleIdx="0" presStyleCnt="3"/>
      <dgm:spPr/>
      <dgm:t>
        <a:bodyPr/>
        <a:lstStyle/>
        <a:p>
          <a:endParaRPr lang="en-US"/>
        </a:p>
      </dgm:t>
    </dgm:pt>
    <dgm:pt modelId="{0BD74A7B-82C1-4FFE-AEC2-070D8AC28E86}" type="pres">
      <dgm:prSet presAssocID="{E1FB549B-5176-49C5-B66F-A4E79615E51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05330-A8BA-4625-8997-9E1E0F238552}" type="pres">
      <dgm:prSet presAssocID="{E1FB549B-5176-49C5-B66F-A4E79615E51A}" presName="gear2srcNode" presStyleLbl="node1" presStyleIdx="1" presStyleCnt="3"/>
      <dgm:spPr/>
      <dgm:t>
        <a:bodyPr/>
        <a:lstStyle/>
        <a:p>
          <a:endParaRPr lang="en-US"/>
        </a:p>
      </dgm:t>
    </dgm:pt>
    <dgm:pt modelId="{A57836C0-7008-49E3-8097-2F675DEBBA6D}" type="pres">
      <dgm:prSet presAssocID="{E1FB549B-5176-49C5-B66F-A4E79615E51A}" presName="gear2dstNode" presStyleLbl="node1" presStyleIdx="1" presStyleCnt="3"/>
      <dgm:spPr/>
      <dgm:t>
        <a:bodyPr/>
        <a:lstStyle/>
        <a:p>
          <a:endParaRPr lang="en-US"/>
        </a:p>
      </dgm:t>
    </dgm:pt>
    <dgm:pt modelId="{15FA5A75-44FA-497D-AE1F-CB337AFC9437}" type="pres">
      <dgm:prSet presAssocID="{BA7ADCFB-1C6F-4848-B6E0-18D10C28D688}" presName="gear3" presStyleLbl="node1" presStyleIdx="2" presStyleCnt="3"/>
      <dgm:spPr/>
      <dgm:t>
        <a:bodyPr/>
        <a:lstStyle/>
        <a:p>
          <a:endParaRPr lang="en-US"/>
        </a:p>
      </dgm:t>
    </dgm:pt>
    <dgm:pt modelId="{493C9D71-EEF4-4B24-8FFB-003CE38C2C3A}" type="pres">
      <dgm:prSet presAssocID="{BA7ADCFB-1C6F-4848-B6E0-18D10C28D68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33A18-C1A2-4A7C-8BE8-C81749A30F69}" type="pres">
      <dgm:prSet presAssocID="{BA7ADCFB-1C6F-4848-B6E0-18D10C28D688}" presName="gear3srcNode" presStyleLbl="node1" presStyleIdx="2" presStyleCnt="3"/>
      <dgm:spPr/>
      <dgm:t>
        <a:bodyPr/>
        <a:lstStyle/>
        <a:p>
          <a:endParaRPr lang="en-US"/>
        </a:p>
      </dgm:t>
    </dgm:pt>
    <dgm:pt modelId="{FCFE38E1-4A91-4AF3-89C7-EE1944EB4347}" type="pres">
      <dgm:prSet presAssocID="{BA7ADCFB-1C6F-4848-B6E0-18D10C28D688}" presName="gear3dstNode" presStyleLbl="node1" presStyleIdx="2" presStyleCnt="3"/>
      <dgm:spPr/>
      <dgm:t>
        <a:bodyPr/>
        <a:lstStyle/>
        <a:p>
          <a:endParaRPr lang="en-US"/>
        </a:p>
      </dgm:t>
    </dgm:pt>
    <dgm:pt modelId="{E10AC36D-0E30-4E11-BB68-F633914AFCB3}" type="pres">
      <dgm:prSet presAssocID="{62E59F3A-9D73-4CFE-A0BA-F00C4393A159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E481FCF-6D7C-4163-9252-30093CA2D51A}" type="pres">
      <dgm:prSet presAssocID="{73509C8E-F413-43B6-B721-DBB7ED1E73B8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34737778-CE38-480F-BCA8-97186E459F95}" type="pres">
      <dgm:prSet presAssocID="{347C8D40-325C-4EB0-8C58-4BEEA849100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83B7C40-D3BD-4868-9562-72B67B135971}" type="presOf" srcId="{03CA2126-D3F4-47D2-8236-2260F7500560}" destId="{10B77BA7-5A4B-4F94-899C-1459F407465F}" srcOrd="2" destOrd="0" presId="urn:microsoft.com/office/officeart/2005/8/layout/gear1"/>
    <dgm:cxn modelId="{8F6650CB-A5EF-4383-A4D6-D0BF3B388D0C}" type="presOf" srcId="{73509C8E-F413-43B6-B721-DBB7ED1E73B8}" destId="{7E481FCF-6D7C-4163-9252-30093CA2D51A}" srcOrd="0" destOrd="0" presId="urn:microsoft.com/office/officeart/2005/8/layout/gear1"/>
    <dgm:cxn modelId="{69C0D26B-C7D5-477B-AB21-438BEAAD6BE2}" type="presOf" srcId="{62E59F3A-9D73-4CFE-A0BA-F00C4393A159}" destId="{E10AC36D-0E30-4E11-BB68-F633914AFCB3}" srcOrd="0" destOrd="0" presId="urn:microsoft.com/office/officeart/2005/8/layout/gear1"/>
    <dgm:cxn modelId="{05B5962F-89AB-4A72-8013-73AC16B00A39}" type="presOf" srcId="{03CA2126-D3F4-47D2-8236-2260F7500560}" destId="{56CB4D31-B868-4AD3-8C6C-941A1E3DC35C}" srcOrd="0" destOrd="0" presId="urn:microsoft.com/office/officeart/2005/8/layout/gear1"/>
    <dgm:cxn modelId="{B4817240-004D-4AA8-92C5-0E6868E9ABBB}" type="presOf" srcId="{E1FB549B-5176-49C5-B66F-A4E79615E51A}" destId="{A57836C0-7008-49E3-8097-2F675DEBBA6D}" srcOrd="2" destOrd="0" presId="urn:microsoft.com/office/officeart/2005/8/layout/gear1"/>
    <dgm:cxn modelId="{4852506D-6B40-4A3D-BB82-462891D99C42}" srcId="{136B9BF2-C798-4B4B-A442-8795306B081C}" destId="{03CA2126-D3F4-47D2-8236-2260F7500560}" srcOrd="0" destOrd="0" parTransId="{8BA7D2BF-FF4C-4F9E-A312-4ACA0B6E05D4}" sibTransId="{62E59F3A-9D73-4CFE-A0BA-F00C4393A159}"/>
    <dgm:cxn modelId="{B406B091-6BBA-46C5-921C-55A371C04DD1}" type="presOf" srcId="{E1FB549B-5176-49C5-B66F-A4E79615E51A}" destId="{98305330-A8BA-4625-8997-9E1E0F238552}" srcOrd="1" destOrd="0" presId="urn:microsoft.com/office/officeart/2005/8/layout/gear1"/>
    <dgm:cxn modelId="{2E19D302-CEE2-409A-870D-737AF027B0DD}" type="presOf" srcId="{BA7ADCFB-1C6F-4848-B6E0-18D10C28D688}" destId="{CB833A18-C1A2-4A7C-8BE8-C81749A30F69}" srcOrd="2" destOrd="0" presId="urn:microsoft.com/office/officeart/2005/8/layout/gear1"/>
    <dgm:cxn modelId="{2E6BA534-FFF0-4860-85AA-42ADE99FB9FA}" srcId="{136B9BF2-C798-4B4B-A442-8795306B081C}" destId="{E1FB549B-5176-49C5-B66F-A4E79615E51A}" srcOrd="1" destOrd="0" parTransId="{0B5E2B4C-A71E-49AA-B410-FEB0721D8E4A}" sibTransId="{73509C8E-F413-43B6-B721-DBB7ED1E73B8}"/>
    <dgm:cxn modelId="{3C9AB34D-AA55-41B2-B6B2-85EC32E945D2}" type="presOf" srcId="{E1FB549B-5176-49C5-B66F-A4E79615E51A}" destId="{0BD74A7B-82C1-4FFE-AEC2-070D8AC28E86}" srcOrd="0" destOrd="0" presId="urn:microsoft.com/office/officeart/2005/8/layout/gear1"/>
    <dgm:cxn modelId="{CF98A760-6D9B-4174-B235-19F3175E38B8}" type="presOf" srcId="{347C8D40-325C-4EB0-8C58-4BEEA8491004}" destId="{34737778-CE38-480F-BCA8-97186E459F95}" srcOrd="0" destOrd="0" presId="urn:microsoft.com/office/officeart/2005/8/layout/gear1"/>
    <dgm:cxn modelId="{45E661D1-ECFE-4243-A4B0-85D7C9BC618C}" type="presOf" srcId="{BA7ADCFB-1C6F-4848-B6E0-18D10C28D688}" destId="{FCFE38E1-4A91-4AF3-89C7-EE1944EB4347}" srcOrd="3" destOrd="0" presId="urn:microsoft.com/office/officeart/2005/8/layout/gear1"/>
    <dgm:cxn modelId="{74DF12D4-8922-4047-BC57-D1AD2F29ACD7}" type="presOf" srcId="{BA7ADCFB-1C6F-4848-B6E0-18D10C28D688}" destId="{493C9D71-EEF4-4B24-8FFB-003CE38C2C3A}" srcOrd="1" destOrd="0" presId="urn:microsoft.com/office/officeart/2005/8/layout/gear1"/>
    <dgm:cxn modelId="{2993CC64-01D9-417D-A32D-4CB902D351B9}" type="presOf" srcId="{BA7ADCFB-1C6F-4848-B6E0-18D10C28D688}" destId="{15FA5A75-44FA-497D-AE1F-CB337AFC9437}" srcOrd="0" destOrd="0" presId="urn:microsoft.com/office/officeart/2005/8/layout/gear1"/>
    <dgm:cxn modelId="{7D8D5899-C05C-4BDA-A526-50DB9DD4DC09}" type="presOf" srcId="{03CA2126-D3F4-47D2-8236-2260F7500560}" destId="{6BE2061A-ABDF-4A20-AA50-B265DA7F92F6}" srcOrd="1" destOrd="0" presId="urn:microsoft.com/office/officeart/2005/8/layout/gear1"/>
    <dgm:cxn modelId="{C6BD7EF2-0B70-4C96-8507-FF973878DF3A}" type="presOf" srcId="{136B9BF2-C798-4B4B-A442-8795306B081C}" destId="{717731C3-05A6-4BC3-8B6B-D0FC805ABDDC}" srcOrd="0" destOrd="0" presId="urn:microsoft.com/office/officeart/2005/8/layout/gear1"/>
    <dgm:cxn modelId="{F444151D-0807-4734-B282-5A4337BEED2C}" srcId="{136B9BF2-C798-4B4B-A442-8795306B081C}" destId="{BA7ADCFB-1C6F-4848-B6E0-18D10C28D688}" srcOrd="2" destOrd="0" parTransId="{25318EDD-CCFC-4CAE-8994-ED7BDB6780B0}" sibTransId="{347C8D40-325C-4EB0-8C58-4BEEA8491004}"/>
    <dgm:cxn modelId="{668D5153-C62A-47AE-B8B4-2AB91A7F36FB}" type="presParOf" srcId="{717731C3-05A6-4BC3-8B6B-D0FC805ABDDC}" destId="{56CB4D31-B868-4AD3-8C6C-941A1E3DC35C}" srcOrd="0" destOrd="0" presId="urn:microsoft.com/office/officeart/2005/8/layout/gear1"/>
    <dgm:cxn modelId="{EF52F43F-1605-49A0-B7FA-F51F572A1E2B}" type="presParOf" srcId="{717731C3-05A6-4BC3-8B6B-D0FC805ABDDC}" destId="{6BE2061A-ABDF-4A20-AA50-B265DA7F92F6}" srcOrd="1" destOrd="0" presId="urn:microsoft.com/office/officeart/2005/8/layout/gear1"/>
    <dgm:cxn modelId="{731627DB-D1FD-4FBB-B73B-EBA221F3D722}" type="presParOf" srcId="{717731C3-05A6-4BC3-8B6B-D0FC805ABDDC}" destId="{10B77BA7-5A4B-4F94-899C-1459F407465F}" srcOrd="2" destOrd="0" presId="urn:microsoft.com/office/officeart/2005/8/layout/gear1"/>
    <dgm:cxn modelId="{1060F868-0C9D-42AA-86BC-7F6F9369ED6D}" type="presParOf" srcId="{717731C3-05A6-4BC3-8B6B-D0FC805ABDDC}" destId="{0BD74A7B-82C1-4FFE-AEC2-070D8AC28E86}" srcOrd="3" destOrd="0" presId="urn:microsoft.com/office/officeart/2005/8/layout/gear1"/>
    <dgm:cxn modelId="{846FA8BF-BEFC-47A1-877E-F2BEA3EF816F}" type="presParOf" srcId="{717731C3-05A6-4BC3-8B6B-D0FC805ABDDC}" destId="{98305330-A8BA-4625-8997-9E1E0F238552}" srcOrd="4" destOrd="0" presId="urn:microsoft.com/office/officeart/2005/8/layout/gear1"/>
    <dgm:cxn modelId="{70F9AF76-F67D-42F6-9660-25B12627C458}" type="presParOf" srcId="{717731C3-05A6-4BC3-8B6B-D0FC805ABDDC}" destId="{A57836C0-7008-49E3-8097-2F675DEBBA6D}" srcOrd="5" destOrd="0" presId="urn:microsoft.com/office/officeart/2005/8/layout/gear1"/>
    <dgm:cxn modelId="{FCEF4234-A6F6-4821-A562-2572C98D3206}" type="presParOf" srcId="{717731C3-05A6-4BC3-8B6B-D0FC805ABDDC}" destId="{15FA5A75-44FA-497D-AE1F-CB337AFC9437}" srcOrd="6" destOrd="0" presId="urn:microsoft.com/office/officeart/2005/8/layout/gear1"/>
    <dgm:cxn modelId="{C1FB1255-6A97-40CA-82B2-3289F0ABC405}" type="presParOf" srcId="{717731C3-05A6-4BC3-8B6B-D0FC805ABDDC}" destId="{493C9D71-EEF4-4B24-8FFB-003CE38C2C3A}" srcOrd="7" destOrd="0" presId="urn:microsoft.com/office/officeart/2005/8/layout/gear1"/>
    <dgm:cxn modelId="{0FDFD4F6-CEF9-4B14-8261-6E0E8F9287D8}" type="presParOf" srcId="{717731C3-05A6-4BC3-8B6B-D0FC805ABDDC}" destId="{CB833A18-C1A2-4A7C-8BE8-C81749A30F69}" srcOrd="8" destOrd="0" presId="urn:microsoft.com/office/officeart/2005/8/layout/gear1"/>
    <dgm:cxn modelId="{6C98D375-BF43-4A0F-8BFF-163A9D3EF7AF}" type="presParOf" srcId="{717731C3-05A6-4BC3-8B6B-D0FC805ABDDC}" destId="{FCFE38E1-4A91-4AF3-89C7-EE1944EB4347}" srcOrd="9" destOrd="0" presId="urn:microsoft.com/office/officeart/2005/8/layout/gear1"/>
    <dgm:cxn modelId="{47BDA4A3-BF9E-46FD-BCC6-B2CBC0A74DDC}" type="presParOf" srcId="{717731C3-05A6-4BC3-8B6B-D0FC805ABDDC}" destId="{E10AC36D-0E30-4E11-BB68-F633914AFCB3}" srcOrd="10" destOrd="0" presId="urn:microsoft.com/office/officeart/2005/8/layout/gear1"/>
    <dgm:cxn modelId="{F07EF55A-ABE9-470B-B1B8-1841831058F8}" type="presParOf" srcId="{717731C3-05A6-4BC3-8B6B-D0FC805ABDDC}" destId="{7E481FCF-6D7C-4163-9252-30093CA2D51A}" srcOrd="11" destOrd="0" presId="urn:microsoft.com/office/officeart/2005/8/layout/gear1"/>
    <dgm:cxn modelId="{69E23B47-B67E-4ECE-B80F-98A32D0C7EBC}" type="presParOf" srcId="{717731C3-05A6-4BC3-8B6B-D0FC805ABDDC}" destId="{34737778-CE38-480F-BCA8-97186E459F95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838B-7DF6-41F2-A2A1-50BDFC007E3C}" type="datetime1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87AD-8899-4D5A-8C2D-72A72AD229C4}" type="datetime1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40C9-A70F-4E55-BCD1-B7A5CDC31D2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92FD-3E4A-4459-8653-8DFE4EEF45BF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78C-D83C-4C4B-8204-6E01419F1906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84A5-0626-4BA7-8D5B-F28703EC336F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DCF-F959-4334-A486-DE9C2CDB6779}" type="datetime1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882D-25C2-4889-BD2E-6DD7C172626A}" type="datetime1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9551AE26-74E9-4606-A915-51CC9DD88087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 BERKLEY" pitchFamily="2" charset="0"/>
              </a:rPr>
              <a:t>Service Oriented Architecture</a:t>
            </a:r>
            <a:endParaRPr lang="en-US" dirty="0">
              <a:latin typeface="AR BERKLEY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Ashish Neupane – Third Semester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0704813" y="6282046"/>
            <a:ext cx="109728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432" y="3393227"/>
            <a:ext cx="10058400" cy="1188720"/>
          </a:xfrm>
        </p:spPr>
        <p:txBody>
          <a:bodyPr/>
          <a:lstStyle/>
          <a:p>
            <a:r>
              <a:rPr lang="en-US" dirty="0" smtClean="0">
                <a:latin typeface="AR BERKLEY" pitchFamily="2" charset="0"/>
              </a:rPr>
              <a:t>What is service?</a:t>
            </a:r>
            <a:endParaRPr lang="en-US" dirty="0">
              <a:latin typeface="AR BERKLE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2"/>
            <a:ext cx="10058400" cy="19451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 service oriented architecture is essentially a collection of services. These services communicate with each other.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The communication can involve either simple data passing or it could involve two or more services coordinating some activity.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One Service should know what kind of parameter should be sent to another service and what kind of response to be expected from it.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6099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 BERKLEY" pitchFamily="2" charset="0"/>
                <a:ea typeface="+mj-ea"/>
                <a:cs typeface="+mj-cs"/>
              </a:rPr>
              <a:t>What is service oriented architecture?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 BERKLEY" pitchFamily="2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4664" y="4812645"/>
            <a:ext cx="10058400" cy="194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arajita" pitchFamily="34" charset="0"/>
                <a:cs typeface="Aparajita" pitchFamily="34" charset="0"/>
              </a:rPr>
              <a:t>A service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arajita" pitchFamily="34" charset="0"/>
                <a:cs typeface="Aparajita" pitchFamily="34" charset="0"/>
              </a:rPr>
              <a:t> is a function that is well-defined, self contained and most importantly doesn’t depend on states of other services.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A73-AF7F-4C94-B1D4-8A837E4C1E6B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 BERKLEY" pitchFamily="2" charset="0"/>
              </a:rPr>
              <a:t>Characteristics of SOA</a:t>
            </a:r>
            <a:endParaRPr lang="en-US" dirty="0">
              <a:latin typeface="AR BERKLEY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1905002"/>
            <a:ext cx="10058400" cy="1945104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Loosely coupled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Interoperability (Cross Platform 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Abstraction / Encapsulation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74B-7B01-4680-A289-4D9C7017F282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47" y="2491411"/>
            <a:ext cx="4768516" cy="11887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 CENA" pitchFamily="2" charset="0"/>
              </a:rPr>
              <a:t>a)Loosely coupled</a:t>
            </a:r>
            <a:endParaRPr lang="en-US" sz="2800" dirty="0">
              <a:solidFill>
                <a:srgbClr val="00B050"/>
              </a:solidFill>
              <a:latin typeface="AR CENA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72716" y="3931117"/>
            <a:ext cx="4800600" cy="2257927"/>
          </a:xfrm>
        </p:spPr>
        <p:txBody>
          <a:bodyPr/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In a SOA system, event of one service affects another but in a Very small scale. Unlike the tightly coupled coupling, this system can tolerate a failure in a service.</a:t>
            </a:r>
          </a:p>
          <a:p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91351" y="2515529"/>
            <a:ext cx="47685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B050"/>
                </a:solidFill>
                <a:latin typeface="AR CENA" pitchFamily="2" charset="0"/>
              </a:rPr>
              <a:t>b)Interoperability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 BERKLEY" pitchFamily="2" charset="0"/>
              <a:ea typeface="+mj-ea"/>
              <a:cs typeface="+mj-cs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half" idx="1"/>
          </p:nvPr>
        </p:nvSpPr>
        <p:spPr>
          <a:xfrm>
            <a:off x="6679502" y="3971353"/>
            <a:ext cx="4800600" cy="1756604"/>
          </a:xfrm>
        </p:spPr>
        <p:txBody>
          <a:bodyPr/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services in the system might not be in the same type of platform, for example, a website should run in different operating systems like MS and Linux.</a:t>
            </a:r>
          </a:p>
          <a:p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755944" y="2473326"/>
            <a:ext cx="47685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B050"/>
                </a:solidFill>
                <a:latin typeface="AR CENA" pitchFamily="2" charset="0"/>
                <a:ea typeface="+mj-ea"/>
                <a:cs typeface="+mj-cs"/>
              </a:rPr>
              <a:t>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 CENA" pitchFamily="2" charset="0"/>
                <a:ea typeface="+mj-ea"/>
                <a:cs typeface="+mj-cs"/>
              </a:rPr>
              <a:t>)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 CENA" pitchFamily="2" charset="0"/>
                <a:ea typeface="+mj-ea"/>
                <a:cs typeface="+mj-cs"/>
              </a:rPr>
              <a:t> Encapsulation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 BERKLEY" pitchFamily="2" charset="0"/>
              <a:ea typeface="+mj-ea"/>
              <a:cs typeface="+mj-cs"/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sz="half" idx="1"/>
          </p:nvPr>
        </p:nvSpPr>
        <p:spPr>
          <a:xfrm>
            <a:off x="3272528" y="3958389"/>
            <a:ext cx="4800600" cy="2899611"/>
          </a:xfrm>
        </p:spPr>
        <p:txBody>
          <a:bodyPr/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 service should not reveal it’s functionality to the other systems. It may return the corresponding reaction according to the parameters received. But one service should be like a “Black Box” for the other services.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18988" y="815926"/>
            <a:ext cx="47685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 BERKLEY" pitchFamily="2" charset="0"/>
                <a:ea typeface="+mj-ea"/>
                <a:cs typeface="+mj-cs"/>
              </a:rPr>
              <a:t>Characteristic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 BERKLEY" pitchFamily="2" charset="0"/>
                <a:ea typeface="+mj-ea"/>
                <a:cs typeface="+mj-cs"/>
              </a:rPr>
              <a:t> of SOA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 BERKLEY" pitchFamily="2" charset="0"/>
              <a:ea typeface="+mj-ea"/>
              <a:cs typeface="+mj-c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B4DF-9407-4725-8E44-387B899283D4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/>
      <p:bldP spid="6" grpId="1" build="p"/>
      <p:bldP spid="7" grpId="0"/>
      <p:bldP spid="7" grpId="1"/>
      <p:bldP spid="9" grpId="0" build="p"/>
      <p:bldP spid="9" grpId="1" build="p"/>
      <p:bldP spid="10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 BERKLEY" pitchFamily="2" charset="0"/>
              </a:rPr>
              <a:t>Service oriented architecture separates “the what” from “the </a:t>
            </a:r>
            <a:r>
              <a:rPr lang="en-US" smtClean="0">
                <a:latin typeface="AR BERKLEY" pitchFamily="2" charset="0"/>
              </a:rPr>
              <a:t>how”.</a:t>
            </a:r>
            <a:endParaRPr lang="en-US" dirty="0">
              <a:latin typeface="AR BERKLE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Users can access the service interface which provided service identification, defines the parameters and convention for returning results to the costumers.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083F-C8DF-485C-B4E9-54B1AFE155E4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facebook p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facebook p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624036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1581833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49657" y="483326"/>
            <a:ext cx="7088759" cy="7244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 BERKLEY" pitchFamily="2" charset="0"/>
              </a:rPr>
              <a:t>Integrating the Services together…</a:t>
            </a:r>
            <a:endParaRPr lang="en-US" dirty="0">
              <a:latin typeface="AR BERKLEY" pitchFamily="2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D9F3-F859-438F-81F8-2AB855F40932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  <p:bldGraphic spid="15" grpId="0">
        <p:bldAsOne/>
      </p:bldGraphic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 BERKLEY" pitchFamily="2" charset="0"/>
              </a:rPr>
              <a:t>Principles of SOA</a:t>
            </a:r>
            <a:endParaRPr lang="en-US" dirty="0">
              <a:latin typeface="AR BERKLE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799" y="1904999"/>
            <a:ext cx="10328031" cy="4271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 Service contract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Service abstraction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Service Discoverability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Service Autonomy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Service loose Coupling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Service Reusability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21C7-2036-4C18-A12D-A7F6C2839739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 BERKLEY" pitchFamily="2" charset="0"/>
              </a:rPr>
              <a:t>Why to use Service oriented  architecture?</a:t>
            </a:r>
            <a:endParaRPr lang="en-US" dirty="0">
              <a:latin typeface="AR BERKLE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Easy maintenance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Prevent reinventing the services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Reduces the cost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Quality code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Scalable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BE6B-C929-48EA-9607-B5C7D94C0022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r>
              <a:rPr lang="en-US" smtClean="0"/>
              <a:t>/8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5000"/>
                <a:lumOff val="35000"/>
              </a:schemeClr>
            </a:gs>
            <a:gs pos="50000">
              <a:schemeClr val="tx2"/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8217" y="2770387"/>
            <a:ext cx="86832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 for watching!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Feel free to ask questions…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F03031002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001117.potx" id="{A8D831F9-2DA4-4700-B230-431725864604}" vid="{ED9A2A59-32A4-4461-8593-D9E87F204B18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TF03031002</Template>
  <TotalTime>187</TotalTime>
  <Words>346</Words>
  <PresentationFormat>Custom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TF03031002</vt:lpstr>
      <vt:lpstr>Service Oriented Architecture</vt:lpstr>
      <vt:lpstr>What is service?</vt:lpstr>
      <vt:lpstr>Characteristics of SOA</vt:lpstr>
      <vt:lpstr>a)Loosely coupled</vt:lpstr>
      <vt:lpstr>Service oriented architecture separates “the what” from “the how”.</vt:lpstr>
      <vt:lpstr>Integrating the Services together…</vt:lpstr>
      <vt:lpstr>Principles of SOA</vt:lpstr>
      <vt:lpstr>Why to use Service oriented  architecture?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Oriented Architecture</dc:title>
  <dc:creator>janu my</dc:creator>
  <cp:lastModifiedBy>Windows User</cp:lastModifiedBy>
  <cp:revision>24</cp:revision>
  <dcterms:created xsi:type="dcterms:W3CDTF">2019-02-14T15:44:53Z</dcterms:created>
  <dcterms:modified xsi:type="dcterms:W3CDTF">2019-02-21T07:03:28Z</dcterms:modified>
</cp:coreProperties>
</file>