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63" r:id="rId6"/>
    <p:sldId id="257" r:id="rId7"/>
    <p:sldId id="258" r:id="rId8"/>
    <p:sldId id="259" r:id="rId9"/>
    <p:sldId id="260" r:id="rId10"/>
    <p:sldId id="262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  <p:txBody>
          <a:bodyPr/>
          <a:p>
            <a:r>
              <a:rPr lang="en-US"/>
              <a:t>lkkjjlk</a:t>
            </a:r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7145" y="1704340"/>
            <a:ext cx="14596110" cy="11868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6560"/>
              </a:lnSpc>
              <a:buNone/>
            </a:pPr>
            <a:r>
              <a:rPr lang="en-US" sz="525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Technology,Organization and Management</a:t>
            </a:r>
            <a:endParaRPr lang="en-US" sz="5250" b="1" dirty="0">
              <a:solidFill>
                <a:srgbClr val="60A9FF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  <a:p>
            <a:pPr marL="0" indent="0" algn="ctr">
              <a:lnSpc>
                <a:spcPts val="6560"/>
              </a:lnSpc>
              <a:buNone/>
            </a:pPr>
            <a:endParaRPr lang="en-US" sz="5250" dirty="0"/>
          </a:p>
        </p:txBody>
      </p:sp>
      <p:sp>
        <p:nvSpPr>
          <p:cNvPr id="6" name="Text 3"/>
          <p:cNvSpPr/>
          <p:nvPr/>
        </p:nvSpPr>
        <p:spPr>
          <a:xfrm>
            <a:off x="6319599" y="4617482"/>
            <a:ext cx="7477601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0770235" y="6699885"/>
            <a:ext cx="3531870" cy="123507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185" b="1" dirty="0">
                <a:solidFill>
                  <a:schemeClr val="bg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Santosh Bhandari</a:t>
            </a:r>
            <a:endParaRPr lang="en-US" sz="2185" b="1" dirty="0">
              <a:solidFill>
                <a:schemeClr val="bg1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0" indent="0" algn="l">
              <a:lnSpc>
                <a:spcPts val="3060"/>
              </a:lnSpc>
              <a:buNone/>
            </a:pPr>
            <a:r>
              <a:rPr lang="en-US" sz="2185" b="1" dirty="0">
                <a:solidFill>
                  <a:schemeClr val="bg1"/>
                </a:solidFill>
              </a:rPr>
              <a:t>Nayan Pathak</a:t>
            </a:r>
            <a:endParaRPr lang="en-US" sz="2185" b="1" dirty="0">
              <a:solidFill>
                <a:schemeClr val="bg1"/>
              </a:solidFill>
            </a:endParaRPr>
          </a:p>
          <a:p>
            <a:pPr marL="0" indent="0" algn="l">
              <a:lnSpc>
                <a:spcPts val="3060"/>
              </a:lnSpc>
              <a:buNone/>
            </a:pPr>
            <a:r>
              <a:rPr lang="en-US" sz="2185" b="1" dirty="0">
                <a:solidFill>
                  <a:schemeClr val="bg1"/>
                </a:solidFill>
              </a:rPr>
              <a:t>Roshan Bhandari</a:t>
            </a:r>
            <a:endParaRPr lang="en-US" sz="2185" b="1" dirty="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96290" y="2891155"/>
            <a:ext cx="854265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000">
                <a:solidFill>
                  <a:schemeClr val="bg1"/>
                </a:solidFill>
              </a:rPr>
              <a:t>- Concept of Technology</a:t>
            </a:r>
            <a:endParaRPr lang="en-US" sz="3000">
              <a:solidFill>
                <a:schemeClr val="bg1"/>
              </a:solidFill>
            </a:endParaRPr>
          </a:p>
          <a:p>
            <a:endParaRPr lang="en-US" sz="3000">
              <a:solidFill>
                <a:schemeClr val="bg1"/>
              </a:solidFill>
            </a:endParaRPr>
          </a:p>
          <a:p>
            <a:r>
              <a:rPr lang="en-US" sz="3000">
                <a:solidFill>
                  <a:schemeClr val="bg1"/>
                </a:solidFill>
              </a:rPr>
              <a:t>- Approaches to Technology and Organization</a:t>
            </a:r>
            <a:endParaRPr lang="en-US" sz="3000">
              <a:solidFill>
                <a:schemeClr val="bg1"/>
              </a:solidFill>
            </a:endParaRPr>
          </a:p>
          <a:p>
            <a:endParaRPr lang="en-US" sz="3000">
              <a:solidFill>
                <a:schemeClr val="bg1"/>
              </a:solidFill>
            </a:endParaRPr>
          </a:p>
          <a:p>
            <a:r>
              <a:rPr lang="en-US" sz="3000">
                <a:solidFill>
                  <a:schemeClr val="bg1"/>
                </a:solidFill>
              </a:rPr>
              <a:t>- Social Networking</a:t>
            </a:r>
            <a:endParaRPr lang="en-US" sz="3000">
              <a:solidFill>
                <a:schemeClr val="bg1"/>
              </a:solidFill>
            </a:endParaRPr>
          </a:p>
          <a:p>
            <a:endParaRPr lang="en-US" sz="3000">
              <a:solidFill>
                <a:schemeClr val="bg1"/>
              </a:solidFill>
            </a:endParaRPr>
          </a:p>
          <a:p>
            <a:r>
              <a:rPr lang="en-US" sz="3000">
                <a:solidFill>
                  <a:schemeClr val="bg1"/>
                </a:solidFill>
              </a:rPr>
              <a:t>- Use of Technology in People Management</a:t>
            </a:r>
            <a:endParaRPr lang="en-US" sz="3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617827"/>
            <a:ext cx="7477601" cy="16663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Technology and it's Approaches</a:t>
            </a:r>
            <a:endParaRPr lang="en-US" sz="5250" dirty="0"/>
          </a:p>
        </p:txBody>
      </p:sp>
      <p:sp>
        <p:nvSpPr>
          <p:cNvPr id="6" name="Text 3"/>
          <p:cNvSpPr/>
          <p:nvPr/>
        </p:nvSpPr>
        <p:spPr>
          <a:xfrm>
            <a:off x="6319599" y="4617482"/>
            <a:ext cx="7477601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1307286" y="7546261"/>
            <a:ext cx="2994660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185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Santosh Bhandari</a:t>
            </a:r>
            <a:endParaRPr lang="en-US" sz="218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4" name="Text 2"/>
          <p:cNvSpPr/>
          <p:nvPr/>
        </p:nvSpPr>
        <p:spPr>
          <a:xfrm>
            <a:off x="1760220" y="1368385"/>
            <a:ext cx="508254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What is Technology?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1760220" y="2150864"/>
            <a:ext cx="11109960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Technology plays a crucial role in fueling efficiency and connecting people across the globe. It's the driving force behind productivity, innovation, and the advancement of organizations.</a:t>
            </a:r>
            <a:endParaRPr lang="en-US" sz="1750" dirty="0">
              <a:solidFill>
                <a:srgbClr val="EEEFF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chemeClr val="bg1"/>
                </a:solidFill>
              </a:rPr>
              <a:t>It is the advancement in ways or principles of doing things to ensure better productivity and profitability.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6" name="Shape 4"/>
          <p:cNvSpPr/>
          <p:nvPr/>
        </p:nvSpPr>
        <p:spPr>
          <a:xfrm>
            <a:off x="1760220" y="426624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</p:spPr>
      </p:sp>
      <p:sp>
        <p:nvSpPr>
          <p:cNvPr id="7" name="Text 5"/>
          <p:cNvSpPr/>
          <p:nvPr/>
        </p:nvSpPr>
        <p:spPr>
          <a:xfrm>
            <a:off x="1952982" y="4307919"/>
            <a:ext cx="11430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5" dirty="0"/>
          </a:p>
        </p:txBody>
      </p:sp>
      <p:sp>
        <p:nvSpPr>
          <p:cNvPr id="8" name="Text 6"/>
          <p:cNvSpPr/>
          <p:nvPr/>
        </p:nvSpPr>
        <p:spPr>
          <a:xfrm>
            <a:off x="2482334" y="4342567"/>
            <a:ext cx="2833092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Applying Scientific Knowledge</a:t>
            </a:r>
            <a:endParaRPr lang="en-US" sz="2185" dirty="0"/>
          </a:p>
        </p:txBody>
      </p:sp>
      <p:sp>
        <p:nvSpPr>
          <p:cNvPr id="9" name="Text 7"/>
          <p:cNvSpPr/>
          <p:nvPr/>
        </p:nvSpPr>
        <p:spPr>
          <a:xfrm>
            <a:off x="2482334" y="5170170"/>
            <a:ext cx="2833092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Utilizing scientific principles for practical purposes.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537597" y="426624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</p:spPr>
      </p:sp>
      <p:sp>
        <p:nvSpPr>
          <p:cNvPr id="11" name="Text 9"/>
          <p:cNvSpPr/>
          <p:nvPr/>
        </p:nvSpPr>
        <p:spPr>
          <a:xfrm>
            <a:off x="5696069" y="4307919"/>
            <a:ext cx="18288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5" dirty="0"/>
          </a:p>
        </p:txBody>
      </p:sp>
      <p:sp>
        <p:nvSpPr>
          <p:cNvPr id="12" name="Text 10"/>
          <p:cNvSpPr/>
          <p:nvPr/>
        </p:nvSpPr>
        <p:spPr>
          <a:xfrm>
            <a:off x="6259711" y="4342567"/>
            <a:ext cx="250698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Tools and Processes</a:t>
            </a:r>
            <a:endParaRPr lang="en-US" sz="2185" dirty="0"/>
          </a:p>
        </p:txBody>
      </p:sp>
      <p:sp>
        <p:nvSpPr>
          <p:cNvPr id="13" name="Text 11"/>
          <p:cNvSpPr/>
          <p:nvPr/>
        </p:nvSpPr>
        <p:spPr>
          <a:xfrm>
            <a:off x="6259711" y="4822984"/>
            <a:ext cx="2833092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use of tools and processes to simplify life and enhance efficiency.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9314974" y="426624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282C32"/>
          </a:solidFill>
        </p:spPr>
      </p:sp>
      <p:sp>
        <p:nvSpPr>
          <p:cNvPr id="15" name="Text 13"/>
          <p:cNvSpPr/>
          <p:nvPr/>
        </p:nvSpPr>
        <p:spPr>
          <a:xfrm>
            <a:off x="9473446" y="4307919"/>
            <a:ext cx="18288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5" dirty="0"/>
          </a:p>
        </p:txBody>
      </p:sp>
      <p:sp>
        <p:nvSpPr>
          <p:cNvPr id="16" name="Text 14"/>
          <p:cNvSpPr/>
          <p:nvPr/>
        </p:nvSpPr>
        <p:spPr>
          <a:xfrm>
            <a:off x="10037088" y="4342567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Examples</a:t>
            </a:r>
            <a:endParaRPr lang="en-US" sz="2185" dirty="0"/>
          </a:p>
        </p:txBody>
      </p:sp>
      <p:sp>
        <p:nvSpPr>
          <p:cNvPr id="17" name="Text 15"/>
          <p:cNvSpPr/>
          <p:nvPr/>
        </p:nvSpPr>
        <p:spPr>
          <a:xfrm>
            <a:off x="10037088" y="4822984"/>
            <a:ext cx="2833092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Illustrated by computers, communication devices, and medical equipment.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4" name="Text 2"/>
          <p:cNvSpPr/>
          <p:nvPr/>
        </p:nvSpPr>
        <p:spPr>
          <a:xfrm>
            <a:off x="1760220" y="2572107"/>
            <a:ext cx="737616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Technology and Organizations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1760220" y="3821906"/>
            <a:ext cx="280416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Technology's Influence</a:t>
            </a:r>
            <a:endParaRPr lang="en-US" sz="2185" dirty="0"/>
          </a:p>
        </p:txBody>
      </p:sp>
      <p:sp>
        <p:nvSpPr>
          <p:cNvPr id="6" name="Text 4"/>
          <p:cNvSpPr/>
          <p:nvPr/>
        </p:nvSpPr>
        <p:spPr>
          <a:xfrm>
            <a:off x="1760220" y="4391263"/>
            <a:ext cx="3341608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Impacting organizational structure, work processes, and decision-making.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3821906"/>
            <a:ext cx="268224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Organizational Impact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5651421" y="4391263"/>
            <a:ext cx="3341608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Adapting to and steering technology development and usage.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3821906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Examples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9542621" y="4391263"/>
            <a:ext cx="3341608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Manifested through automation, data analytics, and remote work platforms.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4" name="Text 2"/>
          <p:cNvSpPr/>
          <p:nvPr/>
        </p:nvSpPr>
        <p:spPr>
          <a:xfrm>
            <a:off x="1760220" y="1673781"/>
            <a:ext cx="11109960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Different Approaches to Technology in Organizations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1760220" y="3506867"/>
            <a:ext cx="3555206" cy="3048953"/>
          </a:xfrm>
          <a:prstGeom prst="roundRect">
            <a:avLst>
              <a:gd name="adj" fmla="val 4373"/>
            </a:avLst>
          </a:prstGeom>
          <a:solidFill>
            <a:srgbClr val="282C32"/>
          </a:solidFill>
        </p:spPr>
      </p:sp>
      <p:sp>
        <p:nvSpPr>
          <p:cNvPr id="6" name="Text 4"/>
          <p:cNvSpPr/>
          <p:nvPr/>
        </p:nvSpPr>
        <p:spPr>
          <a:xfrm>
            <a:off x="1982391" y="3729038"/>
            <a:ext cx="3110865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Uncertainty and Predictability</a:t>
            </a:r>
            <a:endParaRPr lang="en-US" sz="2185" dirty="0"/>
          </a:p>
        </p:txBody>
      </p:sp>
      <p:sp>
        <p:nvSpPr>
          <p:cNvPr id="7" name="Text 5"/>
          <p:cNvSpPr/>
          <p:nvPr/>
        </p:nvSpPr>
        <p:spPr>
          <a:xfrm>
            <a:off x="1982391" y="4556641"/>
            <a:ext cx="3110865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Technology's impact on the predictability or uncertainty in organizational environments.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537597" y="3506867"/>
            <a:ext cx="3555206" cy="3048953"/>
          </a:xfrm>
          <a:prstGeom prst="roundRect">
            <a:avLst>
              <a:gd name="adj" fmla="val 4373"/>
            </a:avLst>
          </a:prstGeom>
          <a:solidFill>
            <a:srgbClr val="282C32"/>
          </a:solidFill>
        </p:spPr>
      </p:sp>
      <p:sp>
        <p:nvSpPr>
          <p:cNvPr id="9" name="Text 7"/>
          <p:cNvSpPr/>
          <p:nvPr/>
        </p:nvSpPr>
        <p:spPr>
          <a:xfrm>
            <a:off x="5759768" y="3729038"/>
            <a:ext cx="291846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Technology as a System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5759768" y="4209455"/>
            <a:ext cx="3110865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Analyzing technology as a whole and considering its components and interactions.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314974" y="3506867"/>
            <a:ext cx="3555206" cy="3048953"/>
          </a:xfrm>
          <a:prstGeom prst="roundRect">
            <a:avLst>
              <a:gd name="adj" fmla="val 4373"/>
            </a:avLst>
          </a:prstGeom>
          <a:solidFill>
            <a:srgbClr val="282C32"/>
          </a:solidFill>
        </p:spPr>
      </p:sp>
      <p:sp>
        <p:nvSpPr>
          <p:cNvPr id="12" name="Text 10"/>
          <p:cNvSpPr/>
          <p:nvPr/>
        </p:nvSpPr>
        <p:spPr>
          <a:xfrm>
            <a:off x="9537144" y="3729038"/>
            <a:ext cx="25146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Stability and Change</a:t>
            </a:r>
            <a:endParaRPr lang="en-US" sz="2185" dirty="0"/>
          </a:p>
        </p:txBody>
      </p:sp>
      <p:sp>
        <p:nvSpPr>
          <p:cNvPr id="13" name="Text 11"/>
          <p:cNvSpPr/>
          <p:nvPr/>
        </p:nvSpPr>
        <p:spPr>
          <a:xfrm>
            <a:off x="9537144" y="4209455"/>
            <a:ext cx="3110865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role of technology in driving change or maintaining stability within organizations.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282C32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35"/>
              </a:lnSpc>
              <a:buNone/>
            </a:pPr>
            <a:r>
              <a:rPr lang="en-US" sz="435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Future of Technology and Organizations</a:t>
            </a:r>
            <a:endParaRPr lang="en-US" sz="4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4688" y="2540913"/>
            <a:ext cx="2270760" cy="3452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20"/>
              </a:lnSpc>
              <a:buNone/>
            </a:pPr>
            <a:r>
              <a:rPr lang="en-US" sz="217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AI and Automation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2264688" y="3018711"/>
            <a:ext cx="7879556" cy="70699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85"/>
              </a:lnSpc>
              <a:buNone/>
            </a:pPr>
            <a:r>
              <a:rPr lang="en-US" sz="174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Increased automation may lead to job displacement and ethical concerns.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4688" y="4308634"/>
            <a:ext cx="3794760" cy="3452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20"/>
              </a:lnSpc>
              <a:buNone/>
            </a:pPr>
            <a:r>
              <a:rPr lang="en-US" sz="217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Remote Work and Digital Divide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35349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85"/>
              </a:lnSpc>
              <a:buNone/>
            </a:pPr>
            <a:r>
              <a:rPr lang="en-US" sz="174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New work models bring the risk of inequalities and isolation.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4688" y="6076355"/>
            <a:ext cx="2209681" cy="3452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20"/>
              </a:lnSpc>
              <a:buNone/>
            </a:pPr>
            <a:r>
              <a:rPr lang="en-US" sz="2175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Human Touch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85"/>
              </a:lnSpc>
              <a:buNone/>
            </a:pPr>
            <a:r>
              <a:rPr lang="en-US" sz="174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Striking a balance between technology and human values, well-being, and collaboration.</a:t>
            </a:r>
            <a:endParaRPr lang="en-US" sz="17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</p:spPr>
      </p:sp>
      <p:sp>
        <p:nvSpPr>
          <p:cNvPr id="5" name="Text 2"/>
          <p:cNvSpPr/>
          <p:nvPr/>
        </p:nvSpPr>
        <p:spPr>
          <a:xfrm>
            <a:off x="1535430" y="3154680"/>
            <a:ext cx="11559540" cy="192024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5435"/>
              </a:lnSpc>
              <a:buNone/>
            </a:pPr>
            <a:endParaRPr lang="en-US" sz="10000" b="1" dirty="0">
              <a:solidFill>
                <a:srgbClr val="60A9FF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  <a:p>
            <a:pPr marL="0" indent="0" algn="ctr">
              <a:lnSpc>
                <a:spcPts val="5435"/>
              </a:lnSpc>
              <a:buNone/>
            </a:pPr>
            <a:r>
              <a:rPr lang="en-US" sz="10000" b="1" dirty="0">
                <a:solidFill>
                  <a:srgbClr val="60A9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Thank You</a:t>
            </a:r>
            <a:endParaRPr lang="en-US" sz="10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1824</Words>
  <Application>WPS Presentation</Application>
  <PresentationFormat>On-screen Show (16:9)</PresentationFormat>
  <Paragraphs>88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SimSun</vt:lpstr>
      <vt:lpstr>Wingdings</vt:lpstr>
      <vt:lpstr>Barlow</vt:lpstr>
      <vt:lpstr>Gubbi</vt:lpstr>
      <vt:lpstr>Barlow</vt:lpstr>
      <vt:lpstr>Barlow</vt:lpstr>
      <vt:lpstr>Montserrat</vt:lpstr>
      <vt:lpstr>Montserrat</vt:lpstr>
      <vt:lpstr>Montserrat</vt:lpstr>
      <vt:lpstr>Calibri</vt:lpstr>
      <vt:lpstr>Trebuchet MS</vt:lpstr>
      <vt:lpstr>Microsoft YaHei</vt:lpstr>
      <vt:lpstr>Droid Sans Fallback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wabisabi</cp:lastModifiedBy>
  <cp:revision>3</cp:revision>
  <dcterms:created xsi:type="dcterms:W3CDTF">2023-12-26T10:05:42Z</dcterms:created>
  <dcterms:modified xsi:type="dcterms:W3CDTF">2023-12-26T10:05:42Z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1033-11.1.0.11711</vt:lpwstr>
  </property>
</Properties>
</file>