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8" r:id="rId8"/>
    <p:sldId id="262" r:id="rId9"/>
    <p:sldId id="263" r:id="rId10"/>
    <p:sldId id="265" r:id="rId11"/>
    <p:sldId id="260"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gendra" initials="K" lastIdx="1" clrIdx="0">
    <p:extLst>
      <p:ext uri="{19B8F6BF-5375-455C-9EA6-DF929625EA0E}">
        <p15:presenceInfo xmlns:p15="http://schemas.microsoft.com/office/powerpoint/2012/main" userId="2a25996c3d4403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E769C-0C1A-4656-9D09-9889ACAF0C7E}" v="3" dt="2022-01-27T06:44:26.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p:cViewPr varScale="1">
        <p:scale>
          <a:sx n="69" d="100"/>
          <a:sy n="69" d="100"/>
        </p:scale>
        <p:origin x="93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gendra" userId="2a25996c3d440370" providerId="LiveId" clId="{F1B322C5-EDF8-4D7D-8842-536747EBDA23}"/>
    <pc:docChg chg="custSel addSld modSld">
      <pc:chgData name="Khagendra" userId="2a25996c3d440370" providerId="LiveId" clId="{F1B322C5-EDF8-4D7D-8842-536747EBDA23}" dt="2021-04-27T05:26:08.370" v="263" actId="5793"/>
      <pc:docMkLst>
        <pc:docMk/>
      </pc:docMkLst>
      <pc:sldChg chg="modSp mod">
        <pc:chgData name="Khagendra" userId="2a25996c3d440370" providerId="LiveId" clId="{F1B322C5-EDF8-4D7D-8842-536747EBDA23}" dt="2021-04-27T05:24:25.854" v="205" actId="207"/>
        <pc:sldMkLst>
          <pc:docMk/>
          <pc:sldMk cId="3233035255" sldId="256"/>
        </pc:sldMkLst>
        <pc:spChg chg="mod">
          <ac:chgData name="Khagendra" userId="2a25996c3d440370" providerId="LiveId" clId="{F1B322C5-EDF8-4D7D-8842-536747EBDA23}" dt="2021-04-27T05:23:47.956" v="154" actId="1076"/>
          <ac:spMkLst>
            <pc:docMk/>
            <pc:sldMk cId="3233035255" sldId="256"/>
            <ac:spMk id="2" creationId="{CE92F993-DA4C-473D-BC7A-36458356C1D0}"/>
          </ac:spMkLst>
        </pc:spChg>
        <pc:spChg chg="mod">
          <ac:chgData name="Khagendra" userId="2a25996c3d440370" providerId="LiveId" clId="{F1B322C5-EDF8-4D7D-8842-536747EBDA23}" dt="2021-04-27T05:24:25.854" v="205" actId="207"/>
          <ac:spMkLst>
            <pc:docMk/>
            <pc:sldMk cId="3233035255" sldId="256"/>
            <ac:spMk id="3" creationId="{D693DBCA-7716-4271-B4AD-7FF5C0F49D8C}"/>
          </ac:spMkLst>
        </pc:spChg>
      </pc:sldChg>
      <pc:sldChg chg="modSp mod">
        <pc:chgData name="Khagendra" userId="2a25996c3d440370" providerId="LiveId" clId="{F1B322C5-EDF8-4D7D-8842-536747EBDA23}" dt="2021-04-27T05:25:01.767" v="222" actId="27636"/>
        <pc:sldMkLst>
          <pc:docMk/>
          <pc:sldMk cId="2688283260" sldId="257"/>
        </pc:sldMkLst>
        <pc:spChg chg="mod">
          <ac:chgData name="Khagendra" userId="2a25996c3d440370" providerId="LiveId" clId="{F1B322C5-EDF8-4D7D-8842-536747EBDA23}" dt="2021-04-27T05:25:01.767" v="222" actId="27636"/>
          <ac:spMkLst>
            <pc:docMk/>
            <pc:sldMk cId="2688283260" sldId="257"/>
            <ac:spMk id="2" creationId="{714ABC29-FAD5-41E4-9CD2-44F91F76DD30}"/>
          </ac:spMkLst>
        </pc:spChg>
        <pc:spChg chg="mod">
          <ac:chgData name="Khagendra" userId="2a25996c3d440370" providerId="LiveId" clId="{F1B322C5-EDF8-4D7D-8842-536747EBDA23}" dt="2021-04-27T05:21:55.222" v="135" actId="14100"/>
          <ac:spMkLst>
            <pc:docMk/>
            <pc:sldMk cId="2688283260" sldId="257"/>
            <ac:spMk id="3" creationId="{F031D0C2-31BC-4BD6-A987-759B8E95D7D4}"/>
          </ac:spMkLst>
        </pc:spChg>
      </pc:sldChg>
      <pc:sldChg chg="modSp mod">
        <pc:chgData name="Khagendra" userId="2a25996c3d440370" providerId="LiveId" clId="{F1B322C5-EDF8-4D7D-8842-536747EBDA23}" dt="2021-04-27T05:22:50.479" v="150" actId="207"/>
        <pc:sldMkLst>
          <pc:docMk/>
          <pc:sldMk cId="2038239741" sldId="258"/>
        </pc:sldMkLst>
        <pc:spChg chg="mod">
          <ac:chgData name="Khagendra" userId="2a25996c3d440370" providerId="LiveId" clId="{F1B322C5-EDF8-4D7D-8842-536747EBDA23}" dt="2021-04-27T05:22:50.479" v="150" actId="207"/>
          <ac:spMkLst>
            <pc:docMk/>
            <pc:sldMk cId="2038239741" sldId="258"/>
            <ac:spMk id="3" creationId="{A770ED88-2C45-4318-8C67-2D1387586D88}"/>
          </ac:spMkLst>
        </pc:spChg>
      </pc:sldChg>
      <pc:sldChg chg="modSp mod">
        <pc:chgData name="Khagendra" userId="2a25996c3d440370" providerId="LiveId" clId="{F1B322C5-EDF8-4D7D-8842-536747EBDA23}" dt="2021-04-26T15:14:16.048" v="0" actId="2711"/>
        <pc:sldMkLst>
          <pc:docMk/>
          <pc:sldMk cId="2339490237" sldId="269"/>
        </pc:sldMkLst>
        <pc:spChg chg="mod">
          <ac:chgData name="Khagendra" userId="2a25996c3d440370" providerId="LiveId" clId="{F1B322C5-EDF8-4D7D-8842-536747EBDA23}" dt="2021-04-26T15:14:16.048" v="0" actId="2711"/>
          <ac:spMkLst>
            <pc:docMk/>
            <pc:sldMk cId="2339490237" sldId="269"/>
            <ac:spMk id="5" creationId="{0CC2029E-0443-4858-96EC-6FA493A75556}"/>
          </ac:spMkLst>
        </pc:spChg>
      </pc:sldChg>
      <pc:sldChg chg="modSp new mod">
        <pc:chgData name="Khagendra" userId="2a25996c3d440370" providerId="LiveId" clId="{F1B322C5-EDF8-4D7D-8842-536747EBDA23}" dt="2021-04-27T05:26:08.370" v="263" actId="5793"/>
        <pc:sldMkLst>
          <pc:docMk/>
          <pc:sldMk cId="2990114956" sldId="273"/>
        </pc:sldMkLst>
        <pc:spChg chg="mod">
          <ac:chgData name="Khagendra" userId="2a25996c3d440370" providerId="LiveId" clId="{F1B322C5-EDF8-4D7D-8842-536747EBDA23}" dt="2021-04-27T05:25:34.348" v="253" actId="27636"/>
          <ac:spMkLst>
            <pc:docMk/>
            <pc:sldMk cId="2990114956" sldId="273"/>
            <ac:spMk id="2" creationId="{0FA12E0A-CECB-42D0-8B9D-A09ED4257FBE}"/>
          </ac:spMkLst>
        </pc:spChg>
        <pc:spChg chg="mod">
          <ac:chgData name="Khagendra" userId="2a25996c3d440370" providerId="LiveId" clId="{F1B322C5-EDF8-4D7D-8842-536747EBDA23}" dt="2021-04-27T05:26:08.370" v="263" actId="5793"/>
          <ac:spMkLst>
            <pc:docMk/>
            <pc:sldMk cId="2990114956" sldId="273"/>
            <ac:spMk id="3" creationId="{650CDE5C-3116-4361-B2F8-5464A4A7724C}"/>
          </ac:spMkLst>
        </pc:spChg>
      </pc:sldChg>
    </pc:docChg>
  </pc:docChgLst>
  <pc:docChgLst>
    <pc:chgData name="Khagendra" userId="2a25996c3d440370" providerId="LiveId" clId="{44D2FFE5-1755-431B-9329-0582D05DF3B5}"/>
    <pc:docChg chg="custSel modSld">
      <pc:chgData name="Khagendra" userId="2a25996c3d440370" providerId="LiveId" clId="{44D2FFE5-1755-431B-9329-0582D05DF3B5}" dt="2020-09-17T08:11:52.201" v="92" actId="20577"/>
      <pc:docMkLst>
        <pc:docMk/>
      </pc:docMkLst>
      <pc:sldChg chg="modSp mod">
        <pc:chgData name="Khagendra" userId="2a25996c3d440370" providerId="LiveId" clId="{44D2FFE5-1755-431B-9329-0582D05DF3B5}" dt="2020-09-17T08:11:52.201" v="92" actId="20577"/>
        <pc:sldMkLst>
          <pc:docMk/>
          <pc:sldMk cId="2634148498" sldId="266"/>
        </pc:sldMkLst>
        <pc:spChg chg="mod">
          <ac:chgData name="Khagendra" userId="2a25996c3d440370" providerId="LiveId" clId="{44D2FFE5-1755-431B-9329-0582D05DF3B5}" dt="2020-09-17T08:11:52.201" v="92" actId="20577"/>
          <ac:spMkLst>
            <pc:docMk/>
            <pc:sldMk cId="2634148498" sldId="266"/>
            <ac:spMk id="3" creationId="{6D80DCB6-99FF-4A1F-B505-B8BEBF317138}"/>
          </ac:spMkLst>
        </pc:spChg>
      </pc:sldChg>
      <pc:sldChg chg="modSp mod">
        <pc:chgData name="Khagendra" userId="2a25996c3d440370" providerId="LiveId" clId="{44D2FFE5-1755-431B-9329-0582D05DF3B5}" dt="2020-09-17T08:10:12.199" v="80" actId="20577"/>
        <pc:sldMkLst>
          <pc:docMk/>
          <pc:sldMk cId="2339490237" sldId="269"/>
        </pc:sldMkLst>
        <pc:spChg chg="mod">
          <ac:chgData name="Khagendra" userId="2a25996c3d440370" providerId="LiveId" clId="{44D2FFE5-1755-431B-9329-0582D05DF3B5}" dt="2020-09-17T08:10:12.199" v="80" actId="20577"/>
          <ac:spMkLst>
            <pc:docMk/>
            <pc:sldMk cId="2339490237" sldId="269"/>
            <ac:spMk id="5" creationId="{0CC2029E-0443-4858-96EC-6FA493A75556}"/>
          </ac:spMkLst>
        </pc:spChg>
        <pc:spChg chg="mod">
          <ac:chgData name="Khagendra" userId="2a25996c3d440370" providerId="LiveId" clId="{44D2FFE5-1755-431B-9329-0582D05DF3B5}" dt="2020-09-17T08:10:09.482" v="71" actId="27636"/>
          <ac:spMkLst>
            <pc:docMk/>
            <pc:sldMk cId="2339490237" sldId="269"/>
            <ac:spMk id="6" creationId="{FFE0A9EE-B642-4E82-9669-48CB72FAF7A2}"/>
          </ac:spMkLst>
        </pc:spChg>
      </pc:sldChg>
    </pc:docChg>
  </pc:docChgLst>
  <pc:docChgLst>
    <pc:chgData name="Khagendra" userId="2a25996c3d440370" providerId="LiveId" clId="{E2CC46B0-C97E-4903-A8A7-21BE6BAD5C02}"/>
    <pc:docChg chg="undo custSel modSld">
      <pc:chgData name="Khagendra" userId="2a25996c3d440370" providerId="LiveId" clId="{E2CC46B0-C97E-4903-A8A7-21BE6BAD5C02}" dt="2020-09-15T04:21:03.397" v="266" actId="207"/>
      <pc:docMkLst>
        <pc:docMk/>
      </pc:docMkLst>
      <pc:sldChg chg="modSp mod">
        <pc:chgData name="Khagendra" userId="2a25996c3d440370" providerId="LiveId" clId="{E2CC46B0-C97E-4903-A8A7-21BE6BAD5C02}" dt="2020-09-15T03:39:32.901" v="73" actId="113"/>
        <pc:sldMkLst>
          <pc:docMk/>
          <pc:sldMk cId="3233035255" sldId="256"/>
        </pc:sldMkLst>
        <pc:spChg chg="mod">
          <ac:chgData name="Khagendra" userId="2a25996c3d440370" providerId="LiveId" clId="{E2CC46B0-C97E-4903-A8A7-21BE6BAD5C02}" dt="2020-09-15T03:39:32.901" v="73" actId="113"/>
          <ac:spMkLst>
            <pc:docMk/>
            <pc:sldMk cId="3233035255" sldId="256"/>
            <ac:spMk id="2" creationId="{CE92F993-DA4C-473D-BC7A-36458356C1D0}"/>
          </ac:spMkLst>
        </pc:spChg>
        <pc:spChg chg="mod">
          <ac:chgData name="Khagendra" userId="2a25996c3d440370" providerId="LiveId" clId="{E2CC46B0-C97E-4903-A8A7-21BE6BAD5C02}" dt="2020-09-15T03:39:20.571" v="70" actId="14100"/>
          <ac:spMkLst>
            <pc:docMk/>
            <pc:sldMk cId="3233035255" sldId="256"/>
            <ac:spMk id="3" creationId="{D693DBCA-7716-4271-B4AD-7FF5C0F49D8C}"/>
          </ac:spMkLst>
        </pc:spChg>
      </pc:sldChg>
      <pc:sldChg chg="modSp mod">
        <pc:chgData name="Khagendra" userId="2a25996c3d440370" providerId="LiveId" clId="{E2CC46B0-C97E-4903-A8A7-21BE6BAD5C02}" dt="2020-09-15T03:39:50.555" v="75" actId="27636"/>
        <pc:sldMkLst>
          <pc:docMk/>
          <pc:sldMk cId="2688283260" sldId="257"/>
        </pc:sldMkLst>
        <pc:spChg chg="mod">
          <ac:chgData name="Khagendra" userId="2a25996c3d440370" providerId="LiveId" clId="{E2CC46B0-C97E-4903-A8A7-21BE6BAD5C02}" dt="2020-09-15T03:39:50.555" v="75" actId="27636"/>
          <ac:spMkLst>
            <pc:docMk/>
            <pc:sldMk cId="2688283260" sldId="257"/>
            <ac:spMk id="2" creationId="{714ABC29-FAD5-41E4-9CD2-44F91F76DD30}"/>
          </ac:spMkLst>
        </pc:spChg>
        <pc:spChg chg="mod">
          <ac:chgData name="Khagendra" userId="2a25996c3d440370" providerId="LiveId" clId="{E2CC46B0-C97E-4903-A8A7-21BE6BAD5C02}" dt="2020-09-15T03:33:30.632" v="3" actId="207"/>
          <ac:spMkLst>
            <pc:docMk/>
            <pc:sldMk cId="2688283260" sldId="257"/>
            <ac:spMk id="3" creationId="{F031D0C2-31BC-4BD6-A987-759B8E95D7D4}"/>
          </ac:spMkLst>
        </pc:spChg>
      </pc:sldChg>
      <pc:sldChg chg="modSp mod">
        <pc:chgData name="Khagendra" userId="2a25996c3d440370" providerId="LiveId" clId="{E2CC46B0-C97E-4903-A8A7-21BE6BAD5C02}" dt="2020-09-15T04:12:57.853" v="208" actId="27636"/>
        <pc:sldMkLst>
          <pc:docMk/>
          <pc:sldMk cId="2038239741" sldId="258"/>
        </pc:sldMkLst>
        <pc:spChg chg="mod">
          <ac:chgData name="Khagendra" userId="2a25996c3d440370" providerId="LiveId" clId="{E2CC46B0-C97E-4903-A8A7-21BE6BAD5C02}" dt="2020-09-15T04:12:25.996" v="201" actId="20577"/>
          <ac:spMkLst>
            <pc:docMk/>
            <pc:sldMk cId="2038239741" sldId="258"/>
            <ac:spMk id="2" creationId="{1A0C100A-0A5B-41F4-A500-3AC7DCFB9545}"/>
          </ac:spMkLst>
        </pc:spChg>
        <pc:spChg chg="mod">
          <ac:chgData name="Khagendra" userId="2a25996c3d440370" providerId="LiveId" clId="{E2CC46B0-C97E-4903-A8A7-21BE6BAD5C02}" dt="2020-09-15T04:12:57.853" v="208" actId="27636"/>
          <ac:spMkLst>
            <pc:docMk/>
            <pc:sldMk cId="2038239741" sldId="258"/>
            <ac:spMk id="3" creationId="{A770ED88-2C45-4318-8C67-2D1387586D88}"/>
          </ac:spMkLst>
        </pc:spChg>
      </pc:sldChg>
      <pc:sldChg chg="modSp">
        <pc:chgData name="Khagendra" userId="2a25996c3d440370" providerId="LiveId" clId="{E2CC46B0-C97E-4903-A8A7-21BE6BAD5C02}" dt="2020-09-15T03:33:52.233" v="5" actId="207"/>
        <pc:sldMkLst>
          <pc:docMk/>
          <pc:sldMk cId="562852758" sldId="261"/>
        </pc:sldMkLst>
        <pc:spChg chg="mod">
          <ac:chgData name="Khagendra" userId="2a25996c3d440370" providerId="LiveId" clId="{E2CC46B0-C97E-4903-A8A7-21BE6BAD5C02}" dt="2020-09-15T03:33:52.233" v="5" actId="207"/>
          <ac:spMkLst>
            <pc:docMk/>
            <pc:sldMk cId="562852758" sldId="261"/>
            <ac:spMk id="3" creationId="{47481701-C0F5-4246-A653-3CEE7DFD2A49}"/>
          </ac:spMkLst>
        </pc:spChg>
      </pc:sldChg>
      <pc:sldChg chg="modSp mod">
        <pc:chgData name="Khagendra" userId="2a25996c3d440370" providerId="LiveId" clId="{E2CC46B0-C97E-4903-A8A7-21BE6BAD5C02}" dt="2020-09-15T04:15:27.380" v="248" actId="207"/>
        <pc:sldMkLst>
          <pc:docMk/>
          <pc:sldMk cId="318531045" sldId="262"/>
        </pc:sldMkLst>
        <pc:spChg chg="mod">
          <ac:chgData name="Khagendra" userId="2a25996c3d440370" providerId="LiveId" clId="{E2CC46B0-C97E-4903-A8A7-21BE6BAD5C02}" dt="2020-09-15T04:15:27.380" v="248" actId="207"/>
          <ac:spMkLst>
            <pc:docMk/>
            <pc:sldMk cId="318531045" sldId="262"/>
            <ac:spMk id="2" creationId="{D8C9F494-281F-43C8-9BD0-C2C96000AA13}"/>
          </ac:spMkLst>
        </pc:spChg>
        <pc:spChg chg="mod">
          <ac:chgData name="Khagendra" userId="2a25996c3d440370" providerId="LiveId" clId="{E2CC46B0-C97E-4903-A8A7-21BE6BAD5C02}" dt="2020-09-15T04:13:20.958" v="213" actId="113"/>
          <ac:spMkLst>
            <pc:docMk/>
            <pc:sldMk cId="318531045" sldId="262"/>
            <ac:spMk id="3" creationId="{590EDCD7-3287-4001-9C95-09087051EF20}"/>
          </ac:spMkLst>
        </pc:spChg>
      </pc:sldChg>
      <pc:sldChg chg="modSp">
        <pc:chgData name="Khagendra" userId="2a25996c3d440370" providerId="LiveId" clId="{E2CC46B0-C97E-4903-A8A7-21BE6BAD5C02}" dt="2020-09-15T03:35:25.889" v="51" actId="207"/>
        <pc:sldMkLst>
          <pc:docMk/>
          <pc:sldMk cId="548145572" sldId="263"/>
        </pc:sldMkLst>
        <pc:spChg chg="mod">
          <ac:chgData name="Khagendra" userId="2a25996c3d440370" providerId="LiveId" clId="{E2CC46B0-C97E-4903-A8A7-21BE6BAD5C02}" dt="2020-09-15T03:35:25.889" v="51" actId="207"/>
          <ac:spMkLst>
            <pc:docMk/>
            <pc:sldMk cId="548145572" sldId="263"/>
            <ac:spMk id="3" creationId="{5136E632-E7C5-4BFA-AD14-75AC6E1101CF}"/>
          </ac:spMkLst>
        </pc:spChg>
      </pc:sldChg>
      <pc:sldChg chg="modSp mod">
        <pc:chgData name="Khagendra" userId="2a25996c3d440370" providerId="LiveId" clId="{E2CC46B0-C97E-4903-A8A7-21BE6BAD5C02}" dt="2020-09-15T04:17:04.706" v="259" actId="20577"/>
        <pc:sldMkLst>
          <pc:docMk/>
          <pc:sldMk cId="1905900870" sldId="265"/>
        </pc:sldMkLst>
        <pc:spChg chg="mod">
          <ac:chgData name="Khagendra" userId="2a25996c3d440370" providerId="LiveId" clId="{E2CC46B0-C97E-4903-A8A7-21BE6BAD5C02}" dt="2020-09-15T03:35:40.996" v="52" actId="207"/>
          <ac:spMkLst>
            <pc:docMk/>
            <pc:sldMk cId="1905900870" sldId="265"/>
            <ac:spMk id="2" creationId="{BB70A508-EE06-45FE-A54E-383C6D605B6B}"/>
          </ac:spMkLst>
        </pc:spChg>
        <pc:spChg chg="mod">
          <ac:chgData name="Khagendra" userId="2a25996c3d440370" providerId="LiveId" clId="{E2CC46B0-C97E-4903-A8A7-21BE6BAD5C02}" dt="2020-09-15T04:17:04.706" v="259" actId="20577"/>
          <ac:spMkLst>
            <pc:docMk/>
            <pc:sldMk cId="1905900870" sldId="265"/>
            <ac:spMk id="3" creationId="{6E74B493-6003-4354-A523-E072D1EA97E4}"/>
          </ac:spMkLst>
        </pc:spChg>
      </pc:sldChg>
      <pc:sldChg chg="modSp mod">
        <pc:chgData name="Khagendra" userId="2a25996c3d440370" providerId="LiveId" clId="{E2CC46B0-C97E-4903-A8A7-21BE6BAD5C02}" dt="2020-09-15T04:17:45.334" v="262" actId="5793"/>
        <pc:sldMkLst>
          <pc:docMk/>
          <pc:sldMk cId="2634148498" sldId="266"/>
        </pc:sldMkLst>
        <pc:spChg chg="mod">
          <ac:chgData name="Khagendra" userId="2a25996c3d440370" providerId="LiveId" clId="{E2CC46B0-C97E-4903-A8A7-21BE6BAD5C02}" dt="2020-09-15T04:17:45.334" v="262" actId="5793"/>
          <ac:spMkLst>
            <pc:docMk/>
            <pc:sldMk cId="2634148498" sldId="266"/>
            <ac:spMk id="3" creationId="{6D80DCB6-99FF-4A1F-B505-B8BEBF317138}"/>
          </ac:spMkLst>
        </pc:spChg>
        <pc:spChg chg="mod">
          <ac:chgData name="Khagendra" userId="2a25996c3d440370" providerId="LiveId" clId="{E2CC46B0-C97E-4903-A8A7-21BE6BAD5C02}" dt="2020-09-15T04:17:33.277" v="260" actId="207"/>
          <ac:spMkLst>
            <pc:docMk/>
            <pc:sldMk cId="2634148498" sldId="266"/>
            <ac:spMk id="6" creationId="{153A4503-5F68-4333-88C9-8FB145E6A2A4}"/>
          </ac:spMkLst>
        </pc:spChg>
      </pc:sldChg>
      <pc:sldChg chg="modSp mod">
        <pc:chgData name="Khagendra" userId="2a25996c3d440370" providerId="LiveId" clId="{E2CC46B0-C97E-4903-A8A7-21BE6BAD5C02}" dt="2020-09-15T04:20:48.482" v="265" actId="207"/>
        <pc:sldMkLst>
          <pc:docMk/>
          <pc:sldMk cId="3429990698" sldId="268"/>
        </pc:sldMkLst>
        <pc:spChg chg="mod">
          <ac:chgData name="Khagendra" userId="2a25996c3d440370" providerId="LiveId" clId="{E2CC46B0-C97E-4903-A8A7-21BE6BAD5C02}" dt="2020-09-15T04:20:48.482" v="265" actId="207"/>
          <ac:spMkLst>
            <pc:docMk/>
            <pc:sldMk cId="3429990698" sldId="268"/>
            <ac:spMk id="2" creationId="{3EAB6827-15D7-47B9-BE81-857FE6599C5F}"/>
          </ac:spMkLst>
        </pc:spChg>
      </pc:sldChg>
      <pc:sldChg chg="modSp mod">
        <pc:chgData name="Khagendra" userId="2a25996c3d440370" providerId="LiveId" clId="{E2CC46B0-C97E-4903-A8A7-21BE6BAD5C02}" dt="2020-09-15T03:36:37.500" v="55" actId="123"/>
        <pc:sldMkLst>
          <pc:docMk/>
          <pc:sldMk cId="2339490237" sldId="269"/>
        </pc:sldMkLst>
        <pc:spChg chg="mod">
          <ac:chgData name="Khagendra" userId="2a25996c3d440370" providerId="LiveId" clId="{E2CC46B0-C97E-4903-A8A7-21BE6BAD5C02}" dt="2020-09-15T03:36:37.500" v="55" actId="123"/>
          <ac:spMkLst>
            <pc:docMk/>
            <pc:sldMk cId="2339490237" sldId="269"/>
            <ac:spMk id="5" creationId="{0CC2029E-0443-4858-96EC-6FA493A75556}"/>
          </ac:spMkLst>
        </pc:spChg>
      </pc:sldChg>
      <pc:sldChg chg="modSp">
        <pc:chgData name="Khagendra" userId="2a25996c3d440370" providerId="LiveId" clId="{E2CC46B0-C97E-4903-A8A7-21BE6BAD5C02}" dt="2020-09-15T04:21:03.397" v="266" actId="207"/>
        <pc:sldMkLst>
          <pc:docMk/>
          <pc:sldMk cId="1350660261" sldId="270"/>
        </pc:sldMkLst>
        <pc:spChg chg="mod">
          <ac:chgData name="Khagendra" userId="2a25996c3d440370" providerId="LiveId" clId="{E2CC46B0-C97E-4903-A8A7-21BE6BAD5C02}" dt="2020-09-15T04:21:03.397" v="266" actId="207"/>
          <ac:spMkLst>
            <pc:docMk/>
            <pc:sldMk cId="1350660261" sldId="270"/>
            <ac:spMk id="5" creationId="{0B4EA167-2E24-4484-8325-79D06AF48B82}"/>
          </ac:spMkLst>
        </pc:spChg>
      </pc:sldChg>
    </pc:docChg>
  </pc:docChgLst>
  <pc:docChgLst>
    <pc:chgData name="SOHAN POKHREL" userId="S::sohan.75742@memc.tu.edu.np::20ac4988-2677-4bcd-a41b-25ac127a16cd" providerId="AD" clId="Web-{3B7E769C-0C1A-4656-9D09-9889ACAF0C7E}"/>
    <pc:docChg chg="modSld">
      <pc:chgData name="SOHAN POKHREL" userId="S::sohan.75742@memc.tu.edu.np::20ac4988-2677-4bcd-a41b-25ac127a16cd" providerId="AD" clId="Web-{3B7E769C-0C1A-4656-9D09-9889ACAF0C7E}" dt="2022-01-27T06:44:26.044" v="2"/>
      <pc:docMkLst>
        <pc:docMk/>
      </pc:docMkLst>
      <pc:sldChg chg="addSp delSp modSp">
        <pc:chgData name="SOHAN POKHREL" userId="S::sohan.75742@memc.tu.edu.np::20ac4988-2677-4bcd-a41b-25ac127a16cd" providerId="AD" clId="Web-{3B7E769C-0C1A-4656-9D09-9889ACAF0C7E}" dt="2022-01-27T06:44:26.044" v="2"/>
        <pc:sldMkLst>
          <pc:docMk/>
          <pc:sldMk cId="2193860816" sldId="260"/>
        </pc:sldMkLst>
        <pc:spChg chg="del">
          <ac:chgData name="SOHAN POKHREL" userId="S::sohan.75742@memc.tu.edu.np::20ac4988-2677-4bcd-a41b-25ac127a16cd" providerId="AD" clId="Web-{3B7E769C-0C1A-4656-9D09-9889ACAF0C7E}" dt="2022-01-27T06:44:01.824" v="0"/>
          <ac:spMkLst>
            <pc:docMk/>
            <pc:sldMk cId="2193860816" sldId="260"/>
            <ac:spMk id="8" creationId="{7D6A92FE-299D-4CA1-B2D3-2B4911CFF9F7}"/>
          </ac:spMkLst>
        </pc:spChg>
        <pc:spChg chg="add mod">
          <ac:chgData name="SOHAN POKHREL" userId="S::sohan.75742@memc.tu.edu.np::20ac4988-2677-4bcd-a41b-25ac127a16cd" providerId="AD" clId="Web-{3B7E769C-0C1A-4656-9D09-9889ACAF0C7E}" dt="2022-01-27T06:44:21.544" v="1"/>
          <ac:spMkLst>
            <pc:docMk/>
            <pc:sldMk cId="2193860816" sldId="260"/>
            <ac:spMk id="19" creationId="{8F95354E-8666-438D-A5CD-071AF948BD1F}"/>
          </ac:spMkLst>
        </pc:spChg>
        <pc:spChg chg="add">
          <ac:chgData name="SOHAN POKHREL" userId="S::sohan.75742@memc.tu.edu.np::20ac4988-2677-4bcd-a41b-25ac127a16cd" providerId="AD" clId="Web-{3B7E769C-0C1A-4656-9D09-9889ACAF0C7E}" dt="2022-01-27T06:44:26.044" v="2"/>
          <ac:spMkLst>
            <pc:docMk/>
            <pc:sldMk cId="2193860816" sldId="260"/>
            <ac:spMk id="21" creationId="{BAE8B197-2960-4F65-A5ED-F6A68DA231CE}"/>
          </ac:spMkLst>
        </pc:spChg>
        <pc:graphicFrameChg chg="add del mod ord modGraphic">
          <ac:chgData name="SOHAN POKHREL" userId="S::sohan.75742@memc.tu.edu.np::20ac4988-2677-4bcd-a41b-25ac127a16cd" providerId="AD" clId="Web-{3B7E769C-0C1A-4656-9D09-9889ACAF0C7E}" dt="2022-01-27T06:44:21.544" v="1"/>
          <ac:graphicFrameMkLst>
            <pc:docMk/>
            <pc:sldMk cId="2193860816" sldId="260"/>
            <ac:graphicFrameMk id="3" creationId="{321D2698-4307-46C0-A233-3EB2D37B7D70}"/>
          </ac:graphicFrameMkLst>
        </pc:graphicFrameChg>
      </pc:sldChg>
    </pc:docChg>
  </pc:docChgLst>
  <pc:docChgLst>
    <pc:chgData name="Khagendra" userId="2a25996c3d440370" providerId="LiveId" clId="{8F1DCE89-DE13-4CAB-AE0F-468CE9EDAFAD}"/>
    <pc:docChg chg="modSld">
      <pc:chgData name="Khagendra" userId="2a25996c3d440370" providerId="LiveId" clId="{8F1DCE89-DE13-4CAB-AE0F-468CE9EDAFAD}" dt="2020-09-23T08:31:55.159" v="2" actId="20577"/>
      <pc:docMkLst>
        <pc:docMk/>
      </pc:docMkLst>
      <pc:sldChg chg="modSp mod">
        <pc:chgData name="Khagendra" userId="2a25996c3d440370" providerId="LiveId" clId="{8F1DCE89-DE13-4CAB-AE0F-468CE9EDAFAD}" dt="2020-09-23T08:31:55.159" v="2" actId="20577"/>
        <pc:sldMkLst>
          <pc:docMk/>
          <pc:sldMk cId="2634148498" sldId="266"/>
        </pc:sldMkLst>
        <pc:spChg chg="mod">
          <ac:chgData name="Khagendra" userId="2a25996c3d440370" providerId="LiveId" clId="{8F1DCE89-DE13-4CAB-AE0F-468CE9EDAFAD}" dt="2020-09-23T08:31:55.159" v="2" actId="20577"/>
          <ac:spMkLst>
            <pc:docMk/>
            <pc:sldMk cId="2634148498" sldId="266"/>
            <ac:spMk id="3" creationId="{6D80DCB6-99FF-4A1F-B505-B8BEBF317138}"/>
          </ac:spMkLst>
        </pc:spChg>
      </pc:sldChg>
    </pc:docChg>
  </pc:docChgLst>
  <pc:docChgLst>
    <pc:chgData name="Khagendra" userId="2a25996c3d440370" providerId="LiveId" clId="{A39A0BD1-2471-4012-A7C3-CFC6B852FCEC}"/>
    <pc:docChg chg="modSld">
      <pc:chgData name="Khagendra" userId="2a25996c3d440370" providerId="LiveId" clId="{A39A0BD1-2471-4012-A7C3-CFC6B852FCEC}" dt="2020-09-23T08:05:23.138" v="13" actId="20577"/>
      <pc:docMkLst>
        <pc:docMk/>
      </pc:docMkLst>
      <pc:sldChg chg="modSp mod">
        <pc:chgData name="Khagendra" userId="2a25996c3d440370" providerId="LiveId" clId="{A39A0BD1-2471-4012-A7C3-CFC6B852FCEC}" dt="2020-09-23T08:01:06.163" v="7" actId="20577"/>
        <pc:sldMkLst>
          <pc:docMk/>
          <pc:sldMk cId="2634148498" sldId="266"/>
        </pc:sldMkLst>
        <pc:spChg chg="mod">
          <ac:chgData name="Khagendra" userId="2a25996c3d440370" providerId="LiveId" clId="{A39A0BD1-2471-4012-A7C3-CFC6B852FCEC}" dt="2020-09-23T08:01:06.163" v="7" actId="20577"/>
          <ac:spMkLst>
            <pc:docMk/>
            <pc:sldMk cId="2634148498" sldId="266"/>
            <ac:spMk id="3" creationId="{6D80DCB6-99FF-4A1F-B505-B8BEBF317138}"/>
          </ac:spMkLst>
        </pc:spChg>
      </pc:sldChg>
      <pc:sldChg chg="modSp mod">
        <pc:chgData name="Khagendra" userId="2a25996c3d440370" providerId="LiveId" clId="{A39A0BD1-2471-4012-A7C3-CFC6B852FCEC}" dt="2020-09-23T08:05:23.138" v="13" actId="20577"/>
        <pc:sldMkLst>
          <pc:docMk/>
          <pc:sldMk cId="1350660261" sldId="270"/>
        </pc:sldMkLst>
        <pc:spChg chg="mod">
          <ac:chgData name="Khagendra" userId="2a25996c3d440370" providerId="LiveId" clId="{A39A0BD1-2471-4012-A7C3-CFC6B852FCEC}" dt="2020-09-23T08:05:23.138" v="13" actId="20577"/>
          <ac:spMkLst>
            <pc:docMk/>
            <pc:sldMk cId="1350660261" sldId="270"/>
            <ac:spMk id="6" creationId="{4EB4095E-9B85-4984-B3EA-869FE8E565BA}"/>
          </ac:spMkLst>
        </pc:spChg>
      </pc:sldChg>
    </pc:docChg>
  </pc:docChgLst>
  <pc:docChgLst>
    <pc:chgData name="Khagendra" userId="2a25996c3d440370" providerId="LiveId" clId="{65C695ED-6ED4-4128-B93B-048688855969}"/>
    <pc:docChg chg="undo custSel modSld">
      <pc:chgData name="Khagendra" userId="2a25996c3d440370" providerId="LiveId" clId="{65C695ED-6ED4-4128-B93B-048688855969}" dt="2020-09-18T08:11:56.587" v="34" actId="700"/>
      <pc:docMkLst>
        <pc:docMk/>
      </pc:docMkLst>
      <pc:sldChg chg="modSp mod">
        <pc:chgData name="Khagendra" userId="2a25996c3d440370" providerId="LiveId" clId="{65C695ED-6ED4-4128-B93B-048688855969}" dt="2020-09-18T08:05:30.591" v="6" actId="20577"/>
        <pc:sldMkLst>
          <pc:docMk/>
          <pc:sldMk cId="2634148498" sldId="266"/>
        </pc:sldMkLst>
        <pc:spChg chg="mod">
          <ac:chgData name="Khagendra" userId="2a25996c3d440370" providerId="LiveId" clId="{65C695ED-6ED4-4128-B93B-048688855969}" dt="2020-09-18T08:05:30.591" v="6" actId="20577"/>
          <ac:spMkLst>
            <pc:docMk/>
            <pc:sldMk cId="2634148498" sldId="266"/>
            <ac:spMk id="3" creationId="{6D80DCB6-99FF-4A1F-B505-B8BEBF317138}"/>
          </ac:spMkLst>
        </pc:spChg>
      </pc:sldChg>
      <pc:sldChg chg="addSp delSp modSp mod">
        <pc:chgData name="Khagendra" userId="2a25996c3d440370" providerId="LiveId" clId="{65C695ED-6ED4-4128-B93B-048688855969}" dt="2020-09-18T08:11:17.402" v="31" actId="20577"/>
        <pc:sldMkLst>
          <pc:docMk/>
          <pc:sldMk cId="2339490237" sldId="269"/>
        </pc:sldMkLst>
        <pc:spChg chg="mod">
          <ac:chgData name="Khagendra" userId="2a25996c3d440370" providerId="LiveId" clId="{65C695ED-6ED4-4128-B93B-048688855969}" dt="2020-09-18T08:11:17.402" v="31" actId="20577"/>
          <ac:spMkLst>
            <pc:docMk/>
            <pc:sldMk cId="2339490237" sldId="269"/>
            <ac:spMk id="5" creationId="{0CC2029E-0443-4858-96EC-6FA493A75556}"/>
          </ac:spMkLst>
        </pc:spChg>
        <pc:spChg chg="add mod">
          <ac:chgData name="Khagendra" userId="2a25996c3d440370" providerId="LiveId" clId="{65C695ED-6ED4-4128-B93B-048688855969}" dt="2020-09-18T08:10:36.667" v="23" actId="20577"/>
          <ac:spMkLst>
            <pc:docMk/>
            <pc:sldMk cId="2339490237" sldId="269"/>
            <ac:spMk id="8" creationId="{339BAC9E-A26D-4831-88E4-3270D443A948}"/>
          </ac:spMkLst>
        </pc:spChg>
        <pc:spChg chg="add mod">
          <ac:chgData name="Khagendra" userId="2a25996c3d440370" providerId="LiveId" clId="{65C695ED-6ED4-4128-B93B-048688855969}" dt="2020-09-18T08:10:31.808" v="21" actId="1076"/>
          <ac:spMkLst>
            <pc:docMk/>
            <pc:sldMk cId="2339490237" sldId="269"/>
            <ac:spMk id="9" creationId="{3C4AE844-57E2-4D80-9F99-C7C2F4C5F8C3}"/>
          </ac:spMkLst>
        </pc:spChg>
        <pc:spChg chg="mod">
          <ac:chgData name="Khagendra" userId="2a25996c3d440370" providerId="LiveId" clId="{65C695ED-6ED4-4128-B93B-048688855969}" dt="2020-09-18T08:08:35.911" v="16" actId="14100"/>
          <ac:spMkLst>
            <pc:docMk/>
            <pc:sldMk cId="2339490237" sldId="269"/>
            <ac:spMk id="37" creationId="{4D0CD348-F3F3-4185-A4DB-9688FBC7288A}"/>
          </ac:spMkLst>
        </pc:spChg>
        <pc:picChg chg="add del mod">
          <ac:chgData name="Khagendra" userId="2a25996c3d440370" providerId="LiveId" clId="{65C695ED-6ED4-4128-B93B-048688855969}" dt="2020-09-18T08:10:00.258" v="18" actId="478"/>
          <ac:picMkLst>
            <pc:docMk/>
            <pc:sldMk cId="2339490237" sldId="269"/>
            <ac:picMk id="7" creationId="{6A275F06-BF64-46D5-A277-31E01A5E0773}"/>
          </ac:picMkLst>
        </pc:picChg>
      </pc:sldChg>
      <pc:sldChg chg="addSp delSp modSp mod modClrScheme chgLayout">
        <pc:chgData name="Khagendra" userId="2a25996c3d440370" providerId="LiveId" clId="{65C695ED-6ED4-4128-B93B-048688855969}" dt="2020-09-18T08:11:56.587" v="34" actId="700"/>
        <pc:sldMkLst>
          <pc:docMk/>
          <pc:sldMk cId="3572974620" sldId="272"/>
        </pc:sldMkLst>
        <pc:spChg chg="mod ord">
          <ac:chgData name="Khagendra" userId="2a25996c3d440370" providerId="LiveId" clId="{65C695ED-6ED4-4128-B93B-048688855969}" dt="2020-09-18T08:11:56.587" v="34" actId="700"/>
          <ac:spMkLst>
            <pc:docMk/>
            <pc:sldMk cId="3572974620" sldId="272"/>
            <ac:spMk id="2" creationId="{7CAAC850-20BC-4204-A86B-4F7828328072}"/>
          </ac:spMkLst>
        </pc:spChg>
        <pc:spChg chg="add del mod ord">
          <ac:chgData name="Khagendra" userId="2a25996c3d440370" providerId="LiveId" clId="{65C695ED-6ED4-4128-B93B-048688855969}" dt="2020-09-18T08:11:56.587" v="34" actId="700"/>
          <ac:spMkLst>
            <pc:docMk/>
            <pc:sldMk cId="3572974620" sldId="272"/>
            <ac:spMk id="3" creationId="{A81E8942-23F3-4129-A63F-11965F56A59D}"/>
          </ac:spMkLst>
        </pc:spChg>
        <pc:spChg chg="mod ord">
          <ac:chgData name="Khagendra" userId="2a25996c3d440370" providerId="LiveId" clId="{65C695ED-6ED4-4128-B93B-048688855969}" dt="2020-09-18T08:11:56.587" v="34" actId="700"/>
          <ac:spMkLst>
            <pc:docMk/>
            <pc:sldMk cId="3572974620" sldId="272"/>
            <ac:spMk id="4" creationId="{B8837F6F-AB61-46FA-A900-EC075737900F}"/>
          </ac:spMkLst>
        </pc:spChg>
      </pc:sldChg>
    </pc:docChg>
  </pc:docChgLst>
  <pc:docChgLst>
    <pc:chgData name="Khagendra" userId="2a25996c3d440370" providerId="LiveId" clId="{B6F21708-745A-4B87-8453-C06E128BBCE5}"/>
    <pc:docChg chg="delSld">
      <pc:chgData name="Khagendra" userId="2a25996c3d440370" providerId="LiveId" clId="{B6F21708-745A-4B87-8453-C06E128BBCE5}" dt="2020-09-13T02:35:22.612" v="0" actId="2696"/>
      <pc:docMkLst>
        <pc:docMk/>
      </pc:docMkLst>
      <pc:sldChg chg="del">
        <pc:chgData name="Khagendra" userId="2a25996c3d440370" providerId="LiveId" clId="{B6F21708-745A-4B87-8453-C06E128BBCE5}" dt="2020-09-13T02:35:22.612" v="0" actId="2696"/>
        <pc:sldMkLst>
          <pc:docMk/>
          <pc:sldMk cId="3178582312" sldId="264"/>
        </pc:sldMkLst>
      </pc:sldChg>
    </pc:docChg>
  </pc:docChgLst>
  <pc:docChgLst>
    <pc:chgData name="Khagendra" userId="2a25996c3d440370" providerId="LiveId" clId="{1F29A082-6BE7-4172-80DF-EC6516AC232F}"/>
    <pc:docChg chg="modSld">
      <pc:chgData name="Khagendra" userId="2a25996c3d440370" providerId="LiveId" clId="{1F29A082-6BE7-4172-80DF-EC6516AC232F}" dt="2020-09-16T08:11:42.988" v="124" actId="14100"/>
      <pc:docMkLst>
        <pc:docMk/>
      </pc:docMkLst>
      <pc:sldChg chg="modSp mod">
        <pc:chgData name="Khagendra" userId="2a25996c3d440370" providerId="LiveId" clId="{1F29A082-6BE7-4172-80DF-EC6516AC232F}" dt="2020-09-16T07:48:45.405" v="0" actId="123"/>
        <pc:sldMkLst>
          <pc:docMk/>
          <pc:sldMk cId="2688283260" sldId="257"/>
        </pc:sldMkLst>
        <pc:spChg chg="mod">
          <ac:chgData name="Khagendra" userId="2a25996c3d440370" providerId="LiveId" clId="{1F29A082-6BE7-4172-80DF-EC6516AC232F}" dt="2020-09-16T07:48:45.405" v="0" actId="123"/>
          <ac:spMkLst>
            <pc:docMk/>
            <pc:sldMk cId="2688283260" sldId="257"/>
            <ac:spMk id="3" creationId="{F031D0C2-31BC-4BD6-A987-759B8E95D7D4}"/>
          </ac:spMkLst>
        </pc:spChg>
      </pc:sldChg>
      <pc:sldChg chg="modSp mod">
        <pc:chgData name="Khagendra" userId="2a25996c3d440370" providerId="LiveId" clId="{1F29A082-6BE7-4172-80DF-EC6516AC232F}" dt="2020-09-16T07:59:26.513" v="5" actId="123"/>
        <pc:sldMkLst>
          <pc:docMk/>
          <pc:sldMk cId="2038239741" sldId="258"/>
        </pc:sldMkLst>
        <pc:spChg chg="mod">
          <ac:chgData name="Khagendra" userId="2a25996c3d440370" providerId="LiveId" clId="{1F29A082-6BE7-4172-80DF-EC6516AC232F}" dt="2020-09-16T07:59:26.513" v="5" actId="123"/>
          <ac:spMkLst>
            <pc:docMk/>
            <pc:sldMk cId="2038239741" sldId="258"/>
            <ac:spMk id="3" creationId="{A770ED88-2C45-4318-8C67-2D1387586D88}"/>
          </ac:spMkLst>
        </pc:spChg>
      </pc:sldChg>
      <pc:sldChg chg="modSp mod">
        <pc:chgData name="Khagendra" userId="2a25996c3d440370" providerId="LiveId" clId="{1F29A082-6BE7-4172-80DF-EC6516AC232F}" dt="2020-09-16T08:01:58.986" v="63" actId="20577"/>
        <pc:sldMkLst>
          <pc:docMk/>
          <pc:sldMk cId="2193860816" sldId="260"/>
        </pc:sldMkLst>
        <pc:spChg chg="mod">
          <ac:chgData name="Khagendra" userId="2a25996c3d440370" providerId="LiveId" clId="{1F29A082-6BE7-4172-80DF-EC6516AC232F}" dt="2020-09-16T08:01:58.986" v="63" actId="20577"/>
          <ac:spMkLst>
            <pc:docMk/>
            <pc:sldMk cId="2193860816" sldId="260"/>
            <ac:spMk id="14" creationId="{930F321A-5CA3-46A2-9838-721216CFF01D}"/>
          </ac:spMkLst>
        </pc:spChg>
        <pc:spChg chg="mod">
          <ac:chgData name="Khagendra" userId="2a25996c3d440370" providerId="LiveId" clId="{1F29A082-6BE7-4172-80DF-EC6516AC232F}" dt="2020-09-16T08:01:45.068" v="33" actId="20577"/>
          <ac:spMkLst>
            <pc:docMk/>
            <pc:sldMk cId="2193860816" sldId="260"/>
            <ac:spMk id="16" creationId="{D5DBC75E-2E7D-4AA5-856A-57DE6495F78A}"/>
          </ac:spMkLst>
        </pc:spChg>
      </pc:sldChg>
      <pc:sldChg chg="modSp mod">
        <pc:chgData name="Khagendra" userId="2a25996c3d440370" providerId="LiveId" clId="{1F29A082-6BE7-4172-80DF-EC6516AC232F}" dt="2020-09-16T07:51:47.144" v="3" actId="207"/>
        <pc:sldMkLst>
          <pc:docMk/>
          <pc:sldMk cId="562852758" sldId="261"/>
        </pc:sldMkLst>
        <pc:spChg chg="mod">
          <ac:chgData name="Khagendra" userId="2a25996c3d440370" providerId="LiveId" clId="{1F29A082-6BE7-4172-80DF-EC6516AC232F}" dt="2020-09-16T07:51:47.144" v="3" actId="207"/>
          <ac:spMkLst>
            <pc:docMk/>
            <pc:sldMk cId="562852758" sldId="261"/>
            <ac:spMk id="3" creationId="{47481701-C0F5-4246-A653-3CEE7DFD2A49}"/>
          </ac:spMkLst>
        </pc:spChg>
      </pc:sldChg>
      <pc:sldChg chg="modSp mod">
        <pc:chgData name="Khagendra" userId="2a25996c3d440370" providerId="LiveId" clId="{1F29A082-6BE7-4172-80DF-EC6516AC232F}" dt="2020-09-16T07:58:51.214" v="4" actId="123"/>
        <pc:sldMkLst>
          <pc:docMk/>
          <pc:sldMk cId="548145572" sldId="263"/>
        </pc:sldMkLst>
        <pc:spChg chg="mod">
          <ac:chgData name="Khagendra" userId="2a25996c3d440370" providerId="LiveId" clId="{1F29A082-6BE7-4172-80DF-EC6516AC232F}" dt="2020-09-16T07:58:51.214" v="4" actId="123"/>
          <ac:spMkLst>
            <pc:docMk/>
            <pc:sldMk cId="548145572" sldId="263"/>
            <ac:spMk id="3" creationId="{5136E632-E7C5-4BFA-AD14-75AC6E1101CF}"/>
          </ac:spMkLst>
        </pc:spChg>
      </pc:sldChg>
      <pc:sldChg chg="modSp mod">
        <pc:chgData name="Khagendra" userId="2a25996c3d440370" providerId="LiveId" clId="{1F29A082-6BE7-4172-80DF-EC6516AC232F}" dt="2020-09-16T08:00:47.398" v="8" actId="20577"/>
        <pc:sldMkLst>
          <pc:docMk/>
          <pc:sldMk cId="1905900870" sldId="265"/>
        </pc:sldMkLst>
        <pc:spChg chg="mod">
          <ac:chgData name="Khagendra" userId="2a25996c3d440370" providerId="LiveId" clId="{1F29A082-6BE7-4172-80DF-EC6516AC232F}" dt="2020-09-16T08:00:47.398" v="8" actId="20577"/>
          <ac:spMkLst>
            <pc:docMk/>
            <pc:sldMk cId="1905900870" sldId="265"/>
            <ac:spMk id="3" creationId="{6E74B493-6003-4354-A523-E072D1EA97E4}"/>
          </ac:spMkLst>
        </pc:spChg>
      </pc:sldChg>
      <pc:sldChg chg="addSp modSp mod">
        <pc:chgData name="Khagendra" userId="2a25996c3d440370" providerId="LiveId" clId="{1F29A082-6BE7-4172-80DF-EC6516AC232F}" dt="2020-09-16T08:08:02.569" v="90" actId="20577"/>
        <pc:sldMkLst>
          <pc:docMk/>
          <pc:sldMk cId="3813511570" sldId="267"/>
        </pc:sldMkLst>
        <pc:spChg chg="add mod">
          <ac:chgData name="Khagendra" userId="2a25996c3d440370" providerId="LiveId" clId="{1F29A082-6BE7-4172-80DF-EC6516AC232F}" dt="2020-09-16T08:06:20.916" v="79" actId="2085"/>
          <ac:spMkLst>
            <pc:docMk/>
            <pc:sldMk cId="3813511570" sldId="267"/>
            <ac:spMk id="2" creationId="{03E6ED65-B2E9-4512-A1FC-618B5A0A65C2}"/>
          </ac:spMkLst>
        </pc:spChg>
        <pc:spChg chg="mod">
          <ac:chgData name="Khagendra" userId="2a25996c3d440370" providerId="LiveId" clId="{1F29A082-6BE7-4172-80DF-EC6516AC232F}" dt="2020-09-16T08:08:02.569" v="90" actId="20577"/>
          <ac:spMkLst>
            <pc:docMk/>
            <pc:sldMk cId="3813511570" sldId="267"/>
            <ac:spMk id="3" creationId="{1DF3C7B7-1AE5-4D56-A672-9F467CF2784A}"/>
          </ac:spMkLst>
        </pc:spChg>
        <pc:spChg chg="add mod">
          <ac:chgData name="Khagendra" userId="2a25996c3d440370" providerId="LiveId" clId="{1F29A082-6BE7-4172-80DF-EC6516AC232F}" dt="2020-09-16T08:07:33.043" v="86" actId="2085"/>
          <ac:spMkLst>
            <pc:docMk/>
            <pc:sldMk cId="3813511570" sldId="267"/>
            <ac:spMk id="4" creationId="{5A29435D-4739-4026-A8A6-13A3430C6A57}"/>
          </ac:spMkLst>
        </pc:spChg>
      </pc:sldChg>
      <pc:sldChg chg="addSp modSp mod">
        <pc:chgData name="Khagendra" userId="2a25996c3d440370" providerId="LiveId" clId="{1F29A082-6BE7-4172-80DF-EC6516AC232F}" dt="2020-09-16T08:11:42.988" v="124" actId="14100"/>
        <pc:sldMkLst>
          <pc:docMk/>
          <pc:sldMk cId="2339490237" sldId="269"/>
        </pc:sldMkLst>
        <pc:spChg chg="add mod">
          <ac:chgData name="Khagendra" userId="2a25996c3d440370" providerId="LiveId" clId="{1F29A082-6BE7-4172-80DF-EC6516AC232F}" dt="2020-09-16T08:10:35.898" v="114" actId="20577"/>
          <ac:spMkLst>
            <pc:docMk/>
            <pc:sldMk cId="2339490237" sldId="269"/>
            <ac:spMk id="2" creationId="{61586A96-E23C-428F-BF41-821366BF64F1}"/>
          </ac:spMkLst>
        </pc:spChg>
        <pc:spChg chg="add mod">
          <ac:chgData name="Khagendra" userId="2a25996c3d440370" providerId="LiveId" clId="{1F29A082-6BE7-4172-80DF-EC6516AC232F}" dt="2020-09-16T08:11:33.967" v="123" actId="2085"/>
          <ac:spMkLst>
            <pc:docMk/>
            <pc:sldMk cId="2339490237" sldId="269"/>
            <ac:spMk id="3" creationId="{E841043A-A53E-4204-8230-713E9F944923}"/>
          </ac:spMkLst>
        </pc:spChg>
        <pc:spChg chg="mod">
          <ac:chgData name="Khagendra" userId="2a25996c3d440370" providerId="LiveId" clId="{1F29A082-6BE7-4172-80DF-EC6516AC232F}" dt="2020-09-16T08:09:00.345" v="91" actId="1076"/>
          <ac:spMkLst>
            <pc:docMk/>
            <pc:sldMk cId="2339490237" sldId="269"/>
            <ac:spMk id="6" creationId="{FFE0A9EE-B642-4E82-9669-48CB72FAF7A2}"/>
          </ac:spMkLst>
        </pc:spChg>
        <pc:spChg chg="mod">
          <ac:chgData name="Khagendra" userId="2a25996c3d440370" providerId="LiveId" clId="{1F29A082-6BE7-4172-80DF-EC6516AC232F}" dt="2020-09-16T08:10:10.832" v="104" actId="1076"/>
          <ac:spMkLst>
            <pc:docMk/>
            <pc:sldMk cId="2339490237" sldId="269"/>
            <ac:spMk id="36" creationId="{B7D8F5EB-1110-4745-824B-2D7407DA2292}"/>
          </ac:spMkLst>
        </pc:spChg>
        <pc:spChg chg="mod">
          <ac:chgData name="Khagendra" userId="2a25996c3d440370" providerId="LiveId" clId="{1F29A082-6BE7-4172-80DF-EC6516AC232F}" dt="2020-09-16T08:11:42.988" v="124" actId="14100"/>
          <ac:spMkLst>
            <pc:docMk/>
            <pc:sldMk cId="2339490237" sldId="269"/>
            <ac:spMk id="37" creationId="{4D0CD348-F3F3-4185-A4DB-9688FBC728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A74C-DA04-42D6-A51F-B51C0EA90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A514CE-3FFD-46F8-BF2F-A32E92ACA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87FD1C-DD17-46A5-8E60-AD844943D620}"/>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5" name="Footer Placeholder 4">
            <a:extLst>
              <a:ext uri="{FF2B5EF4-FFF2-40B4-BE49-F238E27FC236}">
                <a16:creationId xmlns:a16="http://schemas.microsoft.com/office/drawing/2014/main" id="{11DE8117-58F3-41D2-8DFA-AFBDAF04F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785AB-323C-429D-B87E-3AEBE61B9C46}"/>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45377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1530-C1C2-4CE1-990B-E47B250947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C65FB-0B79-4CD4-B3A6-8E3C2BEFD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93302-E147-4857-80F6-F745F462027C}"/>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5" name="Footer Placeholder 4">
            <a:extLst>
              <a:ext uri="{FF2B5EF4-FFF2-40B4-BE49-F238E27FC236}">
                <a16:creationId xmlns:a16="http://schemas.microsoft.com/office/drawing/2014/main" id="{415B67FF-9F82-4EBA-B6DB-FFBF93787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74401-7B4D-440E-BDAA-92AD9DEBE6E6}"/>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3557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F5A12-21E6-4388-A764-CADB2CDD0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788F76-FEB2-4785-A9A5-34BD4E17D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74D56-27B6-4FD1-B07B-75D9ADF7C0FF}"/>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5" name="Footer Placeholder 4">
            <a:extLst>
              <a:ext uri="{FF2B5EF4-FFF2-40B4-BE49-F238E27FC236}">
                <a16:creationId xmlns:a16="http://schemas.microsoft.com/office/drawing/2014/main" id="{9FD86EA7-C1DB-4B67-80E8-99C7E2B39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666E-83B5-46C7-8B65-74C795C92C41}"/>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263866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428F-65EC-448D-BC94-DAE1E0F34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F45BE-DA02-4D72-828A-EA5A9E523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1DC1C-F4F6-4B75-92C1-8939F6AAB7C4}"/>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5" name="Footer Placeholder 4">
            <a:extLst>
              <a:ext uri="{FF2B5EF4-FFF2-40B4-BE49-F238E27FC236}">
                <a16:creationId xmlns:a16="http://schemas.microsoft.com/office/drawing/2014/main" id="{03A8F624-59A9-4832-AC91-59904E9C2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C772-249D-42C8-8275-A784F9F95175}"/>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354236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7B2D-654A-4091-9835-B641DE0CAA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0DE524-B133-4515-A210-AB14747FC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83301-1239-4629-B986-67738C275B7B}"/>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5" name="Footer Placeholder 4">
            <a:extLst>
              <a:ext uri="{FF2B5EF4-FFF2-40B4-BE49-F238E27FC236}">
                <a16:creationId xmlns:a16="http://schemas.microsoft.com/office/drawing/2014/main" id="{E30C09C4-F41A-4EA3-B38C-3E867862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97075-7BC6-4483-9F90-47C360C1679A}"/>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92832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C253-3B96-4379-9FBD-AAA6FE2B2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4BEA0-51CC-4F4A-B3DE-E23A9DA83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7F067-5337-4120-B4E6-7618308FF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E15DB-0215-4A83-896E-7F8C3B57F462}"/>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6" name="Footer Placeholder 5">
            <a:extLst>
              <a:ext uri="{FF2B5EF4-FFF2-40B4-BE49-F238E27FC236}">
                <a16:creationId xmlns:a16="http://schemas.microsoft.com/office/drawing/2014/main" id="{62B6F0D7-4D91-433A-B76B-B08576966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28791-7162-4A6F-BD0A-2C2A071E88A6}"/>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150190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D70C-1221-4006-9A84-8077A6EC73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A6B65-411A-4341-8597-4434F7149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C1BF4-5F6F-40EC-9F36-F189BF143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E2E6C5-EEB5-44F1-B673-61A57DED9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E4781-CCA2-4993-B9CC-EEDD1FD0F2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E20-7383-46C2-83E0-33FDA14C744D}"/>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8" name="Footer Placeholder 7">
            <a:extLst>
              <a:ext uri="{FF2B5EF4-FFF2-40B4-BE49-F238E27FC236}">
                <a16:creationId xmlns:a16="http://schemas.microsoft.com/office/drawing/2014/main" id="{79329D59-03B2-4949-9846-E6BB44B4A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609D4D-854E-49D9-9918-01ADF6885462}"/>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399289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9F0C-701B-428A-A498-3A31CF3FE3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96BB1B-0746-4EF6-A732-638589C04E40}"/>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4" name="Footer Placeholder 3">
            <a:extLst>
              <a:ext uri="{FF2B5EF4-FFF2-40B4-BE49-F238E27FC236}">
                <a16:creationId xmlns:a16="http://schemas.microsoft.com/office/drawing/2014/main" id="{B54D2D4F-2534-4CBB-9DB1-1CB3D88B0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53670-9B97-437B-8294-0797949BC325}"/>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415663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29C51-864D-4EE3-B771-0F2D7AF32DDC}"/>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3" name="Footer Placeholder 2">
            <a:extLst>
              <a:ext uri="{FF2B5EF4-FFF2-40B4-BE49-F238E27FC236}">
                <a16:creationId xmlns:a16="http://schemas.microsoft.com/office/drawing/2014/main" id="{CEA12CB5-A6C7-4B3A-A67A-A89FA32DC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052536-4BDC-4717-8666-CB7E915E853F}"/>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74772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B219-C58D-4452-AD2F-E860F4B38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1FD6B-F346-44BB-8A41-6A64A60D1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952C02-E6CF-48E1-BD6B-7F5DCBD1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581FE-7AA6-43C4-92E3-0B0CA90275A8}"/>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6" name="Footer Placeholder 5">
            <a:extLst>
              <a:ext uri="{FF2B5EF4-FFF2-40B4-BE49-F238E27FC236}">
                <a16:creationId xmlns:a16="http://schemas.microsoft.com/office/drawing/2014/main" id="{4C4152E0-0153-41A2-8312-8478CBDC7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F0299-22CE-4227-8BE8-D13AD209309E}"/>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71907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BE52-8640-454D-8A7B-16E7BC783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AD3EA-14EF-454B-9CEF-22DF2F1E8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5DD563-3251-4921-93F9-61E15F778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6867D-9D40-4865-98D9-74AA48CF0BBE}"/>
              </a:ext>
            </a:extLst>
          </p:cNvPr>
          <p:cNvSpPr>
            <a:spLocks noGrp="1"/>
          </p:cNvSpPr>
          <p:nvPr>
            <p:ph type="dt" sz="half" idx="10"/>
          </p:nvPr>
        </p:nvSpPr>
        <p:spPr/>
        <p:txBody>
          <a:bodyPr/>
          <a:lstStyle/>
          <a:p>
            <a:fld id="{1BDBFE3F-E942-4A1A-9B92-DA2C425C2927}" type="datetimeFigureOut">
              <a:rPr lang="en-US" smtClean="0"/>
              <a:t>1/26/2022</a:t>
            </a:fld>
            <a:endParaRPr lang="en-US"/>
          </a:p>
        </p:txBody>
      </p:sp>
      <p:sp>
        <p:nvSpPr>
          <p:cNvPr id="6" name="Footer Placeholder 5">
            <a:extLst>
              <a:ext uri="{FF2B5EF4-FFF2-40B4-BE49-F238E27FC236}">
                <a16:creationId xmlns:a16="http://schemas.microsoft.com/office/drawing/2014/main" id="{C88E71B1-BBE1-43DD-B270-F2A572AC7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D14F4-A6B6-4694-8D25-24D111D0792D}"/>
              </a:ext>
            </a:extLst>
          </p:cNvPr>
          <p:cNvSpPr>
            <a:spLocks noGrp="1"/>
          </p:cNvSpPr>
          <p:nvPr>
            <p:ph type="sldNum" sz="quarter" idx="12"/>
          </p:nvPr>
        </p:nvSpPr>
        <p:spPr/>
        <p:txBody>
          <a:bodyPr/>
          <a:lstStyle/>
          <a:p>
            <a:fld id="{8FC8F7F1-2AB7-4320-BEDE-0C95F5BEA1D3}" type="slidenum">
              <a:rPr lang="en-US" smtClean="0"/>
              <a:t>‹#›</a:t>
            </a:fld>
            <a:endParaRPr lang="en-US"/>
          </a:p>
        </p:txBody>
      </p:sp>
    </p:spTree>
    <p:extLst>
      <p:ext uri="{BB962C8B-B14F-4D97-AF65-F5344CB8AC3E}">
        <p14:creationId xmlns:p14="http://schemas.microsoft.com/office/powerpoint/2010/main" val="303553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A3C69-946B-4744-AF35-3E079B829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0C2A00-E692-480A-ACFA-B16F2FB6E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80F20-5424-45AA-A67C-8FEDBA588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BFE3F-E942-4A1A-9B92-DA2C425C2927}" type="datetimeFigureOut">
              <a:rPr lang="en-US" smtClean="0"/>
              <a:t>1/26/2022</a:t>
            </a:fld>
            <a:endParaRPr lang="en-US"/>
          </a:p>
        </p:txBody>
      </p:sp>
      <p:sp>
        <p:nvSpPr>
          <p:cNvPr id="5" name="Footer Placeholder 4">
            <a:extLst>
              <a:ext uri="{FF2B5EF4-FFF2-40B4-BE49-F238E27FC236}">
                <a16:creationId xmlns:a16="http://schemas.microsoft.com/office/drawing/2014/main" id="{86EB52C5-974F-44FF-B030-C12AE48B4B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2CB61F-686C-4023-A151-46999FB80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8F7F1-2AB7-4320-BEDE-0C95F5BEA1D3}" type="slidenum">
              <a:rPr lang="en-US" smtClean="0"/>
              <a:t>‹#›</a:t>
            </a:fld>
            <a:endParaRPr lang="en-US"/>
          </a:p>
        </p:txBody>
      </p:sp>
    </p:spTree>
    <p:extLst>
      <p:ext uri="{BB962C8B-B14F-4D97-AF65-F5344CB8AC3E}">
        <p14:creationId xmlns:p14="http://schemas.microsoft.com/office/powerpoint/2010/main" val="221935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F993-DA4C-473D-BC7A-36458356C1D0}"/>
              </a:ext>
            </a:extLst>
          </p:cNvPr>
          <p:cNvSpPr>
            <a:spLocks noGrp="1"/>
          </p:cNvSpPr>
          <p:nvPr>
            <p:ph type="ctrTitle"/>
          </p:nvPr>
        </p:nvSpPr>
        <p:spPr>
          <a:xfrm>
            <a:off x="1130105" y="801858"/>
            <a:ext cx="9144000" cy="2828033"/>
          </a:xfrm>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Course Title: Microeconomics (3cr.)</a:t>
            </a: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Course Code: Eco-201</a:t>
            </a: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Year: I</a:t>
            </a: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Semester: I</a:t>
            </a: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Class Load: 3Hrs/Weak</a:t>
            </a:r>
            <a:endParaRPr lang="en-US" sz="3600" dirty="0"/>
          </a:p>
        </p:txBody>
      </p:sp>
      <p:sp>
        <p:nvSpPr>
          <p:cNvPr id="3" name="Subtitle 2">
            <a:extLst>
              <a:ext uri="{FF2B5EF4-FFF2-40B4-BE49-F238E27FC236}">
                <a16:creationId xmlns:a16="http://schemas.microsoft.com/office/drawing/2014/main" id="{D693DBCA-7716-4271-B4AD-7FF5C0F49D8C}"/>
              </a:ext>
            </a:extLst>
          </p:cNvPr>
          <p:cNvSpPr>
            <a:spLocks noGrp="1"/>
          </p:cNvSpPr>
          <p:nvPr>
            <p:ph type="subTitle" idx="1"/>
          </p:nvPr>
        </p:nvSpPr>
        <p:spPr>
          <a:xfrm>
            <a:off x="1355188" y="3874353"/>
            <a:ext cx="9144000" cy="601579"/>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BCA Sixth Semester </a:t>
            </a:r>
          </a:p>
        </p:txBody>
      </p:sp>
    </p:spTree>
    <p:extLst>
      <p:ext uri="{BB962C8B-B14F-4D97-AF65-F5344CB8AC3E}">
        <p14:creationId xmlns:p14="http://schemas.microsoft.com/office/powerpoint/2010/main" val="3233035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3C7B7-1AE5-4D56-A672-9F467CF2784A}"/>
              </a:ext>
            </a:extLst>
          </p:cNvPr>
          <p:cNvSpPr>
            <a:spLocks noGrp="1"/>
          </p:cNvSpPr>
          <p:nvPr>
            <p:ph idx="4294967295"/>
          </p:nvPr>
        </p:nvSpPr>
        <p:spPr>
          <a:xfrm>
            <a:off x="0" y="839788"/>
            <a:ext cx="11296650" cy="5607050"/>
          </a:xfrm>
          <a:ln>
            <a:noFill/>
            <a:prstDash val="solid"/>
          </a:ln>
        </p:spPr>
        <p:style>
          <a:lnRef idx="2">
            <a:schemeClr val="dk1"/>
          </a:lnRef>
          <a:fillRef idx="1">
            <a:schemeClr val="lt1"/>
          </a:fillRef>
          <a:effectRef idx="0">
            <a:schemeClr val="dk1"/>
          </a:effectRef>
          <a:fontRef idx="minor">
            <a:schemeClr val="dk1"/>
          </a:fontRef>
        </p:style>
        <p:txBody>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latin typeface="Times New Roman" panose="02020603050405020304" pitchFamily="18" charset="0"/>
                <a:cs typeface="Times New Roman" panose="02020603050405020304" pitchFamily="18" charset="0"/>
              </a:rPr>
              <a:t>The figure shows the equilibrium of the market in a certain point of time. Both the demand curve DD and supply curve SS have intersected each other at point E in a particular point of time. So E is the point of equilibrium which relates two of the variables price (OP) and quantity (OQ) at a particular point of time. This is a static analysis.</a:t>
            </a:r>
            <a:r>
              <a:rPr lang="en-US" dirty="0"/>
              <a:t>                                  </a:t>
            </a:r>
          </a:p>
          <a:p>
            <a:pPr algn="just"/>
            <a:endParaRPr lang="en-US" dirty="0"/>
          </a:p>
        </p:txBody>
      </p:sp>
      <p:cxnSp>
        <p:nvCxnSpPr>
          <p:cNvPr id="18" name="Straight Connector 17">
            <a:extLst>
              <a:ext uri="{FF2B5EF4-FFF2-40B4-BE49-F238E27FC236}">
                <a16:creationId xmlns:a16="http://schemas.microsoft.com/office/drawing/2014/main" id="{78067B4D-B853-4569-9B9E-5B910431109D}"/>
              </a:ext>
            </a:extLst>
          </p:cNvPr>
          <p:cNvCxnSpPr/>
          <p:nvPr/>
        </p:nvCxnSpPr>
        <p:spPr>
          <a:xfrm>
            <a:off x="6053796" y="2461846"/>
            <a:ext cx="0" cy="1181686"/>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D638318-6BEE-4ED1-B120-41BBEB81E55A}"/>
              </a:ext>
            </a:extLst>
          </p:cNvPr>
          <p:cNvCxnSpPr/>
          <p:nvPr/>
        </p:nvCxnSpPr>
        <p:spPr>
          <a:xfrm flipH="1">
            <a:off x="4164037" y="2461846"/>
            <a:ext cx="1931963"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17CEFBA-B82D-434C-A653-1A44FF00E296}"/>
              </a:ext>
            </a:extLst>
          </p:cNvPr>
          <p:cNvSpPr txBox="1"/>
          <p:nvPr/>
        </p:nvSpPr>
        <p:spPr>
          <a:xfrm>
            <a:off x="4417257" y="3059668"/>
            <a:ext cx="544732" cy="369332"/>
          </a:xfrm>
          <a:prstGeom prst="rect">
            <a:avLst/>
          </a:prstGeom>
          <a:noFill/>
        </p:spPr>
        <p:txBody>
          <a:bodyPr wrap="square" rtlCol="0">
            <a:spAutoFit/>
          </a:bodyPr>
          <a:lstStyle/>
          <a:p>
            <a:r>
              <a:rPr lang="en-US" dirty="0"/>
              <a:t>S</a:t>
            </a:r>
          </a:p>
        </p:txBody>
      </p:sp>
      <p:sp>
        <p:nvSpPr>
          <p:cNvPr id="30" name="Rectangle 29">
            <a:extLst>
              <a:ext uri="{FF2B5EF4-FFF2-40B4-BE49-F238E27FC236}">
                <a16:creationId xmlns:a16="http://schemas.microsoft.com/office/drawing/2014/main" id="{F9332DA1-8D8D-4690-A549-B42C9762681E}"/>
              </a:ext>
            </a:extLst>
          </p:cNvPr>
          <p:cNvSpPr/>
          <p:nvPr/>
        </p:nvSpPr>
        <p:spPr>
          <a:xfrm>
            <a:off x="7455878" y="3244334"/>
            <a:ext cx="463344" cy="2453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
            </a:r>
          </a:p>
        </p:txBody>
      </p:sp>
      <p:sp>
        <p:nvSpPr>
          <p:cNvPr id="31" name="Rectangle 30">
            <a:extLst>
              <a:ext uri="{FF2B5EF4-FFF2-40B4-BE49-F238E27FC236}">
                <a16:creationId xmlns:a16="http://schemas.microsoft.com/office/drawing/2014/main" id="{346830E0-7512-4AAB-B5D4-7D0AA1D458F1}"/>
              </a:ext>
            </a:extLst>
          </p:cNvPr>
          <p:cNvSpPr/>
          <p:nvPr/>
        </p:nvSpPr>
        <p:spPr>
          <a:xfrm>
            <a:off x="7331952" y="1336010"/>
            <a:ext cx="335609" cy="4836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grpSp>
        <p:nvGrpSpPr>
          <p:cNvPr id="46" name="Group 45">
            <a:extLst>
              <a:ext uri="{FF2B5EF4-FFF2-40B4-BE49-F238E27FC236}">
                <a16:creationId xmlns:a16="http://schemas.microsoft.com/office/drawing/2014/main" id="{17B6A4C7-1690-46E2-AD81-141D85A5D4CC}"/>
              </a:ext>
            </a:extLst>
          </p:cNvPr>
          <p:cNvGrpSpPr/>
          <p:nvPr/>
        </p:nvGrpSpPr>
        <p:grpSpPr>
          <a:xfrm>
            <a:off x="3644267" y="1093793"/>
            <a:ext cx="3916197" cy="3052688"/>
            <a:chOff x="3652221" y="1097280"/>
            <a:chExt cx="3916197" cy="3052688"/>
          </a:xfrm>
        </p:grpSpPr>
        <p:cxnSp>
          <p:nvCxnSpPr>
            <p:cNvPr id="8" name="Straight Arrow Connector 7">
              <a:extLst>
                <a:ext uri="{FF2B5EF4-FFF2-40B4-BE49-F238E27FC236}">
                  <a16:creationId xmlns:a16="http://schemas.microsoft.com/office/drawing/2014/main" id="{72CE2066-19FC-4A54-8EBC-1A8FC1E0253D}"/>
                </a:ext>
              </a:extLst>
            </p:cNvPr>
            <p:cNvCxnSpPr>
              <a:cxnSpLocks/>
            </p:cNvCxnSpPr>
            <p:nvPr/>
          </p:nvCxnSpPr>
          <p:spPr>
            <a:xfrm flipV="1">
              <a:off x="4178105" y="1097280"/>
              <a:ext cx="0" cy="2546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C1CBAB8-8B25-4A9A-8894-DA84831E3492}"/>
                </a:ext>
              </a:extLst>
            </p:cNvPr>
            <p:cNvCxnSpPr>
              <a:cxnSpLocks/>
            </p:cNvCxnSpPr>
            <p:nvPr/>
          </p:nvCxnSpPr>
          <p:spPr>
            <a:xfrm>
              <a:off x="4178105" y="3643532"/>
              <a:ext cx="3390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BC1EF46-2ACD-4562-B719-90B77D4F66DD}"/>
                </a:ext>
              </a:extLst>
            </p:cNvPr>
            <p:cNvCxnSpPr>
              <a:cxnSpLocks/>
            </p:cNvCxnSpPr>
            <p:nvPr/>
          </p:nvCxnSpPr>
          <p:spPr>
            <a:xfrm>
              <a:off x="4689232" y="1624764"/>
              <a:ext cx="2785403" cy="168812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B5AC697-C32B-4C38-8506-83A22F584FF0}"/>
                </a:ext>
              </a:extLst>
            </p:cNvPr>
            <p:cNvCxnSpPr>
              <a:cxnSpLocks/>
            </p:cNvCxnSpPr>
            <p:nvPr/>
          </p:nvCxnSpPr>
          <p:spPr>
            <a:xfrm flipV="1">
              <a:off x="4867422" y="1603716"/>
              <a:ext cx="2546252" cy="1623574"/>
            </a:xfrm>
            <a:prstGeom prst="line">
              <a:avLst/>
            </a:prstGeom>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ACA5CB7E-3B6D-4AA0-9023-23DA2F6B74D5}"/>
                </a:ext>
              </a:extLst>
            </p:cNvPr>
            <p:cNvSpPr/>
            <p:nvPr/>
          </p:nvSpPr>
          <p:spPr>
            <a:xfrm>
              <a:off x="5043266" y="3666287"/>
              <a:ext cx="1631853" cy="48368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Quantity</a:t>
              </a:r>
            </a:p>
          </p:txBody>
        </p:sp>
        <p:sp>
          <p:nvSpPr>
            <p:cNvPr id="33" name="Rectangle 32">
              <a:extLst>
                <a:ext uri="{FF2B5EF4-FFF2-40B4-BE49-F238E27FC236}">
                  <a16:creationId xmlns:a16="http://schemas.microsoft.com/office/drawing/2014/main" id="{FE23E0BA-18D5-4343-AF8C-8D28CEA25722}"/>
                </a:ext>
              </a:extLst>
            </p:cNvPr>
            <p:cNvSpPr/>
            <p:nvPr/>
          </p:nvSpPr>
          <p:spPr>
            <a:xfrm rot="16200000">
              <a:off x="3111629" y="2128565"/>
              <a:ext cx="1564865" cy="48368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Price</a:t>
              </a:r>
            </a:p>
          </p:txBody>
        </p:sp>
      </p:grpSp>
      <p:sp>
        <p:nvSpPr>
          <p:cNvPr id="45" name="Rectangle 44">
            <a:extLst>
              <a:ext uri="{FF2B5EF4-FFF2-40B4-BE49-F238E27FC236}">
                <a16:creationId xmlns:a16="http://schemas.microsoft.com/office/drawing/2014/main" id="{CD7A59CE-E85B-4D2D-8DE7-9B946FCCCBFB}"/>
              </a:ext>
            </a:extLst>
          </p:cNvPr>
          <p:cNvSpPr/>
          <p:nvPr/>
        </p:nvSpPr>
        <p:spPr>
          <a:xfrm>
            <a:off x="4434339" y="1317499"/>
            <a:ext cx="358391" cy="4012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
            </a:r>
          </a:p>
        </p:txBody>
      </p:sp>
      <p:sp>
        <p:nvSpPr>
          <p:cNvPr id="47" name="Rectangle 46">
            <a:extLst>
              <a:ext uri="{FF2B5EF4-FFF2-40B4-BE49-F238E27FC236}">
                <a16:creationId xmlns:a16="http://schemas.microsoft.com/office/drawing/2014/main" id="{4BC3FC6E-8FBD-4A57-9149-AF395DEF296A}"/>
              </a:ext>
            </a:extLst>
          </p:cNvPr>
          <p:cNvSpPr/>
          <p:nvPr/>
        </p:nvSpPr>
        <p:spPr>
          <a:xfrm>
            <a:off x="3776913" y="3617291"/>
            <a:ext cx="387124" cy="2751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0</a:t>
            </a:r>
          </a:p>
        </p:txBody>
      </p:sp>
      <p:sp>
        <p:nvSpPr>
          <p:cNvPr id="48" name="Rectangle 47">
            <a:extLst>
              <a:ext uri="{FF2B5EF4-FFF2-40B4-BE49-F238E27FC236}">
                <a16:creationId xmlns:a16="http://schemas.microsoft.com/office/drawing/2014/main" id="{B6E20FDA-7443-4FE1-9A05-DB2BDD94F3F8}"/>
              </a:ext>
            </a:extLst>
          </p:cNvPr>
          <p:cNvSpPr/>
          <p:nvPr/>
        </p:nvSpPr>
        <p:spPr>
          <a:xfrm>
            <a:off x="7499756" y="3608014"/>
            <a:ext cx="335609" cy="37092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X</a:t>
            </a:r>
          </a:p>
        </p:txBody>
      </p:sp>
      <p:sp>
        <p:nvSpPr>
          <p:cNvPr id="49" name="Rectangle 48">
            <a:extLst>
              <a:ext uri="{FF2B5EF4-FFF2-40B4-BE49-F238E27FC236}">
                <a16:creationId xmlns:a16="http://schemas.microsoft.com/office/drawing/2014/main" id="{58401C7B-1652-49F7-BB16-B45F194414EB}"/>
              </a:ext>
            </a:extLst>
          </p:cNvPr>
          <p:cNvSpPr/>
          <p:nvPr/>
        </p:nvSpPr>
        <p:spPr>
          <a:xfrm>
            <a:off x="3996232" y="828915"/>
            <a:ext cx="335609" cy="3015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Y</a:t>
            </a:r>
          </a:p>
        </p:txBody>
      </p:sp>
      <p:sp>
        <p:nvSpPr>
          <p:cNvPr id="2" name="Rectangle 1">
            <a:extLst>
              <a:ext uri="{FF2B5EF4-FFF2-40B4-BE49-F238E27FC236}">
                <a16:creationId xmlns:a16="http://schemas.microsoft.com/office/drawing/2014/main" id="{03E6ED65-B2E9-4512-A1FC-618B5A0A65C2}"/>
              </a:ext>
            </a:extLst>
          </p:cNvPr>
          <p:cNvSpPr/>
          <p:nvPr/>
        </p:nvSpPr>
        <p:spPr>
          <a:xfrm>
            <a:off x="3719323" y="2226592"/>
            <a:ext cx="706392" cy="4451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
        <p:nvSpPr>
          <p:cNvPr id="4" name="Rectangle 3">
            <a:extLst>
              <a:ext uri="{FF2B5EF4-FFF2-40B4-BE49-F238E27FC236}">
                <a16:creationId xmlns:a16="http://schemas.microsoft.com/office/drawing/2014/main" id="{5A29435D-4739-4026-A8A6-13A3430C6A57}"/>
              </a:ext>
            </a:extLst>
          </p:cNvPr>
          <p:cNvSpPr/>
          <p:nvPr/>
        </p:nvSpPr>
        <p:spPr>
          <a:xfrm>
            <a:off x="5865307" y="3589210"/>
            <a:ext cx="337802" cy="3313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Q</a:t>
            </a:r>
          </a:p>
        </p:txBody>
      </p:sp>
    </p:spTree>
    <p:extLst>
      <p:ext uri="{BB962C8B-B14F-4D97-AF65-F5344CB8AC3E}">
        <p14:creationId xmlns:p14="http://schemas.microsoft.com/office/powerpoint/2010/main" val="381351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827-15D7-47B9-BE81-857FE6599C5F}"/>
              </a:ext>
            </a:extLst>
          </p:cNvPr>
          <p:cNvSpPr>
            <a:spLocks noGrp="1"/>
          </p:cNvSpPr>
          <p:nvPr>
            <p:ph type="title"/>
          </p:nvPr>
        </p:nvSpPr>
        <p:spPr>
          <a:xfrm>
            <a:off x="838200" y="365125"/>
            <a:ext cx="10515600" cy="47893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Comparative Micro Statics</a:t>
            </a:r>
          </a:p>
        </p:txBody>
      </p:sp>
      <p:sp>
        <p:nvSpPr>
          <p:cNvPr id="3" name="Content Placeholder 2">
            <a:extLst>
              <a:ext uri="{FF2B5EF4-FFF2-40B4-BE49-F238E27FC236}">
                <a16:creationId xmlns:a16="http://schemas.microsoft.com/office/drawing/2014/main" id="{99B46295-0F57-4853-A38E-AAA426DC6CC3}"/>
              </a:ext>
            </a:extLst>
          </p:cNvPr>
          <p:cNvSpPr>
            <a:spLocks noGrp="1"/>
          </p:cNvSpPr>
          <p:nvPr>
            <p:ph idx="1"/>
          </p:nvPr>
        </p:nvSpPr>
        <p:spPr>
          <a:xfrm>
            <a:off x="838199" y="1350498"/>
            <a:ext cx="10908323" cy="4839287"/>
          </a:xfrm>
        </p:spPr>
        <p:txBody>
          <a:bodyPr/>
          <a:lstStyle/>
          <a:p>
            <a:pPr algn="just"/>
            <a:r>
              <a:rPr lang="en-US" dirty="0">
                <a:latin typeface="Times New Roman" panose="02020603050405020304" pitchFamily="18" charset="0"/>
                <a:cs typeface="Times New Roman" panose="02020603050405020304" pitchFamily="18" charset="0"/>
              </a:rPr>
              <a:t>As time passes, there is change in the condition of demand and supply. This change in demand and supply brings a change even in the equilibrium condition. This type of change in equilibrium at different points of time is the study comparative micro-statics. Therefore, comparative micro statics is the study of different equilibriums at different points of time. </a:t>
            </a:r>
          </a:p>
          <a:p>
            <a:pPr algn="just"/>
            <a:r>
              <a:rPr lang="en-US" dirty="0">
                <a:latin typeface="Times New Roman" panose="02020603050405020304" pitchFamily="18" charset="0"/>
                <a:cs typeface="Times New Roman" panose="02020603050405020304" pitchFamily="18" charset="0"/>
              </a:rPr>
              <a:t>Comparative micro statics compares one equilibrium with other equilibrium but it does not study about the process how one equilibrium breaks and another equilibrium establishes. The comparative micro static can also be shown in the figure below as, </a:t>
            </a:r>
          </a:p>
        </p:txBody>
      </p:sp>
    </p:spTree>
    <p:extLst>
      <p:ext uri="{BB962C8B-B14F-4D97-AF65-F5344CB8AC3E}">
        <p14:creationId xmlns:p14="http://schemas.microsoft.com/office/powerpoint/2010/main" val="342999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CC2029E-0443-4858-96EC-6FA493A75556}"/>
              </a:ext>
            </a:extLst>
          </p:cNvPr>
          <p:cNvSpPr>
            <a:spLocks noGrp="1"/>
          </p:cNvSpPr>
          <p:nvPr>
            <p:ph sz="half" idx="1"/>
          </p:nvPr>
        </p:nvSpPr>
        <p:spPr>
          <a:xfrm>
            <a:off x="838200" y="970671"/>
            <a:ext cx="5181600" cy="5206292"/>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In the figure E is the initial equilibrium, where equilibrium price is OP</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equilibrium quantity is OQ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When the demand rises from DD to D</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 new equilibrium shifted from E to E</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where the equilibrium price is OP</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equilibrium quantity is OQ</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comparative explanations of the two equilibrium points E and E</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the comparative micro static. But it does not explain about the process how a new equilibrium attains. </a:t>
            </a:r>
          </a:p>
        </p:txBody>
      </p:sp>
      <p:sp>
        <p:nvSpPr>
          <p:cNvPr id="6" name="Content Placeholder 5">
            <a:extLst>
              <a:ext uri="{FF2B5EF4-FFF2-40B4-BE49-F238E27FC236}">
                <a16:creationId xmlns:a16="http://schemas.microsoft.com/office/drawing/2014/main" id="{FFE0A9EE-B642-4E82-9669-48CB72FAF7A2}"/>
              </a:ext>
            </a:extLst>
          </p:cNvPr>
          <p:cNvSpPr>
            <a:spLocks noGrp="1"/>
          </p:cNvSpPr>
          <p:nvPr>
            <p:ph sz="half" idx="2"/>
          </p:nvPr>
        </p:nvSpPr>
        <p:spPr>
          <a:xfrm>
            <a:off x="6394356" y="1042861"/>
            <a:ext cx="5338098" cy="5206292"/>
          </a:xfrm>
        </p:spPr>
        <p:txBody>
          <a:bodyPr>
            <a:normAutofit fontScale="925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01379A74-4F57-41E8-A7DB-EB89F45FFF2D}"/>
              </a:ext>
            </a:extLst>
          </p:cNvPr>
          <p:cNvSpPr/>
          <p:nvPr/>
        </p:nvSpPr>
        <p:spPr>
          <a:xfrm>
            <a:off x="8706153" y="3168443"/>
            <a:ext cx="550387" cy="22663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a:t>
            </a:r>
          </a:p>
        </p:txBody>
      </p:sp>
      <p:sp>
        <p:nvSpPr>
          <p:cNvPr id="35" name="Rectangle 34">
            <a:extLst>
              <a:ext uri="{FF2B5EF4-FFF2-40B4-BE49-F238E27FC236}">
                <a16:creationId xmlns:a16="http://schemas.microsoft.com/office/drawing/2014/main" id="{EAD1EDE4-0810-4728-8D35-F7B126A467DB}"/>
              </a:ext>
            </a:extLst>
          </p:cNvPr>
          <p:cNvSpPr/>
          <p:nvPr/>
        </p:nvSpPr>
        <p:spPr>
          <a:xfrm>
            <a:off x="9017392" y="2545719"/>
            <a:ext cx="675250" cy="32471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E1</a:t>
            </a:r>
          </a:p>
        </p:txBody>
      </p:sp>
      <p:sp>
        <p:nvSpPr>
          <p:cNvPr id="39" name="Rectangle 38">
            <a:extLst>
              <a:ext uri="{FF2B5EF4-FFF2-40B4-BE49-F238E27FC236}">
                <a16:creationId xmlns:a16="http://schemas.microsoft.com/office/drawing/2014/main" id="{C528B6AC-0DEB-466D-A8FA-5E86E0F45662}"/>
              </a:ext>
            </a:extLst>
          </p:cNvPr>
          <p:cNvSpPr/>
          <p:nvPr/>
        </p:nvSpPr>
        <p:spPr>
          <a:xfrm>
            <a:off x="10621104" y="1325259"/>
            <a:ext cx="328839" cy="26149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grpSp>
        <p:nvGrpSpPr>
          <p:cNvPr id="41" name="Group 40">
            <a:extLst>
              <a:ext uri="{FF2B5EF4-FFF2-40B4-BE49-F238E27FC236}">
                <a16:creationId xmlns:a16="http://schemas.microsoft.com/office/drawing/2014/main" id="{7A8A43A3-4FC8-494B-BBD4-05DB5325D552}"/>
              </a:ext>
            </a:extLst>
          </p:cNvPr>
          <p:cNvGrpSpPr/>
          <p:nvPr/>
        </p:nvGrpSpPr>
        <p:grpSpPr>
          <a:xfrm>
            <a:off x="6292365" y="1279009"/>
            <a:ext cx="4986410" cy="4291309"/>
            <a:chOff x="6292365" y="1279009"/>
            <a:chExt cx="4986410" cy="4291309"/>
          </a:xfrm>
        </p:grpSpPr>
        <p:cxnSp>
          <p:nvCxnSpPr>
            <p:cNvPr id="10" name="Straight Arrow Connector 9">
              <a:extLst>
                <a:ext uri="{FF2B5EF4-FFF2-40B4-BE49-F238E27FC236}">
                  <a16:creationId xmlns:a16="http://schemas.microsoft.com/office/drawing/2014/main" id="{4932D84B-E5E4-4C45-8582-30082D28BFC2}"/>
                </a:ext>
              </a:extLst>
            </p:cNvPr>
            <p:cNvCxnSpPr/>
            <p:nvPr/>
          </p:nvCxnSpPr>
          <p:spPr>
            <a:xfrm flipV="1">
              <a:off x="6865034" y="1286583"/>
              <a:ext cx="0" cy="3763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120E801-17CA-4B39-A9A7-1B94EED183F4}"/>
                </a:ext>
              </a:extLst>
            </p:cNvPr>
            <p:cNvCxnSpPr/>
            <p:nvPr/>
          </p:nvCxnSpPr>
          <p:spPr>
            <a:xfrm>
              <a:off x="6865034" y="5050302"/>
              <a:ext cx="4318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2AD14DB-C917-4B49-85AD-0B6DBDDBEE89}"/>
                </a:ext>
              </a:extLst>
            </p:cNvPr>
            <p:cNvCxnSpPr/>
            <p:nvPr/>
          </p:nvCxnSpPr>
          <p:spPr>
            <a:xfrm>
              <a:off x="7258928" y="2101876"/>
              <a:ext cx="3305907" cy="265879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68BFF2F-8C71-4554-B486-9F655E71C267}"/>
                </a:ext>
              </a:extLst>
            </p:cNvPr>
            <p:cNvCxnSpPr/>
            <p:nvPr/>
          </p:nvCxnSpPr>
          <p:spPr>
            <a:xfrm>
              <a:off x="7751298" y="1681090"/>
              <a:ext cx="3010487" cy="242667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039802C-BC78-4255-80E4-E8D5CA9581ED}"/>
                </a:ext>
              </a:extLst>
            </p:cNvPr>
            <p:cNvCxnSpPr/>
            <p:nvPr/>
          </p:nvCxnSpPr>
          <p:spPr>
            <a:xfrm flipV="1">
              <a:off x="8145194" y="1681090"/>
              <a:ext cx="2419641" cy="287684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B042D2D-C4CF-4526-A25C-A8BE2CF0A98A}"/>
                </a:ext>
              </a:extLst>
            </p:cNvPr>
            <p:cNvCxnSpPr/>
            <p:nvPr/>
          </p:nvCxnSpPr>
          <p:spPr>
            <a:xfrm>
              <a:off x="9024424" y="3559749"/>
              <a:ext cx="0" cy="147648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49DEE98-1ABA-4E8B-9EC1-CF814DD87056}"/>
                </a:ext>
              </a:extLst>
            </p:cNvPr>
            <p:cNvCxnSpPr/>
            <p:nvPr/>
          </p:nvCxnSpPr>
          <p:spPr>
            <a:xfrm flipH="1">
              <a:off x="6865034" y="3523337"/>
              <a:ext cx="215939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04FBD54-D8C3-456A-AE37-1BB94E17B34A}"/>
                </a:ext>
              </a:extLst>
            </p:cNvPr>
            <p:cNvCxnSpPr>
              <a:cxnSpLocks/>
            </p:cNvCxnSpPr>
            <p:nvPr/>
          </p:nvCxnSpPr>
          <p:spPr>
            <a:xfrm flipH="1">
              <a:off x="6884962" y="3035103"/>
              <a:ext cx="25685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763E5DB-77AA-43D7-BC21-CC7C822299F0}"/>
                </a:ext>
              </a:extLst>
            </p:cNvPr>
            <p:cNvCxnSpPr/>
            <p:nvPr/>
          </p:nvCxnSpPr>
          <p:spPr>
            <a:xfrm>
              <a:off x="9453490" y="3035103"/>
              <a:ext cx="0" cy="201519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39C490DC-FA6C-4BEE-864B-17D56FCD1F03}"/>
                </a:ext>
              </a:extLst>
            </p:cNvPr>
            <p:cNvSpPr/>
            <p:nvPr/>
          </p:nvSpPr>
          <p:spPr>
            <a:xfrm>
              <a:off x="6936549" y="1712543"/>
              <a:ext cx="492366" cy="3229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
              </a:r>
            </a:p>
          </p:txBody>
        </p:sp>
        <p:sp>
          <p:nvSpPr>
            <p:cNvPr id="31" name="Rectangle 30">
              <a:extLst>
                <a:ext uri="{FF2B5EF4-FFF2-40B4-BE49-F238E27FC236}">
                  <a16:creationId xmlns:a16="http://schemas.microsoft.com/office/drawing/2014/main" id="{9C272046-269E-4476-BC95-AA1F03DA9701}"/>
                </a:ext>
              </a:extLst>
            </p:cNvPr>
            <p:cNvSpPr/>
            <p:nvPr/>
          </p:nvSpPr>
          <p:spPr>
            <a:xfrm>
              <a:off x="10621104" y="4557932"/>
              <a:ext cx="372796" cy="2929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
              </a:r>
            </a:p>
          </p:txBody>
        </p:sp>
        <p:sp>
          <p:nvSpPr>
            <p:cNvPr id="32" name="Rectangle 31">
              <a:extLst>
                <a:ext uri="{FF2B5EF4-FFF2-40B4-BE49-F238E27FC236}">
                  <a16:creationId xmlns:a16="http://schemas.microsoft.com/office/drawing/2014/main" id="{C7619982-0904-4D03-851C-51E31B9CF509}"/>
                </a:ext>
              </a:extLst>
            </p:cNvPr>
            <p:cNvSpPr/>
            <p:nvPr/>
          </p:nvSpPr>
          <p:spPr>
            <a:xfrm>
              <a:off x="7385541" y="1279009"/>
              <a:ext cx="731514" cy="3198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D1</a:t>
              </a:r>
            </a:p>
          </p:txBody>
        </p:sp>
        <p:sp>
          <p:nvSpPr>
            <p:cNvPr id="33" name="Rectangle 32">
              <a:extLst>
                <a:ext uri="{FF2B5EF4-FFF2-40B4-BE49-F238E27FC236}">
                  <a16:creationId xmlns:a16="http://schemas.microsoft.com/office/drawing/2014/main" id="{88C6E1B0-8FEC-4DEA-8BF3-080667F23AD0}"/>
                </a:ext>
              </a:extLst>
            </p:cNvPr>
            <p:cNvSpPr/>
            <p:nvPr/>
          </p:nvSpPr>
          <p:spPr>
            <a:xfrm>
              <a:off x="10673861" y="3965756"/>
              <a:ext cx="604914" cy="3295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D1</a:t>
              </a:r>
            </a:p>
          </p:txBody>
        </p:sp>
        <p:sp>
          <p:nvSpPr>
            <p:cNvPr id="36" name="Rectangle 35">
              <a:extLst>
                <a:ext uri="{FF2B5EF4-FFF2-40B4-BE49-F238E27FC236}">
                  <a16:creationId xmlns:a16="http://schemas.microsoft.com/office/drawing/2014/main" id="{B7D8F5EB-1110-4745-824B-2D7407DA2292}"/>
                </a:ext>
              </a:extLst>
            </p:cNvPr>
            <p:cNvSpPr/>
            <p:nvPr/>
          </p:nvSpPr>
          <p:spPr>
            <a:xfrm>
              <a:off x="8356207" y="5240796"/>
              <a:ext cx="1336435" cy="3295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Quantity</a:t>
              </a:r>
            </a:p>
          </p:txBody>
        </p:sp>
        <p:sp>
          <p:nvSpPr>
            <p:cNvPr id="37" name="Rectangle 36">
              <a:extLst>
                <a:ext uri="{FF2B5EF4-FFF2-40B4-BE49-F238E27FC236}">
                  <a16:creationId xmlns:a16="http://schemas.microsoft.com/office/drawing/2014/main" id="{4D0CD348-F3F3-4185-A4DB-9688FBC7288A}"/>
                </a:ext>
              </a:extLst>
            </p:cNvPr>
            <p:cNvSpPr/>
            <p:nvPr/>
          </p:nvSpPr>
          <p:spPr>
            <a:xfrm rot="16200000">
              <a:off x="5911955" y="2857562"/>
              <a:ext cx="1042173" cy="28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Price</a:t>
              </a:r>
            </a:p>
          </p:txBody>
        </p:sp>
        <p:sp>
          <p:nvSpPr>
            <p:cNvPr id="38" name="Rectangle 37">
              <a:extLst>
                <a:ext uri="{FF2B5EF4-FFF2-40B4-BE49-F238E27FC236}">
                  <a16:creationId xmlns:a16="http://schemas.microsoft.com/office/drawing/2014/main" id="{C540FABF-2E13-4013-BD1C-4486BEA1A477}"/>
                </a:ext>
              </a:extLst>
            </p:cNvPr>
            <p:cNvSpPr/>
            <p:nvPr/>
          </p:nvSpPr>
          <p:spPr>
            <a:xfrm>
              <a:off x="6448865" y="4999353"/>
              <a:ext cx="502922" cy="26007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0</a:t>
              </a:r>
            </a:p>
          </p:txBody>
        </p:sp>
        <p:sp>
          <p:nvSpPr>
            <p:cNvPr id="40" name="Rectangle 39">
              <a:extLst>
                <a:ext uri="{FF2B5EF4-FFF2-40B4-BE49-F238E27FC236}">
                  <a16:creationId xmlns:a16="http://schemas.microsoft.com/office/drawing/2014/main" id="{8CBC70E2-A893-425D-97E1-8D57DD452310}"/>
                </a:ext>
              </a:extLst>
            </p:cNvPr>
            <p:cNvSpPr/>
            <p:nvPr/>
          </p:nvSpPr>
          <p:spPr>
            <a:xfrm>
              <a:off x="7573110" y="4516084"/>
              <a:ext cx="446653" cy="31002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grpSp>
      <p:sp>
        <p:nvSpPr>
          <p:cNvPr id="45" name="Title 44">
            <a:extLst>
              <a:ext uri="{FF2B5EF4-FFF2-40B4-BE49-F238E27FC236}">
                <a16:creationId xmlns:a16="http://schemas.microsoft.com/office/drawing/2014/main" id="{5D14008E-49BF-437C-8DD3-BC69A38B613C}"/>
              </a:ext>
            </a:extLst>
          </p:cNvPr>
          <p:cNvSpPr>
            <a:spLocks noGrp="1"/>
          </p:cNvSpPr>
          <p:nvPr>
            <p:ph type="title"/>
          </p:nvPr>
        </p:nvSpPr>
        <p:spPr>
          <a:xfrm>
            <a:off x="838200" y="365125"/>
            <a:ext cx="10515600" cy="298909"/>
          </a:xfrm>
        </p:spPr>
        <p:txBody>
          <a:bodyPr>
            <a:noAutofit/>
          </a:bodyPr>
          <a:lstStyle/>
          <a:p>
            <a:r>
              <a:rPr lang="en-US" sz="2800" b="1" dirty="0">
                <a:latin typeface="Times New Roman" panose="02020603050405020304" pitchFamily="18" charset="0"/>
                <a:cs typeface="Times New Roman" panose="02020603050405020304" pitchFamily="18" charset="0"/>
              </a:rPr>
              <a:t>Contd..</a:t>
            </a:r>
          </a:p>
        </p:txBody>
      </p:sp>
      <p:sp>
        <p:nvSpPr>
          <p:cNvPr id="46" name="Rectangle 45">
            <a:extLst>
              <a:ext uri="{FF2B5EF4-FFF2-40B4-BE49-F238E27FC236}">
                <a16:creationId xmlns:a16="http://schemas.microsoft.com/office/drawing/2014/main" id="{21E80EF6-C85D-40BC-A399-E87B3283609D}"/>
              </a:ext>
            </a:extLst>
          </p:cNvPr>
          <p:cNvSpPr/>
          <p:nvPr/>
        </p:nvSpPr>
        <p:spPr>
          <a:xfrm>
            <a:off x="10846190" y="5113519"/>
            <a:ext cx="675249" cy="40378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X</a:t>
            </a:r>
          </a:p>
        </p:txBody>
      </p:sp>
      <p:sp>
        <p:nvSpPr>
          <p:cNvPr id="47" name="Rectangle 46">
            <a:extLst>
              <a:ext uri="{FF2B5EF4-FFF2-40B4-BE49-F238E27FC236}">
                <a16:creationId xmlns:a16="http://schemas.microsoft.com/office/drawing/2014/main" id="{5514FB50-CBAB-45DF-8FC2-45C29723743D}"/>
              </a:ext>
            </a:extLst>
          </p:cNvPr>
          <p:cNvSpPr/>
          <p:nvPr/>
        </p:nvSpPr>
        <p:spPr>
          <a:xfrm>
            <a:off x="6573717" y="894654"/>
            <a:ext cx="562707" cy="3548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Y</a:t>
            </a:r>
          </a:p>
        </p:txBody>
      </p:sp>
      <p:sp>
        <p:nvSpPr>
          <p:cNvPr id="2" name="Rectangle 1">
            <a:extLst>
              <a:ext uri="{FF2B5EF4-FFF2-40B4-BE49-F238E27FC236}">
                <a16:creationId xmlns:a16="http://schemas.microsoft.com/office/drawing/2014/main" id="{61586A96-E23C-428F-BF41-821366BF64F1}"/>
              </a:ext>
            </a:extLst>
          </p:cNvPr>
          <p:cNvSpPr/>
          <p:nvPr/>
        </p:nvSpPr>
        <p:spPr>
          <a:xfrm>
            <a:off x="8487962" y="4996158"/>
            <a:ext cx="692134" cy="37774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         Q1</a:t>
            </a:r>
          </a:p>
        </p:txBody>
      </p:sp>
      <p:sp>
        <p:nvSpPr>
          <p:cNvPr id="3" name="Rectangle 2">
            <a:extLst>
              <a:ext uri="{FF2B5EF4-FFF2-40B4-BE49-F238E27FC236}">
                <a16:creationId xmlns:a16="http://schemas.microsoft.com/office/drawing/2014/main" id="{E841043A-A53E-4204-8230-713E9F944923}"/>
              </a:ext>
            </a:extLst>
          </p:cNvPr>
          <p:cNvSpPr/>
          <p:nvPr/>
        </p:nvSpPr>
        <p:spPr>
          <a:xfrm>
            <a:off x="9191725" y="5004467"/>
            <a:ext cx="525380" cy="3741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Q2</a:t>
            </a:r>
          </a:p>
        </p:txBody>
      </p:sp>
      <p:sp>
        <p:nvSpPr>
          <p:cNvPr id="8" name="Rectangle 7">
            <a:extLst>
              <a:ext uri="{FF2B5EF4-FFF2-40B4-BE49-F238E27FC236}">
                <a16:creationId xmlns:a16="http://schemas.microsoft.com/office/drawing/2014/main" id="{339BAC9E-A26D-4831-88E4-3270D443A948}"/>
              </a:ext>
            </a:extLst>
          </p:cNvPr>
          <p:cNvSpPr/>
          <p:nvPr/>
        </p:nvSpPr>
        <p:spPr>
          <a:xfrm>
            <a:off x="6469934" y="3374845"/>
            <a:ext cx="525380" cy="3741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P1</a:t>
            </a:r>
          </a:p>
        </p:txBody>
      </p:sp>
      <p:sp>
        <p:nvSpPr>
          <p:cNvPr id="9" name="Rectangle 8">
            <a:extLst>
              <a:ext uri="{FF2B5EF4-FFF2-40B4-BE49-F238E27FC236}">
                <a16:creationId xmlns:a16="http://schemas.microsoft.com/office/drawing/2014/main" id="{3C4AE844-57E2-4D80-9F99-C7C2F4C5F8C3}"/>
              </a:ext>
            </a:extLst>
          </p:cNvPr>
          <p:cNvSpPr/>
          <p:nvPr/>
        </p:nvSpPr>
        <p:spPr>
          <a:xfrm>
            <a:off x="6485575" y="2875570"/>
            <a:ext cx="525380" cy="3741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P2</a:t>
            </a:r>
          </a:p>
        </p:txBody>
      </p:sp>
    </p:spTree>
    <p:extLst>
      <p:ext uri="{BB962C8B-B14F-4D97-AF65-F5344CB8AC3E}">
        <p14:creationId xmlns:p14="http://schemas.microsoft.com/office/powerpoint/2010/main" val="2339490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4EA167-2E24-4484-8325-79D06AF48B82}"/>
              </a:ext>
            </a:extLst>
          </p:cNvPr>
          <p:cNvSpPr>
            <a:spLocks noGrp="1"/>
          </p:cNvSpPr>
          <p:nvPr>
            <p:ph type="title"/>
          </p:nvPr>
        </p:nvSpPr>
        <p:spPr>
          <a:xfrm>
            <a:off x="838200" y="365125"/>
            <a:ext cx="10515600" cy="436733"/>
          </a:xfrm>
        </p:spPr>
        <p:txBody>
          <a:bodyPr>
            <a:noAutofit/>
          </a:bodyPr>
          <a:lstStyle/>
          <a:p>
            <a:r>
              <a:rPr lang="en-US" sz="2800" b="1" dirty="0">
                <a:solidFill>
                  <a:srgbClr val="FF0000"/>
                </a:solidFill>
                <a:latin typeface="Times New Roman" panose="02020603050405020304" pitchFamily="18" charset="0"/>
                <a:cs typeface="Times New Roman" panose="02020603050405020304" pitchFamily="18" charset="0"/>
              </a:rPr>
              <a:t>Micro Dynamics</a:t>
            </a:r>
          </a:p>
        </p:txBody>
      </p:sp>
      <p:sp>
        <p:nvSpPr>
          <p:cNvPr id="6" name="Content Placeholder 5">
            <a:extLst>
              <a:ext uri="{FF2B5EF4-FFF2-40B4-BE49-F238E27FC236}">
                <a16:creationId xmlns:a16="http://schemas.microsoft.com/office/drawing/2014/main" id="{4EB4095E-9B85-4984-B3EA-869FE8E565BA}"/>
              </a:ext>
            </a:extLst>
          </p:cNvPr>
          <p:cNvSpPr>
            <a:spLocks noGrp="1"/>
          </p:cNvSpPr>
          <p:nvPr>
            <p:ph idx="1"/>
          </p:nvPr>
        </p:nvSpPr>
        <p:spPr>
          <a:xfrm>
            <a:off x="295422" y="801858"/>
            <a:ext cx="11549575" cy="586622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There is always change in time. This change brings change in price and the demand and supply of quantity of commodities. Consequently there is a change in equilibrium. Therefore micro dynamics refers to that situation of equilibrium in which an equilibrium of different variables goes through disequilibrium and new equilibrium establishes. Hence micro dynamics is the study of the process which shows how the initial equilibrium attains. Micro dynamics can also be explained by the following figure. </a:t>
            </a:r>
          </a:p>
          <a:p>
            <a:pPr algn="just"/>
            <a:r>
              <a:rPr lang="en-US" dirty="0">
                <a:latin typeface="Times New Roman" panose="02020603050405020304" pitchFamily="18" charset="0"/>
                <a:cs typeface="Times New Roman" panose="02020603050405020304" pitchFamily="18" charset="0"/>
              </a:rPr>
              <a:t>In the figure, E is the initial point of equilibrium at which OP</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price and OQ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quantity are the equilibrium price and equilibrium quantity. Now let us suppose that there is an increase in income at given price OP</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 increase in income causes a shift in demand curve from DD to D1D1. This brings about disequilibrium persists until the new equilibrium reached at point E</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Let’s start the process from disequilibrium to new equilibrium. The increase in demand can not be fulfilled by increasing in supply immediately. So, the price level rises from OP</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to OP</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by EA. This rise in price encourages the suppliers to increase in supply.</a:t>
            </a:r>
          </a:p>
        </p:txBody>
      </p:sp>
    </p:spTree>
    <p:extLst>
      <p:ext uri="{BB962C8B-B14F-4D97-AF65-F5344CB8AC3E}">
        <p14:creationId xmlns:p14="http://schemas.microsoft.com/office/powerpoint/2010/main" val="135066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C850-20BC-4204-A86B-4F7828328072}"/>
              </a:ext>
            </a:extLst>
          </p:cNvPr>
          <p:cNvSpPr>
            <a:spLocks noGrp="1"/>
          </p:cNvSpPr>
          <p:nvPr>
            <p:ph type="title"/>
          </p:nvPr>
        </p:nvSpPr>
        <p:spPr>
          <a:xfrm>
            <a:off x="838200" y="365126"/>
            <a:ext cx="10515600" cy="315912"/>
          </a:xfrm>
        </p:spPr>
        <p:txBody>
          <a:bodyPr>
            <a:noAutofit/>
          </a:bodyPr>
          <a:lstStyle/>
          <a:p>
            <a:r>
              <a:rPr lang="en-US" sz="2800" dirty="0" err="1">
                <a:latin typeface="Times New Roman" panose="02020603050405020304" pitchFamily="18" charset="0"/>
                <a:cs typeface="Times New Roman" panose="02020603050405020304" pitchFamily="18" charset="0"/>
              </a:rPr>
              <a:t>Contd</a:t>
            </a:r>
            <a:r>
              <a:rPr lang="en-US"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81E8942-23F3-4129-A63F-11965F56A59D}"/>
              </a:ext>
            </a:extLst>
          </p:cNvPr>
          <p:cNvSpPr>
            <a:spLocks noGrp="1"/>
          </p:cNvSpPr>
          <p:nvPr>
            <p:ph sz="half" idx="1"/>
          </p:nvPr>
        </p:nvSpPr>
        <p:spPr>
          <a:xfrm>
            <a:off x="591951" y="986590"/>
            <a:ext cx="5059685" cy="5305926"/>
          </a:xfrm>
          <a:ln>
            <a:solidFill>
              <a:schemeClr val="accent6"/>
            </a:solidFill>
          </a:ln>
        </p:spPr>
        <p:txBody>
          <a:bodyPr/>
          <a:lstStyle/>
          <a:p>
            <a:pPr marL="0" indent="0">
              <a:buNone/>
            </a:pPr>
            <a:endParaRPr lang="en-US" dirty="0"/>
          </a:p>
        </p:txBody>
      </p:sp>
      <p:sp>
        <p:nvSpPr>
          <p:cNvPr id="4" name="Content Placeholder 3">
            <a:extLst>
              <a:ext uri="{FF2B5EF4-FFF2-40B4-BE49-F238E27FC236}">
                <a16:creationId xmlns:a16="http://schemas.microsoft.com/office/drawing/2014/main" id="{B8837F6F-AB61-46FA-A900-EC075737900F}"/>
              </a:ext>
            </a:extLst>
          </p:cNvPr>
          <p:cNvSpPr>
            <a:spLocks noGrp="1"/>
          </p:cNvSpPr>
          <p:nvPr>
            <p:ph sz="half" idx="2"/>
          </p:nvPr>
        </p:nvSpPr>
        <p:spPr>
          <a:xfrm>
            <a:off x="5029200" y="866274"/>
            <a:ext cx="6978316" cy="584734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a:extLst>
              <a:ext uri="{FF2B5EF4-FFF2-40B4-BE49-F238E27FC236}">
                <a16:creationId xmlns:a16="http://schemas.microsoft.com/office/drawing/2014/main" id="{2164E498-AF29-4C9A-B230-6AD665E4E0C3}"/>
              </a:ext>
            </a:extLst>
          </p:cNvPr>
          <p:cNvCxnSpPr>
            <a:cxnSpLocks/>
          </p:cNvCxnSpPr>
          <p:nvPr/>
        </p:nvCxnSpPr>
        <p:spPr>
          <a:xfrm flipV="1">
            <a:off x="6344526" y="1334670"/>
            <a:ext cx="0" cy="42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C094A3E2-4CDF-400D-AB82-F86EC439BF79}"/>
              </a:ext>
            </a:extLst>
          </p:cNvPr>
          <p:cNvCxnSpPr>
            <a:cxnSpLocks/>
          </p:cNvCxnSpPr>
          <p:nvPr/>
        </p:nvCxnSpPr>
        <p:spPr>
          <a:xfrm>
            <a:off x="6330458" y="5542671"/>
            <a:ext cx="5009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D5A2FDC-621E-4231-9A38-4090A621E100}"/>
              </a:ext>
            </a:extLst>
          </p:cNvPr>
          <p:cNvCxnSpPr>
            <a:cxnSpLocks/>
          </p:cNvCxnSpPr>
          <p:nvPr/>
        </p:nvCxnSpPr>
        <p:spPr>
          <a:xfrm>
            <a:off x="6611813" y="2264898"/>
            <a:ext cx="3756076" cy="292608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04461C5-7933-4F17-AA32-8BAFD62C4700}"/>
              </a:ext>
            </a:extLst>
          </p:cNvPr>
          <p:cNvCxnSpPr>
            <a:cxnSpLocks/>
          </p:cNvCxnSpPr>
          <p:nvPr/>
        </p:nvCxnSpPr>
        <p:spPr>
          <a:xfrm>
            <a:off x="7149902" y="1828798"/>
            <a:ext cx="3710356" cy="281354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C6C1009-7C05-4D37-AD61-C56D0BA4852A}"/>
              </a:ext>
            </a:extLst>
          </p:cNvPr>
          <p:cNvCxnSpPr/>
          <p:nvPr/>
        </p:nvCxnSpPr>
        <p:spPr>
          <a:xfrm flipH="1">
            <a:off x="7329268" y="1667022"/>
            <a:ext cx="2926080" cy="352395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938C25D-4441-4A30-9C61-4B30885B4ABB}"/>
              </a:ext>
            </a:extLst>
          </p:cNvPr>
          <p:cNvCxnSpPr/>
          <p:nvPr/>
        </p:nvCxnSpPr>
        <p:spPr>
          <a:xfrm flipV="1">
            <a:off x="8503919" y="2813538"/>
            <a:ext cx="0" cy="272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2CCFF6A-61CF-4012-B320-93A6E5A278F7}"/>
              </a:ext>
            </a:extLst>
          </p:cNvPr>
          <p:cNvCxnSpPr/>
          <p:nvPr/>
        </p:nvCxnSpPr>
        <p:spPr>
          <a:xfrm>
            <a:off x="6344526" y="2813538"/>
            <a:ext cx="2968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66A1EEB-0A58-48B3-B1DE-1413D94EC497}"/>
              </a:ext>
            </a:extLst>
          </p:cNvPr>
          <p:cNvCxnSpPr>
            <a:cxnSpLocks/>
          </p:cNvCxnSpPr>
          <p:nvPr/>
        </p:nvCxnSpPr>
        <p:spPr>
          <a:xfrm>
            <a:off x="9298744" y="2813538"/>
            <a:ext cx="0" cy="275727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8708F65-C2D6-4918-8B08-2B4666E270EA}"/>
              </a:ext>
            </a:extLst>
          </p:cNvPr>
          <p:cNvCxnSpPr/>
          <p:nvPr/>
        </p:nvCxnSpPr>
        <p:spPr>
          <a:xfrm flipH="1">
            <a:off x="6344526" y="3436034"/>
            <a:ext cx="2968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A42C929-A7DB-43E2-B708-EEB644485D60}"/>
              </a:ext>
            </a:extLst>
          </p:cNvPr>
          <p:cNvCxnSpPr>
            <a:cxnSpLocks/>
          </p:cNvCxnSpPr>
          <p:nvPr/>
        </p:nvCxnSpPr>
        <p:spPr>
          <a:xfrm flipV="1">
            <a:off x="8821027" y="3094895"/>
            <a:ext cx="0" cy="2475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C1BEA1B-519A-470F-9979-FE295A9A59F7}"/>
              </a:ext>
            </a:extLst>
          </p:cNvPr>
          <p:cNvCxnSpPr>
            <a:cxnSpLocks/>
          </p:cNvCxnSpPr>
          <p:nvPr/>
        </p:nvCxnSpPr>
        <p:spPr>
          <a:xfrm>
            <a:off x="6344526" y="3108963"/>
            <a:ext cx="27854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D0C4AB8-FA15-4F13-8367-B3826BEE3E19}"/>
              </a:ext>
            </a:extLst>
          </p:cNvPr>
          <p:cNvCxnSpPr/>
          <p:nvPr/>
        </p:nvCxnSpPr>
        <p:spPr>
          <a:xfrm flipH="1">
            <a:off x="6344526" y="3319977"/>
            <a:ext cx="27572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1795284-427E-4A73-B395-445B6AED87FE}"/>
              </a:ext>
            </a:extLst>
          </p:cNvPr>
          <p:cNvCxnSpPr/>
          <p:nvPr/>
        </p:nvCxnSpPr>
        <p:spPr>
          <a:xfrm>
            <a:off x="9101796" y="3108963"/>
            <a:ext cx="0" cy="241436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DD5DF8C-D38E-420E-A814-07BFFA7220FA}"/>
              </a:ext>
            </a:extLst>
          </p:cNvPr>
          <p:cNvCxnSpPr>
            <a:cxnSpLocks/>
          </p:cNvCxnSpPr>
          <p:nvPr/>
        </p:nvCxnSpPr>
        <p:spPr>
          <a:xfrm flipH="1" flipV="1">
            <a:off x="8915844" y="3142671"/>
            <a:ext cx="18378" cy="241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75D301E-5DF4-4DD7-8289-296A7E9EF599}"/>
              </a:ext>
            </a:extLst>
          </p:cNvPr>
          <p:cNvSpPr txBox="1"/>
          <p:nvPr/>
        </p:nvSpPr>
        <p:spPr>
          <a:xfrm>
            <a:off x="5987531" y="3254697"/>
            <a:ext cx="858134" cy="369332"/>
          </a:xfrm>
          <a:prstGeom prst="rect">
            <a:avLst/>
          </a:prstGeom>
          <a:noFill/>
        </p:spPr>
        <p:txBody>
          <a:bodyPr wrap="square" rtlCol="0">
            <a:spAutoFit/>
          </a:bodyPr>
          <a:lstStyle/>
          <a:p>
            <a:r>
              <a:rPr lang="en-US" dirty="0"/>
              <a:t>p</a:t>
            </a:r>
            <a:r>
              <a:rPr lang="en-US" baseline="-25000" dirty="0"/>
              <a:t>1</a:t>
            </a:r>
            <a:endParaRPr lang="en-US" dirty="0"/>
          </a:p>
        </p:txBody>
      </p:sp>
      <p:sp>
        <p:nvSpPr>
          <p:cNvPr id="23" name="TextBox 22">
            <a:extLst>
              <a:ext uri="{FF2B5EF4-FFF2-40B4-BE49-F238E27FC236}">
                <a16:creationId xmlns:a16="http://schemas.microsoft.com/office/drawing/2014/main" id="{C76C18A5-D760-46EB-8326-5DF5AF78A03C}"/>
              </a:ext>
            </a:extLst>
          </p:cNvPr>
          <p:cNvSpPr txBox="1"/>
          <p:nvPr/>
        </p:nvSpPr>
        <p:spPr>
          <a:xfrm>
            <a:off x="6015639" y="3052634"/>
            <a:ext cx="444056" cy="369332"/>
          </a:xfrm>
          <a:prstGeom prst="rect">
            <a:avLst/>
          </a:prstGeom>
          <a:noFill/>
        </p:spPr>
        <p:txBody>
          <a:bodyPr wrap="square" rtlCol="0">
            <a:spAutoFit/>
          </a:bodyPr>
          <a:lstStyle/>
          <a:p>
            <a:r>
              <a:rPr lang="en-US" dirty="0"/>
              <a:t>p</a:t>
            </a:r>
            <a:r>
              <a:rPr lang="en-US" baseline="-25000" dirty="0"/>
              <a:t>2</a:t>
            </a:r>
            <a:endParaRPr lang="en-US" dirty="0"/>
          </a:p>
        </p:txBody>
      </p:sp>
      <p:sp>
        <p:nvSpPr>
          <p:cNvPr id="25" name="TextBox 24">
            <a:extLst>
              <a:ext uri="{FF2B5EF4-FFF2-40B4-BE49-F238E27FC236}">
                <a16:creationId xmlns:a16="http://schemas.microsoft.com/office/drawing/2014/main" id="{B925C92D-629A-4C60-8CF0-B10F945AC850}"/>
              </a:ext>
            </a:extLst>
          </p:cNvPr>
          <p:cNvSpPr txBox="1"/>
          <p:nvPr/>
        </p:nvSpPr>
        <p:spPr>
          <a:xfrm>
            <a:off x="6002644" y="2886094"/>
            <a:ext cx="858134" cy="369332"/>
          </a:xfrm>
          <a:prstGeom prst="rect">
            <a:avLst/>
          </a:prstGeom>
          <a:noFill/>
        </p:spPr>
        <p:txBody>
          <a:bodyPr wrap="square" rtlCol="0">
            <a:spAutoFit/>
          </a:bodyPr>
          <a:lstStyle/>
          <a:p>
            <a:r>
              <a:rPr lang="en-US" dirty="0"/>
              <a:t>p</a:t>
            </a:r>
            <a:r>
              <a:rPr lang="en-US" baseline="-25000" dirty="0"/>
              <a:t>3</a:t>
            </a:r>
            <a:endParaRPr lang="en-US" dirty="0"/>
          </a:p>
        </p:txBody>
      </p:sp>
      <p:sp>
        <p:nvSpPr>
          <p:cNvPr id="27" name="TextBox 26">
            <a:extLst>
              <a:ext uri="{FF2B5EF4-FFF2-40B4-BE49-F238E27FC236}">
                <a16:creationId xmlns:a16="http://schemas.microsoft.com/office/drawing/2014/main" id="{604F03B6-578F-4242-A2F0-82F67EE7B247}"/>
              </a:ext>
            </a:extLst>
          </p:cNvPr>
          <p:cNvSpPr txBox="1"/>
          <p:nvPr/>
        </p:nvSpPr>
        <p:spPr>
          <a:xfrm>
            <a:off x="6022724" y="2634125"/>
            <a:ext cx="858134" cy="369332"/>
          </a:xfrm>
          <a:prstGeom prst="rect">
            <a:avLst/>
          </a:prstGeom>
          <a:noFill/>
        </p:spPr>
        <p:txBody>
          <a:bodyPr wrap="square" rtlCol="0">
            <a:spAutoFit/>
          </a:bodyPr>
          <a:lstStyle/>
          <a:p>
            <a:r>
              <a:rPr lang="en-US" dirty="0"/>
              <a:t>p</a:t>
            </a:r>
            <a:r>
              <a:rPr lang="en-US" baseline="-25000" dirty="0"/>
              <a:t>4</a:t>
            </a:r>
            <a:endParaRPr lang="en-US" dirty="0"/>
          </a:p>
        </p:txBody>
      </p:sp>
      <p:sp>
        <p:nvSpPr>
          <p:cNvPr id="29" name="TextBox 28">
            <a:extLst>
              <a:ext uri="{FF2B5EF4-FFF2-40B4-BE49-F238E27FC236}">
                <a16:creationId xmlns:a16="http://schemas.microsoft.com/office/drawing/2014/main" id="{8E6A2964-DC88-439B-B063-973CCB0BFEF3}"/>
              </a:ext>
            </a:extLst>
          </p:cNvPr>
          <p:cNvSpPr txBox="1"/>
          <p:nvPr/>
        </p:nvSpPr>
        <p:spPr>
          <a:xfrm rot="16200000">
            <a:off x="5492596" y="2997165"/>
            <a:ext cx="858134" cy="369332"/>
          </a:xfrm>
          <a:prstGeom prst="rect">
            <a:avLst/>
          </a:prstGeom>
          <a:noFill/>
        </p:spPr>
        <p:txBody>
          <a:bodyPr wrap="square" rtlCol="0">
            <a:spAutoFit/>
          </a:bodyPr>
          <a:lstStyle/>
          <a:p>
            <a:r>
              <a:rPr lang="en-US" dirty="0"/>
              <a:t>Price</a:t>
            </a:r>
          </a:p>
        </p:txBody>
      </p:sp>
      <p:sp>
        <p:nvSpPr>
          <p:cNvPr id="31" name="TextBox 30">
            <a:extLst>
              <a:ext uri="{FF2B5EF4-FFF2-40B4-BE49-F238E27FC236}">
                <a16:creationId xmlns:a16="http://schemas.microsoft.com/office/drawing/2014/main" id="{04E39D57-A8B5-4BFC-9735-062509F8FBC8}"/>
              </a:ext>
            </a:extLst>
          </p:cNvPr>
          <p:cNvSpPr txBox="1"/>
          <p:nvPr/>
        </p:nvSpPr>
        <p:spPr>
          <a:xfrm>
            <a:off x="8264946" y="5464496"/>
            <a:ext cx="483580" cy="373598"/>
          </a:xfrm>
          <a:prstGeom prst="rect">
            <a:avLst/>
          </a:prstGeom>
          <a:noFill/>
        </p:spPr>
        <p:txBody>
          <a:bodyPr wrap="square" rtlCol="0">
            <a:spAutoFit/>
          </a:bodyPr>
          <a:lstStyle/>
          <a:p>
            <a:r>
              <a:rPr lang="en-US" dirty="0"/>
              <a:t>Q</a:t>
            </a:r>
            <a:r>
              <a:rPr lang="en-US" baseline="-25000" dirty="0"/>
              <a:t>1</a:t>
            </a:r>
            <a:endParaRPr lang="en-US" dirty="0"/>
          </a:p>
        </p:txBody>
      </p:sp>
      <p:sp>
        <p:nvSpPr>
          <p:cNvPr id="19" name="Rectangle 18">
            <a:extLst>
              <a:ext uri="{FF2B5EF4-FFF2-40B4-BE49-F238E27FC236}">
                <a16:creationId xmlns:a16="http://schemas.microsoft.com/office/drawing/2014/main" id="{4297C5CB-BA4B-4D98-8E6F-BC391AF966C8}"/>
              </a:ext>
            </a:extLst>
          </p:cNvPr>
          <p:cNvSpPr/>
          <p:nvPr/>
        </p:nvSpPr>
        <p:spPr>
          <a:xfrm>
            <a:off x="8483904" y="5522028"/>
            <a:ext cx="472890" cy="28098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a:t>
            </a:r>
            <a:r>
              <a:rPr lang="en-US" baseline="-25000" dirty="0"/>
              <a:t>2</a:t>
            </a:r>
            <a:endParaRPr lang="en-US" dirty="0"/>
          </a:p>
        </p:txBody>
      </p:sp>
      <p:sp>
        <p:nvSpPr>
          <p:cNvPr id="20" name="Rectangle 19">
            <a:extLst>
              <a:ext uri="{FF2B5EF4-FFF2-40B4-BE49-F238E27FC236}">
                <a16:creationId xmlns:a16="http://schemas.microsoft.com/office/drawing/2014/main" id="{4120E76B-8709-4913-A0A1-B827B1F746A5}"/>
              </a:ext>
            </a:extLst>
          </p:cNvPr>
          <p:cNvSpPr/>
          <p:nvPr/>
        </p:nvSpPr>
        <p:spPr>
          <a:xfrm>
            <a:off x="2597374" y="2668856"/>
            <a:ext cx="648040" cy="4185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CD04CB54-AA62-4D39-8ED7-99F9F76E8B00}"/>
              </a:ext>
            </a:extLst>
          </p:cNvPr>
          <p:cNvSpPr/>
          <p:nvPr/>
        </p:nvSpPr>
        <p:spPr>
          <a:xfrm>
            <a:off x="8661939" y="5548643"/>
            <a:ext cx="493295" cy="2278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a:t>
            </a:r>
            <a:r>
              <a:rPr lang="en-US" baseline="-25000" dirty="0"/>
              <a:t>3</a:t>
            </a:r>
            <a:endParaRPr lang="en-US" dirty="0"/>
          </a:p>
        </p:txBody>
      </p:sp>
      <p:sp>
        <p:nvSpPr>
          <p:cNvPr id="24" name="Rectangle 23">
            <a:extLst>
              <a:ext uri="{FF2B5EF4-FFF2-40B4-BE49-F238E27FC236}">
                <a16:creationId xmlns:a16="http://schemas.microsoft.com/office/drawing/2014/main" id="{8FE65B0D-6122-4AE0-B112-13290C41D288}"/>
              </a:ext>
            </a:extLst>
          </p:cNvPr>
          <p:cNvSpPr/>
          <p:nvPr/>
        </p:nvSpPr>
        <p:spPr>
          <a:xfrm>
            <a:off x="9144086" y="5537390"/>
            <a:ext cx="445169" cy="2278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a:t>
            </a:r>
            <a:r>
              <a:rPr lang="en-US" baseline="-25000" dirty="0"/>
              <a:t>5</a:t>
            </a:r>
            <a:endParaRPr lang="en-US" dirty="0"/>
          </a:p>
        </p:txBody>
      </p:sp>
      <p:sp>
        <p:nvSpPr>
          <p:cNvPr id="26" name="Rectangle 25">
            <a:extLst>
              <a:ext uri="{FF2B5EF4-FFF2-40B4-BE49-F238E27FC236}">
                <a16:creationId xmlns:a16="http://schemas.microsoft.com/office/drawing/2014/main" id="{D666C66D-C043-4ED9-8ACC-82EB15EA1906}"/>
              </a:ext>
            </a:extLst>
          </p:cNvPr>
          <p:cNvSpPr/>
          <p:nvPr/>
        </p:nvSpPr>
        <p:spPr>
          <a:xfrm>
            <a:off x="8888124" y="5556209"/>
            <a:ext cx="472890" cy="1998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a:t>
            </a:r>
            <a:r>
              <a:rPr lang="en-US" baseline="-25000" dirty="0"/>
              <a:t>4</a:t>
            </a:r>
            <a:endParaRPr lang="en-US" dirty="0"/>
          </a:p>
        </p:txBody>
      </p:sp>
      <p:sp>
        <p:nvSpPr>
          <p:cNvPr id="28" name="Rectangle 27">
            <a:extLst>
              <a:ext uri="{FF2B5EF4-FFF2-40B4-BE49-F238E27FC236}">
                <a16:creationId xmlns:a16="http://schemas.microsoft.com/office/drawing/2014/main" id="{A5B05D2F-C283-4153-B120-0F7B3D88E38A}"/>
              </a:ext>
            </a:extLst>
          </p:cNvPr>
          <p:cNvSpPr/>
          <p:nvPr/>
        </p:nvSpPr>
        <p:spPr>
          <a:xfrm>
            <a:off x="6370750" y="2065696"/>
            <a:ext cx="348484" cy="2506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3" name="Rectangle 32">
            <a:extLst>
              <a:ext uri="{FF2B5EF4-FFF2-40B4-BE49-F238E27FC236}">
                <a16:creationId xmlns:a16="http://schemas.microsoft.com/office/drawing/2014/main" id="{5408323E-6494-4BC7-BFF7-440B137D34BB}"/>
              </a:ext>
            </a:extLst>
          </p:cNvPr>
          <p:cNvSpPr/>
          <p:nvPr/>
        </p:nvSpPr>
        <p:spPr>
          <a:xfrm>
            <a:off x="10275363" y="5101831"/>
            <a:ext cx="404296" cy="2519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4" name="Rectangle 33">
            <a:extLst>
              <a:ext uri="{FF2B5EF4-FFF2-40B4-BE49-F238E27FC236}">
                <a16:creationId xmlns:a16="http://schemas.microsoft.com/office/drawing/2014/main" id="{FA41C86E-8DB2-415B-B5B3-8ED6768AEB30}"/>
              </a:ext>
            </a:extLst>
          </p:cNvPr>
          <p:cNvSpPr/>
          <p:nvPr/>
        </p:nvSpPr>
        <p:spPr>
          <a:xfrm>
            <a:off x="6766632" y="1565034"/>
            <a:ext cx="514864" cy="29893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r>
              <a:rPr lang="en-US" baseline="-25000" dirty="0"/>
              <a:t>1</a:t>
            </a:r>
            <a:endParaRPr lang="en-US" dirty="0"/>
          </a:p>
        </p:txBody>
      </p:sp>
      <p:sp>
        <p:nvSpPr>
          <p:cNvPr id="35" name="Rectangle 34">
            <a:extLst>
              <a:ext uri="{FF2B5EF4-FFF2-40B4-BE49-F238E27FC236}">
                <a16:creationId xmlns:a16="http://schemas.microsoft.com/office/drawing/2014/main" id="{035C3BF0-639C-4BEE-8DB7-340F9BB5E675}"/>
              </a:ext>
            </a:extLst>
          </p:cNvPr>
          <p:cNvSpPr/>
          <p:nvPr/>
        </p:nvSpPr>
        <p:spPr>
          <a:xfrm>
            <a:off x="10804631" y="4502754"/>
            <a:ext cx="404296"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r>
              <a:rPr lang="en-US" baseline="-25000" dirty="0"/>
              <a:t>1</a:t>
            </a:r>
            <a:endParaRPr lang="en-US" dirty="0"/>
          </a:p>
        </p:txBody>
      </p:sp>
      <p:sp>
        <p:nvSpPr>
          <p:cNvPr id="36" name="Rectangle 35">
            <a:extLst>
              <a:ext uri="{FF2B5EF4-FFF2-40B4-BE49-F238E27FC236}">
                <a16:creationId xmlns:a16="http://schemas.microsoft.com/office/drawing/2014/main" id="{DCFA9894-ABDF-4E1F-A370-E1EF52C4A48D}"/>
              </a:ext>
            </a:extLst>
          </p:cNvPr>
          <p:cNvSpPr/>
          <p:nvPr/>
        </p:nvSpPr>
        <p:spPr>
          <a:xfrm>
            <a:off x="7111529" y="5162077"/>
            <a:ext cx="296100" cy="2519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37" name="Rectangle 36">
            <a:extLst>
              <a:ext uri="{FF2B5EF4-FFF2-40B4-BE49-F238E27FC236}">
                <a16:creationId xmlns:a16="http://schemas.microsoft.com/office/drawing/2014/main" id="{BE365D3E-4E26-4643-8505-4CAE94CF43B1}"/>
              </a:ext>
            </a:extLst>
          </p:cNvPr>
          <p:cNvSpPr/>
          <p:nvPr/>
        </p:nvSpPr>
        <p:spPr>
          <a:xfrm>
            <a:off x="10152770" y="1473433"/>
            <a:ext cx="327660" cy="25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38" name="Rectangle 37">
            <a:extLst>
              <a:ext uri="{FF2B5EF4-FFF2-40B4-BE49-F238E27FC236}">
                <a16:creationId xmlns:a16="http://schemas.microsoft.com/office/drawing/2014/main" id="{89029817-4351-48D0-B1BF-B60F1224F2C2}"/>
              </a:ext>
            </a:extLst>
          </p:cNvPr>
          <p:cNvSpPr/>
          <p:nvPr/>
        </p:nvSpPr>
        <p:spPr>
          <a:xfrm>
            <a:off x="6036802" y="5498602"/>
            <a:ext cx="408552" cy="21723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1940A89B-BAAF-43C0-85E8-DD913321C10C}"/>
              </a:ext>
            </a:extLst>
          </p:cNvPr>
          <p:cNvSpPr/>
          <p:nvPr/>
        </p:nvSpPr>
        <p:spPr>
          <a:xfrm>
            <a:off x="6102848" y="1093391"/>
            <a:ext cx="459817" cy="1938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40" name="Rectangle 39">
            <a:extLst>
              <a:ext uri="{FF2B5EF4-FFF2-40B4-BE49-F238E27FC236}">
                <a16:creationId xmlns:a16="http://schemas.microsoft.com/office/drawing/2014/main" id="{5DBA61A3-40CD-4583-9D46-0F69AE192981}"/>
              </a:ext>
            </a:extLst>
          </p:cNvPr>
          <p:cNvSpPr/>
          <p:nvPr/>
        </p:nvSpPr>
        <p:spPr>
          <a:xfrm>
            <a:off x="11321603" y="5441336"/>
            <a:ext cx="325853" cy="2297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a:t>
            </a:r>
          </a:p>
        </p:txBody>
      </p:sp>
      <p:sp>
        <p:nvSpPr>
          <p:cNvPr id="41" name="Rectangle 40">
            <a:extLst>
              <a:ext uri="{FF2B5EF4-FFF2-40B4-BE49-F238E27FC236}">
                <a16:creationId xmlns:a16="http://schemas.microsoft.com/office/drawing/2014/main" id="{D87A0F51-6FAD-4598-A48E-C0A49BA5F093}"/>
              </a:ext>
            </a:extLst>
          </p:cNvPr>
          <p:cNvSpPr/>
          <p:nvPr/>
        </p:nvSpPr>
        <p:spPr>
          <a:xfrm>
            <a:off x="8168929" y="3630731"/>
            <a:ext cx="344227" cy="2506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42" name="Rectangle 41">
            <a:extLst>
              <a:ext uri="{FF2B5EF4-FFF2-40B4-BE49-F238E27FC236}">
                <a16:creationId xmlns:a16="http://schemas.microsoft.com/office/drawing/2014/main" id="{4FE5C313-D1ED-4133-9C5A-7C6E5AF0CD0C}"/>
              </a:ext>
            </a:extLst>
          </p:cNvPr>
          <p:cNvSpPr/>
          <p:nvPr/>
        </p:nvSpPr>
        <p:spPr>
          <a:xfrm>
            <a:off x="8776586" y="2873004"/>
            <a:ext cx="460877" cy="21723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r>
              <a:rPr lang="en-US" baseline="-25000" dirty="0"/>
              <a:t>1</a:t>
            </a:r>
            <a:endParaRPr lang="en-US" dirty="0"/>
          </a:p>
        </p:txBody>
      </p:sp>
      <p:sp>
        <p:nvSpPr>
          <p:cNvPr id="43" name="Rectangle 42">
            <a:extLst>
              <a:ext uri="{FF2B5EF4-FFF2-40B4-BE49-F238E27FC236}">
                <a16:creationId xmlns:a16="http://schemas.microsoft.com/office/drawing/2014/main" id="{4EA47B84-273C-4A61-A140-5AF1CC21A34F}"/>
              </a:ext>
            </a:extLst>
          </p:cNvPr>
          <p:cNvSpPr/>
          <p:nvPr/>
        </p:nvSpPr>
        <p:spPr>
          <a:xfrm>
            <a:off x="8341042" y="5807189"/>
            <a:ext cx="1046747" cy="25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Quantity</a:t>
            </a:r>
          </a:p>
        </p:txBody>
      </p:sp>
    </p:spTree>
    <p:extLst>
      <p:ext uri="{BB962C8B-B14F-4D97-AF65-F5344CB8AC3E}">
        <p14:creationId xmlns:p14="http://schemas.microsoft.com/office/powerpoint/2010/main" val="357297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BC29-FAD5-41E4-9CD2-44F91F76DD30}"/>
              </a:ext>
            </a:extLst>
          </p:cNvPr>
          <p:cNvSpPr>
            <a:spLocks noGrp="1"/>
          </p:cNvSpPr>
          <p:nvPr>
            <p:ph type="title"/>
          </p:nvPr>
        </p:nvSpPr>
        <p:spPr>
          <a:xfrm>
            <a:off x="838200" y="407963"/>
            <a:ext cx="10401886" cy="422031"/>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F031D0C2-31BC-4BD6-A987-759B8E95D7D4}"/>
              </a:ext>
            </a:extLst>
          </p:cNvPr>
          <p:cNvSpPr>
            <a:spLocks noGrp="1"/>
          </p:cNvSpPr>
          <p:nvPr>
            <p:ph idx="1"/>
          </p:nvPr>
        </p:nvSpPr>
        <p:spPr>
          <a:xfrm>
            <a:off x="548640" y="1758462"/>
            <a:ext cx="11113477" cy="50995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Some Important Terminology Regarding Economics</a:t>
            </a:r>
          </a:p>
          <a:p>
            <a:pPr marL="0" indent="0" algn="just">
              <a:buNone/>
            </a:pPr>
            <a:r>
              <a:rPr lang="en-US" dirty="0">
                <a:latin typeface="Times New Roman" panose="02020603050405020304" pitchFamily="18" charset="0"/>
                <a:cs typeface="Times New Roman" panose="02020603050405020304" pitchFamily="18" charset="0"/>
              </a:rPr>
              <a:t>Economics:- The word ‘Economics’ is derived from Greek word ‘</a:t>
            </a:r>
            <a:r>
              <a:rPr lang="en-US" dirty="0" err="1">
                <a:latin typeface="Times New Roman" panose="02020603050405020304" pitchFamily="18" charset="0"/>
                <a:cs typeface="Times New Roman" panose="02020603050405020304" pitchFamily="18" charset="0"/>
              </a:rPr>
              <a:t>Oekonomicus</a:t>
            </a:r>
            <a:r>
              <a:rPr lang="en-US" dirty="0">
                <a:latin typeface="Times New Roman" panose="02020603050405020304" pitchFamily="18" charset="0"/>
                <a:cs typeface="Times New Roman" panose="02020603050405020304" pitchFamily="18" charset="0"/>
              </a:rPr>
              <a:t>’. In Greek, ‘</a:t>
            </a:r>
            <a:r>
              <a:rPr lang="en-US" dirty="0" err="1">
                <a:latin typeface="Times New Roman" panose="02020603050405020304" pitchFamily="18" charset="0"/>
                <a:cs typeface="Times New Roman" panose="02020603050405020304" pitchFamily="18" charset="0"/>
              </a:rPr>
              <a:t>Oeko</a:t>
            </a:r>
            <a:r>
              <a:rPr lang="en-US" dirty="0">
                <a:latin typeface="Times New Roman" panose="02020603050405020304" pitchFamily="18" charset="0"/>
                <a:cs typeface="Times New Roman" panose="02020603050405020304" pitchFamily="18" charset="0"/>
              </a:rPr>
              <a:t>’ means households and ‘</a:t>
            </a:r>
            <a:r>
              <a:rPr lang="en-US" dirty="0" err="1">
                <a:latin typeface="Times New Roman" panose="02020603050405020304" pitchFamily="18" charset="0"/>
                <a:cs typeface="Times New Roman" panose="02020603050405020304" pitchFamily="18" charset="0"/>
              </a:rPr>
              <a:t>nomicus</a:t>
            </a:r>
            <a:r>
              <a:rPr lang="en-US" dirty="0">
                <a:latin typeface="Times New Roman" panose="02020603050405020304" pitchFamily="18" charset="0"/>
                <a:cs typeface="Times New Roman" panose="02020603050405020304" pitchFamily="18" charset="0"/>
              </a:rPr>
              <a:t>’ means study. Economics is the study of man’s livelihood. It studies how he earns and how he spends. The focus of the economic study is human welfare and happiness. </a:t>
            </a:r>
          </a:p>
          <a:p>
            <a:pPr marL="0" indent="0" algn="just">
              <a:buNone/>
            </a:pPr>
            <a:r>
              <a:rPr lang="en-US" dirty="0">
                <a:latin typeface="Times New Roman" panose="02020603050405020304" pitchFamily="18" charset="0"/>
                <a:cs typeface="Times New Roman" panose="02020603050405020304" pitchFamily="18" charset="0"/>
              </a:rPr>
              <a:t>Development of Economics </a:t>
            </a: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Classical Period (1776-1890): </a:t>
            </a:r>
            <a:r>
              <a:rPr lang="en-US" dirty="0">
                <a:latin typeface="Times New Roman" panose="02020603050405020304" pitchFamily="18" charset="0"/>
                <a:cs typeface="Times New Roman" panose="02020603050405020304" pitchFamily="18" charset="0"/>
              </a:rPr>
              <a:t>Economics is the study of wealth and its significance. Adam Smith, J. B. Say, T. R. Malthus and David Ricardo are the famous economists of this period. According to Adam Smith, “Economics is the science of wealth”.</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28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69E9-F8D8-4D8D-95E9-E4EFD8B42696}"/>
              </a:ext>
            </a:extLst>
          </p:cNvPr>
          <p:cNvSpPr>
            <a:spLocks noGrp="1"/>
          </p:cNvSpPr>
          <p:nvPr>
            <p:ph type="title"/>
          </p:nvPr>
        </p:nvSpPr>
        <p:spPr>
          <a:xfrm>
            <a:off x="838200" y="253218"/>
            <a:ext cx="10515600" cy="534573"/>
          </a:xfrm>
        </p:spPr>
        <p:txBody>
          <a:bodyPr>
            <a:normAutofit/>
          </a:bodyPr>
          <a:lstStyle/>
          <a:p>
            <a:r>
              <a:rPr lang="en-US" sz="2800"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47481701-C0F5-4246-A653-3CEE7DFD2A49}"/>
              </a:ext>
            </a:extLst>
          </p:cNvPr>
          <p:cNvSpPr>
            <a:spLocks noGrp="1"/>
          </p:cNvSpPr>
          <p:nvPr>
            <p:ph idx="1"/>
          </p:nvPr>
        </p:nvSpPr>
        <p:spPr>
          <a:xfrm>
            <a:off x="520505" y="787791"/>
            <a:ext cx="11000935" cy="5950634"/>
          </a:xfrm>
        </p:spPr>
        <p:txBody>
          <a:bodyPr>
            <a:normAutofit fontScale="85000" lnSpcReduction="20000"/>
          </a:bodyPr>
          <a:lstStyle/>
          <a:p>
            <a:pPr algn="just"/>
            <a:r>
              <a:rPr lang="en-US" b="1" dirty="0">
                <a:solidFill>
                  <a:srgbClr val="002060"/>
                </a:solidFill>
                <a:latin typeface="Times New Roman" panose="02020603050405020304" pitchFamily="18" charset="0"/>
                <a:cs typeface="Times New Roman" panose="02020603050405020304" pitchFamily="18" charset="0"/>
              </a:rPr>
              <a:t>Neo-Classical Period (1890-1932):- </a:t>
            </a:r>
            <a:r>
              <a:rPr lang="en-US" dirty="0">
                <a:latin typeface="Times New Roman" panose="02020603050405020304" pitchFamily="18" charset="0"/>
                <a:cs typeface="Times New Roman" panose="02020603050405020304" pitchFamily="18" charset="0"/>
              </a:rPr>
              <a:t>The period between the eighteenth through nineteenth centuries in the history of economics is known as the neo-classical period. This period is regarded as the most fertile period. The famous economists of this period were Marshall, A.C. Pigou, Fisher, Carl </a:t>
            </a:r>
            <a:r>
              <a:rPr lang="en-US" dirty="0" err="1">
                <a:latin typeface="Times New Roman" panose="02020603050405020304" pitchFamily="18" charset="0"/>
                <a:cs typeface="Times New Roman" panose="02020603050405020304" pitchFamily="18" charset="0"/>
              </a:rPr>
              <a:t>Menger</a:t>
            </a:r>
            <a:r>
              <a:rPr lang="en-US" dirty="0">
                <a:latin typeface="Times New Roman" panose="02020603050405020304" pitchFamily="18" charset="0"/>
                <a:cs typeface="Times New Roman" panose="02020603050405020304" pitchFamily="18" charset="0"/>
              </a:rPr>
              <a:t> and Edwin Canon. The characteristic feature of this period was their focus on the subject matter of economics as the satisfaction or welfare derived from the consumption of material goods. According to Marshall, </a:t>
            </a:r>
            <a:r>
              <a:rPr lang="en-US" i="1" dirty="0">
                <a:solidFill>
                  <a:srgbClr val="FF0000"/>
                </a:solidFill>
                <a:latin typeface="Times New Roman" panose="02020603050405020304" pitchFamily="18" charset="0"/>
                <a:cs typeface="Times New Roman" panose="02020603050405020304" pitchFamily="18" charset="0"/>
              </a:rPr>
              <a:t>“Economics is a study of mankind in ordinary business of life. It inquires how a man earns income and how he uses it. Thus, it is on the one side the study of wealth and on the other, the most important part, is the study of mankind”.</a:t>
            </a:r>
          </a:p>
          <a:p>
            <a:pPr algn="just"/>
            <a:r>
              <a:rPr lang="en-US" b="1" dirty="0">
                <a:solidFill>
                  <a:srgbClr val="002060"/>
                </a:solidFill>
                <a:latin typeface="Times New Roman" panose="02020603050405020304" pitchFamily="18" charset="0"/>
                <a:cs typeface="Times New Roman" panose="02020603050405020304" pitchFamily="18" charset="0"/>
              </a:rPr>
              <a:t>Modern Period (1932 onwards):- </a:t>
            </a:r>
            <a:r>
              <a:rPr lang="en-US" dirty="0">
                <a:latin typeface="Times New Roman" panose="02020603050405020304" pitchFamily="18" charset="0"/>
                <a:cs typeface="Times New Roman" panose="02020603050405020304" pitchFamily="18" charset="0"/>
              </a:rPr>
              <a:t>The era of the twentieth century is popularly known as the modern period in the history of economics. In this period many new economists contributed in defining economics in scientific way. The famous economists of this period are Lionel Robbins, Barbara Wotton, J. M. Keynes, Samuelson etc. According to Robbins, </a:t>
            </a:r>
            <a:r>
              <a:rPr lang="en-US" dirty="0">
                <a:solidFill>
                  <a:srgbClr val="FF0000"/>
                </a:solidFill>
                <a:latin typeface="Times New Roman" panose="02020603050405020304" pitchFamily="18" charset="0"/>
                <a:cs typeface="Times New Roman" panose="02020603050405020304" pitchFamily="18" charset="0"/>
              </a:rPr>
              <a:t>“Economics is the science which studies human behavior as a relationship between ends and scarce means which have alternative uses”.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Unlimited wants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Scarce resources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Alternative uses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Problems of choice</a:t>
            </a:r>
          </a:p>
        </p:txBody>
      </p:sp>
    </p:spTree>
    <p:extLst>
      <p:ext uri="{BB962C8B-B14F-4D97-AF65-F5344CB8AC3E}">
        <p14:creationId xmlns:p14="http://schemas.microsoft.com/office/powerpoint/2010/main" val="56285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100A-0A5B-41F4-A500-3AC7DCFB9545}"/>
              </a:ext>
            </a:extLst>
          </p:cNvPr>
          <p:cNvSpPr>
            <a:spLocks noGrp="1"/>
          </p:cNvSpPr>
          <p:nvPr>
            <p:ph type="title"/>
          </p:nvPr>
        </p:nvSpPr>
        <p:spPr>
          <a:xfrm>
            <a:off x="838200" y="365126"/>
            <a:ext cx="10515600" cy="591478"/>
          </a:xfrm>
        </p:spPr>
        <p:txBody>
          <a:bodyPr>
            <a:normAutofit fontScale="90000"/>
          </a:bodyPr>
          <a:lstStyle/>
          <a:p>
            <a:r>
              <a:rPr lang="en-US" sz="3100" dirty="0">
                <a:solidFill>
                  <a:srgbClr val="FF0000"/>
                </a:solidFill>
                <a:latin typeface="Times New Roman" panose="02020603050405020304" pitchFamily="18" charset="0"/>
                <a:cs typeface="Times New Roman" panose="02020603050405020304" pitchFamily="18" charset="0"/>
              </a:rPr>
              <a:t>Division of Economics (Traditionally)</a:t>
            </a:r>
            <a:br>
              <a:rPr lang="en-US" sz="1600" dirty="0">
                <a:latin typeface="Times New Roman" panose="02020603050405020304" pitchFamily="18" charset="0"/>
                <a:cs typeface="Times New Roman" panose="02020603050405020304" pitchFamily="18" charset="0"/>
              </a:rPr>
            </a:b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0ED88-2C45-4318-8C67-2D1387586D88}"/>
              </a:ext>
            </a:extLst>
          </p:cNvPr>
          <p:cNvSpPr>
            <a:spLocks noGrp="1"/>
          </p:cNvSpPr>
          <p:nvPr>
            <p:ph idx="1"/>
          </p:nvPr>
        </p:nvSpPr>
        <p:spPr>
          <a:xfrm>
            <a:off x="493542" y="956604"/>
            <a:ext cx="10860258" cy="5318834"/>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Consumption: </a:t>
            </a:r>
            <a:r>
              <a:rPr lang="en-US" dirty="0">
                <a:latin typeface="Times New Roman" panose="02020603050405020304" pitchFamily="18" charset="0"/>
                <a:cs typeface="Times New Roman" panose="02020603050405020304" pitchFamily="18" charset="0"/>
              </a:rPr>
              <a:t>Destruction of utility of goods and service. Utility refers to the human want satisfying power of the commodity. </a:t>
            </a:r>
          </a:p>
          <a:p>
            <a:pPr algn="just"/>
            <a:r>
              <a:rPr lang="en-US" b="1" dirty="0">
                <a:latin typeface="Times New Roman" panose="02020603050405020304" pitchFamily="18" charset="0"/>
                <a:cs typeface="Times New Roman" panose="02020603050405020304" pitchFamily="18" charset="0"/>
              </a:rPr>
              <a:t>Production: </a:t>
            </a:r>
            <a:r>
              <a:rPr lang="en-US" dirty="0">
                <a:latin typeface="Times New Roman" panose="02020603050405020304" pitchFamily="18" charset="0"/>
                <a:cs typeface="Times New Roman" panose="02020603050405020304" pitchFamily="18" charset="0"/>
              </a:rPr>
              <a:t>Creation of utility for sales of goods and services. </a:t>
            </a:r>
          </a:p>
          <a:p>
            <a:pPr algn="just"/>
            <a:r>
              <a:rPr lang="en-US" b="1" dirty="0">
                <a:latin typeface="Times New Roman" panose="02020603050405020304" pitchFamily="18" charset="0"/>
                <a:cs typeface="Times New Roman" panose="02020603050405020304" pitchFamily="18" charset="0"/>
              </a:rPr>
              <a:t>Exchange: </a:t>
            </a:r>
            <a:r>
              <a:rPr lang="en-US" dirty="0">
                <a:latin typeface="Times New Roman" panose="02020603050405020304" pitchFamily="18" charset="0"/>
                <a:cs typeface="Times New Roman" panose="02020603050405020304" pitchFamily="18" charset="0"/>
              </a:rPr>
              <a:t>Transfer of goods and services from surplus unit to deficit or from the side of supply to demand. </a:t>
            </a:r>
          </a:p>
          <a:p>
            <a:pPr algn="just"/>
            <a:r>
              <a:rPr lang="en-US" b="1" dirty="0">
                <a:latin typeface="Times New Roman" panose="02020603050405020304" pitchFamily="18" charset="0"/>
                <a:cs typeface="Times New Roman" panose="02020603050405020304" pitchFamily="18" charset="0"/>
              </a:rPr>
              <a:t>Distribution: </a:t>
            </a:r>
            <a:r>
              <a:rPr lang="en-US" dirty="0">
                <a:latin typeface="Times New Roman" panose="02020603050405020304" pitchFamily="18" charset="0"/>
                <a:cs typeface="Times New Roman" panose="02020603050405020304" pitchFamily="18" charset="0"/>
              </a:rPr>
              <a:t>Allocation of revenues to the factors of production</a:t>
            </a:r>
          </a:p>
          <a:p>
            <a:pPr algn="just"/>
            <a:r>
              <a:rPr lang="en-US" b="1" dirty="0">
                <a:latin typeface="Times New Roman" panose="02020603050405020304" pitchFamily="18" charset="0"/>
                <a:cs typeface="Times New Roman" panose="02020603050405020304" pitchFamily="18" charset="0"/>
              </a:rPr>
              <a:t>Public Finance: </a:t>
            </a:r>
            <a:r>
              <a:rPr lang="en-US" dirty="0">
                <a:latin typeface="Times New Roman" panose="02020603050405020304" pitchFamily="18" charset="0"/>
                <a:cs typeface="Times New Roman" panose="02020603050405020304" pitchFamily="18" charset="0"/>
              </a:rPr>
              <a:t>It is the policy of government. </a:t>
            </a:r>
          </a:p>
          <a:p>
            <a:pPr algn="just"/>
            <a:r>
              <a:rPr lang="en-US" b="1" dirty="0">
                <a:latin typeface="Times New Roman" panose="02020603050405020304" pitchFamily="18" charset="0"/>
                <a:cs typeface="Times New Roman" panose="02020603050405020304" pitchFamily="18" charset="0"/>
              </a:rPr>
              <a:t>Economic Development : </a:t>
            </a:r>
            <a:r>
              <a:rPr lang="en-US" dirty="0">
                <a:solidFill>
                  <a:srgbClr val="002060"/>
                </a:solidFill>
                <a:latin typeface="Times New Roman" panose="02020603050405020304" pitchFamily="18" charset="0"/>
                <a:cs typeface="Times New Roman" panose="02020603050405020304" pitchFamily="18" charset="0"/>
              </a:rPr>
              <a:t>Economic development</a:t>
            </a:r>
            <a:r>
              <a:rPr lang="en-US" b="0" i="0" dirty="0">
                <a:solidFill>
                  <a:srgbClr val="002060"/>
                </a:solidFill>
                <a:effectLst/>
                <a:latin typeface="Times New Roman" panose="02020603050405020304" pitchFamily="18" charset="0"/>
                <a:cs typeface="Times New Roman" panose="02020603050405020304" pitchFamily="18" charset="0"/>
              </a:rPr>
              <a:t> is the growth of the living of standard of a nations people from a </a:t>
            </a:r>
            <a:r>
              <a:rPr lang="en-US" b="0" i="1" dirty="0">
                <a:solidFill>
                  <a:srgbClr val="002060"/>
                </a:solidFill>
                <a:effectLst/>
                <a:latin typeface="Times New Roman" panose="02020603050405020304" pitchFamily="18" charset="0"/>
                <a:cs typeface="Times New Roman" panose="02020603050405020304" pitchFamily="18" charset="0"/>
              </a:rPr>
              <a:t>low-income</a:t>
            </a:r>
            <a:r>
              <a:rPr lang="en-US" b="0" i="0" dirty="0">
                <a:solidFill>
                  <a:srgbClr val="002060"/>
                </a:solidFill>
                <a:effectLst/>
                <a:latin typeface="Times New Roman" panose="02020603050405020304" pitchFamily="18" charset="0"/>
                <a:cs typeface="Times New Roman" panose="02020603050405020304" pitchFamily="18" charset="0"/>
              </a:rPr>
              <a:t> (poor) economy to a </a:t>
            </a:r>
            <a:r>
              <a:rPr lang="en-US" b="0" i="1" dirty="0">
                <a:solidFill>
                  <a:srgbClr val="002060"/>
                </a:solidFill>
                <a:effectLst/>
                <a:latin typeface="Times New Roman" panose="02020603050405020304" pitchFamily="18" charset="0"/>
                <a:cs typeface="Times New Roman" panose="02020603050405020304" pitchFamily="18" charset="0"/>
              </a:rPr>
              <a:t>high-income</a:t>
            </a:r>
            <a:r>
              <a:rPr lang="en-US" b="0" i="0" dirty="0">
                <a:solidFill>
                  <a:srgbClr val="002060"/>
                </a:solidFill>
                <a:effectLst/>
                <a:latin typeface="Times New Roman" panose="02020603050405020304" pitchFamily="18" charset="0"/>
                <a:cs typeface="Times New Roman" panose="02020603050405020304" pitchFamily="18" charset="0"/>
              </a:rPr>
              <a:t> (rich) economy</a:t>
            </a:r>
            <a:r>
              <a:rPr lang="en-US" b="0" i="0" dirty="0">
                <a:solidFill>
                  <a:srgbClr val="002060"/>
                </a:solidFill>
                <a:effectLst/>
                <a:latin typeface="Arial" panose="020B0604020202020204" pitchFamily="34" charset="0"/>
              </a:rPr>
              <a:t>. </a:t>
            </a:r>
            <a:r>
              <a:rPr lang="en-US" dirty="0">
                <a:latin typeface="Times New Roman" panose="02020603050405020304" pitchFamily="18" charset="0"/>
                <a:cs typeface="Times New Roman" panose="02020603050405020304" pitchFamily="18" charset="0"/>
              </a:rPr>
              <a:t>Development looks at a wider range of statistics than just GDP per capita. Whether there is an economic development or not we have to observe real income per head, level of literacy, health care, housing quality, environment sustainability, life expectancy.</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International Trade: </a:t>
            </a:r>
            <a:r>
              <a:rPr lang="en-US" dirty="0">
                <a:latin typeface="Times New Roman" panose="02020603050405020304" pitchFamily="18" charset="0"/>
                <a:cs typeface="Times New Roman" panose="02020603050405020304" pitchFamily="18" charset="0"/>
              </a:rPr>
              <a:t>Transfer of goods from one country to another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2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F494-281F-43C8-9BD0-C2C96000AA13}"/>
              </a:ext>
            </a:extLst>
          </p:cNvPr>
          <p:cNvSpPr>
            <a:spLocks noGrp="1"/>
          </p:cNvSpPr>
          <p:nvPr>
            <p:ph type="title"/>
          </p:nvPr>
        </p:nvSpPr>
        <p:spPr>
          <a:xfrm>
            <a:off x="838200" y="140678"/>
            <a:ext cx="10515600" cy="534572"/>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Important Terminology</a:t>
            </a:r>
          </a:p>
        </p:txBody>
      </p:sp>
      <p:sp>
        <p:nvSpPr>
          <p:cNvPr id="3" name="Content Placeholder 2">
            <a:extLst>
              <a:ext uri="{FF2B5EF4-FFF2-40B4-BE49-F238E27FC236}">
                <a16:creationId xmlns:a16="http://schemas.microsoft.com/office/drawing/2014/main" id="{590EDCD7-3287-4001-9C95-09087051EF20}"/>
              </a:ext>
            </a:extLst>
          </p:cNvPr>
          <p:cNvSpPr>
            <a:spLocks noGrp="1"/>
          </p:cNvSpPr>
          <p:nvPr>
            <p:ph idx="1"/>
          </p:nvPr>
        </p:nvSpPr>
        <p:spPr>
          <a:xfrm>
            <a:off x="422031" y="1083212"/>
            <a:ext cx="11254154" cy="5409663"/>
          </a:xfrm>
        </p:spPr>
        <p:txBody>
          <a:bodyPr>
            <a:normAutofit/>
          </a:bodyPr>
          <a:lstStyle/>
          <a:p>
            <a:pPr algn="just"/>
            <a:r>
              <a:rPr lang="en-US" b="1" dirty="0">
                <a:latin typeface="Times New Roman" panose="02020603050405020304" pitchFamily="18" charset="0"/>
                <a:cs typeface="Times New Roman" panose="02020603050405020304" pitchFamily="18" charset="0"/>
              </a:rPr>
              <a:t>Economic Growth: </a:t>
            </a:r>
            <a:r>
              <a:rPr lang="en-US" dirty="0">
                <a:latin typeface="Times New Roman" panose="02020603050405020304" pitchFamily="18" charset="0"/>
                <a:cs typeface="Times New Roman" panose="02020603050405020304" pitchFamily="18" charset="0"/>
              </a:rPr>
              <a:t>Economic growth means an increase in real national income. GDP measures the total volume of goods and services produced in an economy generally taken within one year. </a:t>
            </a:r>
          </a:p>
          <a:p>
            <a:pPr algn="just"/>
            <a:r>
              <a:rPr lang="en-US" b="1" dirty="0">
                <a:latin typeface="Times New Roman" panose="02020603050405020304" pitchFamily="18" charset="0"/>
                <a:cs typeface="Times New Roman" panose="02020603050405020304" pitchFamily="18" charset="0"/>
              </a:rPr>
              <a:t>Inflation: </a:t>
            </a:r>
            <a:r>
              <a:rPr lang="en-US" dirty="0">
                <a:latin typeface="Times New Roman" panose="02020603050405020304" pitchFamily="18" charset="0"/>
                <a:cs typeface="Times New Roman" panose="02020603050405020304" pitchFamily="18" charset="0"/>
              </a:rPr>
              <a:t>Inflation is sustained increase in the general price level of goods and services in an economy over a period of time. When general price rises, each unit of currency buys fewer goods and services. </a:t>
            </a:r>
          </a:p>
          <a:p>
            <a:pPr algn="just"/>
            <a:r>
              <a:rPr lang="en-US" b="1" dirty="0">
                <a:latin typeface="Times New Roman" panose="02020603050405020304" pitchFamily="18" charset="0"/>
                <a:cs typeface="Times New Roman" panose="02020603050405020304" pitchFamily="18" charset="0"/>
              </a:rPr>
              <a:t>Deflation: </a:t>
            </a:r>
            <a:r>
              <a:rPr lang="en-US" dirty="0">
                <a:latin typeface="Times New Roman" panose="02020603050405020304" pitchFamily="18" charset="0"/>
                <a:cs typeface="Times New Roman" panose="02020603050405020304" pitchFamily="18" charset="0"/>
              </a:rPr>
              <a:t>Opposite of inflation or decrease in overall price level</a:t>
            </a:r>
          </a:p>
          <a:p>
            <a:pPr algn="just"/>
            <a:r>
              <a:rPr lang="en-US" b="1" dirty="0">
                <a:latin typeface="Times New Roman" panose="02020603050405020304" pitchFamily="18" charset="0"/>
                <a:cs typeface="Times New Roman" panose="02020603050405020304" pitchFamily="18" charset="0"/>
              </a:rPr>
              <a:t>Stagnation: </a:t>
            </a:r>
            <a:r>
              <a:rPr lang="en-US" dirty="0">
                <a:latin typeface="Times New Roman" panose="02020603050405020304" pitchFamily="18" charset="0"/>
                <a:cs typeface="Times New Roman" panose="02020603050405020304" pitchFamily="18" charset="0"/>
              </a:rPr>
              <a:t>Stagnations is the combination of inflation, slow economic growth and high unemployment</a:t>
            </a:r>
          </a:p>
        </p:txBody>
      </p:sp>
    </p:spTree>
    <p:extLst>
      <p:ext uri="{BB962C8B-B14F-4D97-AF65-F5344CB8AC3E}">
        <p14:creationId xmlns:p14="http://schemas.microsoft.com/office/powerpoint/2010/main" val="31853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B67E-5F8B-4DCF-AB08-446B7CF6FC86}"/>
              </a:ext>
            </a:extLst>
          </p:cNvPr>
          <p:cNvSpPr>
            <a:spLocks noGrp="1"/>
          </p:cNvSpPr>
          <p:nvPr>
            <p:ph type="title"/>
          </p:nvPr>
        </p:nvSpPr>
        <p:spPr>
          <a:xfrm>
            <a:off x="838200" y="154746"/>
            <a:ext cx="10515600" cy="526292"/>
          </a:xfrm>
        </p:spPr>
        <p:txBody>
          <a:bodyPr>
            <a:normAutofit/>
          </a:bodyPr>
          <a:lstStyle/>
          <a:p>
            <a:r>
              <a:rPr lang="en-US" sz="2800"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5136E632-E7C5-4BFA-AD14-75AC6E1101CF}"/>
              </a:ext>
            </a:extLst>
          </p:cNvPr>
          <p:cNvSpPr>
            <a:spLocks noGrp="1"/>
          </p:cNvSpPr>
          <p:nvPr>
            <p:ph idx="1"/>
          </p:nvPr>
        </p:nvSpPr>
        <p:spPr>
          <a:xfrm>
            <a:off x="604911" y="681038"/>
            <a:ext cx="10930597" cy="5747897"/>
          </a:xfrm>
        </p:spPr>
        <p:txBody>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Sectoral Classification of Economy</a:t>
            </a:r>
          </a:p>
          <a:p>
            <a:pPr algn="just">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Primary Sector: </a:t>
            </a:r>
            <a:r>
              <a:rPr lang="en-US" dirty="0">
                <a:latin typeface="Times New Roman" panose="02020603050405020304" pitchFamily="18" charset="0"/>
                <a:cs typeface="Times New Roman" panose="02020603050405020304" pitchFamily="18" charset="0"/>
              </a:rPr>
              <a:t>It is an extraction sector like mining, fishing, agriculture etc. We can collect raw materials for production from this sector.</a:t>
            </a:r>
          </a:p>
          <a:p>
            <a:pPr algn="just">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Secondary or Manufacturing Sector: </a:t>
            </a:r>
            <a:r>
              <a:rPr lang="en-US" dirty="0">
                <a:latin typeface="Times New Roman" panose="02020603050405020304" pitchFamily="18" charset="0"/>
                <a:cs typeface="Times New Roman" panose="02020603050405020304" pitchFamily="18" charset="0"/>
              </a:rPr>
              <a:t>It takes raw materials from primary sector and combines them to produce a higher value added finished goods which are ready to sold in tertiary sector.</a:t>
            </a:r>
          </a:p>
          <a:p>
            <a:pPr algn="just">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Service or Tertiary Sector: </a:t>
            </a:r>
            <a:r>
              <a:rPr lang="en-US" dirty="0">
                <a:latin typeface="Times New Roman" panose="02020603050405020304" pitchFamily="18" charset="0"/>
                <a:cs typeface="Times New Roman" panose="02020603050405020304" pitchFamily="18" charset="0"/>
              </a:rPr>
              <a:t>The service sector is concerned with the intangible aspect of offering services to consumers and business. Example Boarding, hospital, college, banking, insurance company etc. </a:t>
            </a: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Agent of Economics</a:t>
            </a:r>
          </a:p>
          <a:p>
            <a:pPr marL="0" indent="0" algn="just">
              <a:buNone/>
            </a:pPr>
            <a:r>
              <a:rPr lang="en-US" dirty="0">
                <a:latin typeface="Times New Roman" panose="02020603050405020304" pitchFamily="18" charset="0"/>
                <a:cs typeface="Times New Roman" panose="02020603050405020304" pitchFamily="18" charset="0"/>
              </a:rPr>
              <a:t>Consumer, Producer, Government, Exporter, Importer</a:t>
            </a:r>
          </a:p>
        </p:txBody>
      </p:sp>
    </p:spTree>
    <p:extLst>
      <p:ext uri="{BB962C8B-B14F-4D97-AF65-F5344CB8AC3E}">
        <p14:creationId xmlns:p14="http://schemas.microsoft.com/office/powerpoint/2010/main" val="54814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A508-EE06-45FE-A54E-383C6D605B6B}"/>
              </a:ext>
            </a:extLst>
          </p:cNvPr>
          <p:cNvSpPr>
            <a:spLocks noGrp="1"/>
          </p:cNvSpPr>
          <p:nvPr>
            <p:ph type="title"/>
          </p:nvPr>
        </p:nvSpPr>
        <p:spPr>
          <a:xfrm>
            <a:off x="838200" y="182880"/>
            <a:ext cx="10515600" cy="633045"/>
          </a:xfrm>
        </p:spPr>
        <p:txBody>
          <a:bodyPr>
            <a:noAutofit/>
          </a:bodyPr>
          <a:lstStyle/>
          <a:p>
            <a:r>
              <a:rPr lang="en-US" sz="2800" b="1" dirty="0">
                <a:solidFill>
                  <a:srgbClr val="FF0000"/>
                </a:solidFill>
                <a:latin typeface="Times New Roman" panose="02020603050405020304" pitchFamily="18" charset="0"/>
                <a:cs typeface="Times New Roman" panose="02020603050405020304" pitchFamily="18" charset="0"/>
              </a:rPr>
              <a:t>Microeconomics</a:t>
            </a:r>
          </a:p>
        </p:txBody>
      </p:sp>
      <p:sp>
        <p:nvSpPr>
          <p:cNvPr id="3" name="Content Placeholder 2">
            <a:extLst>
              <a:ext uri="{FF2B5EF4-FFF2-40B4-BE49-F238E27FC236}">
                <a16:creationId xmlns:a16="http://schemas.microsoft.com/office/drawing/2014/main" id="{6E74B493-6003-4354-A523-E072D1EA97E4}"/>
              </a:ext>
            </a:extLst>
          </p:cNvPr>
          <p:cNvSpPr>
            <a:spLocks noGrp="1"/>
          </p:cNvSpPr>
          <p:nvPr>
            <p:ph idx="1"/>
          </p:nvPr>
        </p:nvSpPr>
        <p:spPr>
          <a:xfrm>
            <a:off x="407963" y="815924"/>
            <a:ext cx="11282289" cy="5859195"/>
          </a:xfrm>
        </p:spPr>
        <p:txBody>
          <a:bodyPr/>
          <a:lstStyle/>
          <a:p>
            <a:pPr algn="just"/>
            <a:r>
              <a:rPr lang="en-US" dirty="0">
                <a:latin typeface="Times New Roman" panose="02020603050405020304" pitchFamily="18" charset="0"/>
                <a:cs typeface="Times New Roman" panose="02020603050405020304" pitchFamily="18" charset="0"/>
              </a:rPr>
              <a:t>The term micro was originated from word ‘MIKROS’; means small. Thus microeconomics studies the economic action and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of individual units and small groups of individual units. Microeconomics deals about the  problems and solution regarding to individual economic activities. According to A. P. Lerner </a:t>
            </a:r>
            <a:r>
              <a:rPr lang="en-US" i="1" dirty="0">
                <a:solidFill>
                  <a:srgbClr val="0070C0"/>
                </a:solidFill>
                <a:latin typeface="Times New Roman" panose="02020603050405020304" pitchFamily="18" charset="0"/>
                <a:cs typeface="Times New Roman" panose="02020603050405020304" pitchFamily="18" charset="0"/>
              </a:rPr>
              <a:t>“ Microeconomics consist of looking at the economy through microscope”. </a:t>
            </a:r>
          </a:p>
          <a:p>
            <a:pPr algn="just"/>
            <a:r>
              <a:rPr lang="en-US" dirty="0">
                <a:latin typeface="Times New Roman" panose="02020603050405020304" pitchFamily="18" charset="0"/>
                <a:cs typeface="Times New Roman" panose="02020603050405020304" pitchFamily="18" charset="0"/>
              </a:rPr>
              <a:t>Similarly, According to K. E. Boulding </a:t>
            </a:r>
            <a:r>
              <a:rPr lang="en-US" i="1" dirty="0">
                <a:solidFill>
                  <a:srgbClr val="0070C0"/>
                </a:solidFill>
                <a:latin typeface="Times New Roman" panose="02020603050405020304" pitchFamily="18" charset="0"/>
                <a:cs typeface="Times New Roman" panose="02020603050405020304" pitchFamily="18" charset="0"/>
              </a:rPr>
              <a:t>“ Microeconomics is the study of particular firm, particular household, individual price, wage, income of the industry and particular commodity”. </a:t>
            </a:r>
          </a:p>
          <a:p>
            <a:pPr algn="just"/>
            <a:r>
              <a:rPr lang="en-US" dirty="0">
                <a:latin typeface="Times New Roman" panose="02020603050405020304" pitchFamily="18" charset="0"/>
                <a:cs typeface="Times New Roman" panose="02020603050405020304" pitchFamily="18" charset="0"/>
              </a:rPr>
              <a:t>Microeconomics is called as price theory because it studies the determination of the price of commodities and factor of production by their demand and supply forces. </a:t>
            </a:r>
          </a:p>
        </p:txBody>
      </p:sp>
    </p:spTree>
    <p:extLst>
      <p:ext uri="{BB962C8B-B14F-4D97-AF65-F5344CB8AC3E}">
        <p14:creationId xmlns:p14="http://schemas.microsoft.com/office/powerpoint/2010/main" val="190590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8E66-86E7-470D-A385-5962030E3141}"/>
              </a:ext>
            </a:extLst>
          </p:cNvPr>
          <p:cNvSpPr>
            <a:spLocks noGrp="1"/>
          </p:cNvSpPr>
          <p:nvPr>
            <p:ph type="title"/>
          </p:nvPr>
        </p:nvSpPr>
        <p:spPr>
          <a:xfrm>
            <a:off x="838200" y="98474"/>
            <a:ext cx="10515600" cy="582563"/>
          </a:xfrm>
        </p:spPr>
        <p:txBody>
          <a:bodyPr>
            <a:normAutofit/>
          </a:bodyPr>
          <a:lstStyle/>
          <a:p>
            <a:r>
              <a:rPr lang="en-US" sz="2800" dirty="0">
                <a:latin typeface="Times New Roman" panose="02020603050405020304" pitchFamily="18" charset="0"/>
                <a:cs typeface="Times New Roman" panose="02020603050405020304" pitchFamily="18" charset="0"/>
              </a:rPr>
              <a:t>Scope of Microeconomics</a:t>
            </a:r>
          </a:p>
        </p:txBody>
      </p:sp>
      <p:sp>
        <p:nvSpPr>
          <p:cNvPr id="4" name="Rectangle 3">
            <a:extLst>
              <a:ext uri="{FF2B5EF4-FFF2-40B4-BE49-F238E27FC236}">
                <a16:creationId xmlns:a16="http://schemas.microsoft.com/office/drawing/2014/main" id="{558F6EE0-BF96-4451-B15E-AE8394F7D91F}"/>
              </a:ext>
            </a:extLst>
          </p:cNvPr>
          <p:cNvSpPr/>
          <p:nvPr/>
        </p:nvSpPr>
        <p:spPr>
          <a:xfrm>
            <a:off x="4234375" y="1263600"/>
            <a:ext cx="2672861" cy="480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Scope of Microeconomics </a:t>
            </a:r>
          </a:p>
        </p:txBody>
      </p:sp>
      <p:grpSp>
        <p:nvGrpSpPr>
          <p:cNvPr id="7" name="Group 6">
            <a:extLst>
              <a:ext uri="{FF2B5EF4-FFF2-40B4-BE49-F238E27FC236}">
                <a16:creationId xmlns:a16="http://schemas.microsoft.com/office/drawing/2014/main" id="{443D2DF8-EF7D-44BF-B07F-069DB36FAE05}"/>
              </a:ext>
            </a:extLst>
          </p:cNvPr>
          <p:cNvGrpSpPr/>
          <p:nvPr/>
        </p:nvGrpSpPr>
        <p:grpSpPr>
          <a:xfrm>
            <a:off x="440788" y="1018364"/>
            <a:ext cx="11516748" cy="3258213"/>
            <a:chOff x="440788" y="1018365"/>
            <a:chExt cx="11516748" cy="2793980"/>
          </a:xfrm>
        </p:grpSpPr>
        <p:sp>
          <p:nvSpPr>
            <p:cNvPr id="10" name="Rectangle 9">
              <a:extLst>
                <a:ext uri="{FF2B5EF4-FFF2-40B4-BE49-F238E27FC236}">
                  <a16:creationId xmlns:a16="http://schemas.microsoft.com/office/drawing/2014/main" id="{C832CD4D-227E-4CDC-ACB3-06AD06A70A43}"/>
                </a:ext>
              </a:extLst>
            </p:cNvPr>
            <p:cNvSpPr/>
            <p:nvPr/>
          </p:nvSpPr>
          <p:spPr>
            <a:xfrm>
              <a:off x="4344572" y="1018365"/>
              <a:ext cx="2672861" cy="480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Scope of Microeconomics </a:t>
              </a:r>
            </a:p>
          </p:txBody>
        </p:sp>
        <p:sp>
          <p:nvSpPr>
            <p:cNvPr id="12" name="Rectangle 11">
              <a:extLst>
                <a:ext uri="{FF2B5EF4-FFF2-40B4-BE49-F238E27FC236}">
                  <a16:creationId xmlns:a16="http://schemas.microsoft.com/office/drawing/2014/main" id="{2C6CB86C-EABC-4417-914A-BA38C6A3BCAA}"/>
                </a:ext>
              </a:extLst>
            </p:cNvPr>
            <p:cNvSpPr/>
            <p:nvPr/>
          </p:nvSpPr>
          <p:spPr>
            <a:xfrm>
              <a:off x="3423140" y="3170888"/>
              <a:ext cx="2447780" cy="6414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Theory of </a:t>
              </a:r>
            </a:p>
            <a:p>
              <a:pPr algn="ctr"/>
              <a:r>
                <a:rPr lang="en-US" b="1" dirty="0">
                  <a:latin typeface="Times New Roman" panose="02020603050405020304" pitchFamily="18" charset="0"/>
                  <a:cs typeface="Times New Roman" panose="02020603050405020304" pitchFamily="18" charset="0"/>
                </a:rPr>
                <a:t>Production</a:t>
              </a:r>
            </a:p>
          </p:txBody>
        </p:sp>
        <p:sp>
          <p:nvSpPr>
            <p:cNvPr id="14" name="Rectangle 13">
              <a:extLst>
                <a:ext uri="{FF2B5EF4-FFF2-40B4-BE49-F238E27FC236}">
                  <a16:creationId xmlns:a16="http://schemas.microsoft.com/office/drawing/2014/main" id="{930F321A-5CA3-46A2-9838-721216CFF01D}"/>
                </a:ext>
              </a:extLst>
            </p:cNvPr>
            <p:cNvSpPr/>
            <p:nvPr/>
          </p:nvSpPr>
          <p:spPr>
            <a:xfrm>
              <a:off x="9406595" y="3170888"/>
              <a:ext cx="2550941" cy="6414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Theory of distribution</a:t>
              </a:r>
            </a:p>
          </p:txBody>
        </p:sp>
        <p:sp>
          <p:nvSpPr>
            <p:cNvPr id="16" name="Rectangle 15">
              <a:extLst>
                <a:ext uri="{FF2B5EF4-FFF2-40B4-BE49-F238E27FC236}">
                  <a16:creationId xmlns:a16="http://schemas.microsoft.com/office/drawing/2014/main" id="{D5DBC75E-2E7D-4AA5-856A-57DE6495F78A}"/>
                </a:ext>
              </a:extLst>
            </p:cNvPr>
            <p:cNvSpPr/>
            <p:nvPr/>
          </p:nvSpPr>
          <p:spPr>
            <a:xfrm>
              <a:off x="6321082" y="3170888"/>
              <a:ext cx="2550941" cy="6414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Theory of cost </a:t>
              </a:r>
            </a:p>
            <a:p>
              <a:pPr algn="ctr"/>
              <a:r>
                <a:rPr lang="en-US" b="1" dirty="0">
                  <a:latin typeface="Times New Roman" panose="02020603050405020304" pitchFamily="18" charset="0"/>
                  <a:cs typeface="Times New Roman" panose="02020603050405020304" pitchFamily="18" charset="0"/>
                </a:rPr>
                <a:t>And revenue </a:t>
              </a:r>
            </a:p>
          </p:txBody>
        </p:sp>
        <p:sp>
          <p:nvSpPr>
            <p:cNvPr id="18" name="Rectangle 17">
              <a:extLst>
                <a:ext uri="{FF2B5EF4-FFF2-40B4-BE49-F238E27FC236}">
                  <a16:creationId xmlns:a16="http://schemas.microsoft.com/office/drawing/2014/main" id="{34523BC8-B162-4671-97B2-B849CAE2A13A}"/>
                </a:ext>
              </a:extLst>
            </p:cNvPr>
            <p:cNvSpPr/>
            <p:nvPr/>
          </p:nvSpPr>
          <p:spPr>
            <a:xfrm>
              <a:off x="440788" y="3170888"/>
              <a:ext cx="2447780" cy="6414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Theory of </a:t>
              </a:r>
            </a:p>
            <a:p>
              <a:pPr algn="ctr"/>
              <a:r>
                <a:rPr lang="en-US" b="1" dirty="0">
                  <a:latin typeface="Times New Roman" panose="02020603050405020304" pitchFamily="18" charset="0"/>
                  <a:cs typeface="Times New Roman" panose="02020603050405020304" pitchFamily="18" charset="0"/>
                </a:rPr>
                <a:t>Demand and Supply</a:t>
              </a:r>
            </a:p>
          </p:txBody>
        </p:sp>
        <p:cxnSp>
          <p:nvCxnSpPr>
            <p:cNvPr id="20" name="Straight Connector 19">
              <a:extLst>
                <a:ext uri="{FF2B5EF4-FFF2-40B4-BE49-F238E27FC236}">
                  <a16:creationId xmlns:a16="http://schemas.microsoft.com/office/drawing/2014/main" id="{4B08B4C6-6D06-4708-9396-D2F8F647D940}"/>
                </a:ext>
              </a:extLst>
            </p:cNvPr>
            <p:cNvCxnSpPr>
              <a:cxnSpLocks/>
            </p:cNvCxnSpPr>
            <p:nvPr/>
          </p:nvCxnSpPr>
          <p:spPr>
            <a:xfrm>
              <a:off x="1266092" y="2493756"/>
              <a:ext cx="9298745"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AD275CC-CD44-48AB-8348-BA750F3E4894}"/>
                </a:ext>
              </a:extLst>
            </p:cNvPr>
            <p:cNvCxnSpPr/>
            <p:nvPr/>
          </p:nvCxnSpPr>
          <p:spPr>
            <a:xfrm>
              <a:off x="1266092" y="2493756"/>
              <a:ext cx="0" cy="677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DF15FFB-D1E1-4DB2-89D9-1528A179849D}"/>
                </a:ext>
              </a:extLst>
            </p:cNvPr>
            <p:cNvCxnSpPr/>
            <p:nvPr/>
          </p:nvCxnSpPr>
          <p:spPr>
            <a:xfrm>
              <a:off x="4515729" y="2493756"/>
              <a:ext cx="0" cy="677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23F0040-6165-434E-8A39-B8462267F91A}"/>
                </a:ext>
              </a:extLst>
            </p:cNvPr>
            <p:cNvCxnSpPr/>
            <p:nvPr/>
          </p:nvCxnSpPr>
          <p:spPr>
            <a:xfrm>
              <a:off x="7455877" y="2493756"/>
              <a:ext cx="0" cy="677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2B23912-8323-42D3-84E5-42F1DE330CCB}"/>
                </a:ext>
              </a:extLst>
            </p:cNvPr>
            <p:cNvCxnSpPr/>
            <p:nvPr/>
          </p:nvCxnSpPr>
          <p:spPr>
            <a:xfrm>
              <a:off x="10564837" y="2493756"/>
              <a:ext cx="0" cy="677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2B9EE50-5E11-4A78-993A-15B8197C42FA}"/>
                </a:ext>
              </a:extLst>
            </p:cNvPr>
            <p:cNvCxnSpPr>
              <a:cxnSpLocks/>
            </p:cNvCxnSpPr>
            <p:nvPr/>
          </p:nvCxnSpPr>
          <p:spPr>
            <a:xfrm flipH="1">
              <a:off x="5812301" y="1499159"/>
              <a:ext cx="16414" cy="994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9" name="Content Placeholder 18">
            <a:extLst>
              <a:ext uri="{FF2B5EF4-FFF2-40B4-BE49-F238E27FC236}">
                <a16:creationId xmlns:a16="http://schemas.microsoft.com/office/drawing/2014/main" id="{8F95354E-8666-438D-A5CD-071AF948BD1F}"/>
              </a:ext>
            </a:extLst>
          </p:cNvPr>
          <p:cNvSpPr>
            <a:spLocks noGrp="1"/>
          </p:cNvSpPr>
          <p:nvPr>
            <p:ph idx="1"/>
          </p:nvPr>
        </p:nvSpPr>
        <p:spPr/>
        <p:txBody>
          <a:bodyPr/>
          <a:lstStyle/>
          <a:p>
            <a:endParaRPr lang="en-US"/>
          </a:p>
        </p:txBody>
      </p:sp>
      <p:sp>
        <p:nvSpPr>
          <p:cNvPr id="21" name="TextBox 20">
            <a:extLst>
              <a:ext uri="{FF2B5EF4-FFF2-40B4-BE49-F238E27FC236}">
                <a16:creationId xmlns:a16="http://schemas.microsoft.com/office/drawing/2014/main" id="{BAE8B197-2960-4F65-A5ED-F6A68DA231C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19386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A4503-5F68-4333-88C9-8FB145E6A2A4}"/>
              </a:ext>
            </a:extLst>
          </p:cNvPr>
          <p:cNvSpPr>
            <a:spLocks noGrp="1"/>
          </p:cNvSpPr>
          <p:nvPr>
            <p:ph type="title"/>
          </p:nvPr>
        </p:nvSpPr>
        <p:spPr>
          <a:xfrm>
            <a:off x="838200" y="126610"/>
            <a:ext cx="10515600" cy="554428"/>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Types of Microeconomics </a:t>
            </a:r>
          </a:p>
        </p:txBody>
      </p:sp>
      <p:sp>
        <p:nvSpPr>
          <p:cNvPr id="3" name="Content Placeholder 2">
            <a:extLst>
              <a:ext uri="{FF2B5EF4-FFF2-40B4-BE49-F238E27FC236}">
                <a16:creationId xmlns:a16="http://schemas.microsoft.com/office/drawing/2014/main" id="{6D80DCB6-99FF-4A1F-B505-B8BEBF317138}"/>
              </a:ext>
            </a:extLst>
          </p:cNvPr>
          <p:cNvSpPr>
            <a:spLocks noGrp="1"/>
          </p:cNvSpPr>
          <p:nvPr>
            <p:ph idx="1"/>
          </p:nvPr>
        </p:nvSpPr>
        <p:spPr>
          <a:xfrm>
            <a:off x="365760" y="681038"/>
            <a:ext cx="10988040" cy="6050352"/>
          </a:xfrm>
        </p:spPr>
        <p:txBody>
          <a:bodyPr>
            <a:normAutofit lnSpcReduction="10000"/>
          </a:bodyPr>
          <a:lstStyle/>
          <a:p>
            <a:pPr algn="just"/>
            <a:r>
              <a:rPr lang="en-US" dirty="0"/>
              <a:t>On the</a:t>
            </a:r>
            <a:r>
              <a:rPr lang="en-US" dirty="0">
                <a:latin typeface="Times New Roman" panose="02020603050405020304" pitchFamily="18" charset="0"/>
                <a:cs typeface="Times New Roman" panose="02020603050405020304" pitchFamily="18" charset="0"/>
              </a:rPr>
              <a:t> basis of time, </a:t>
            </a:r>
            <a:r>
              <a:rPr lang="en-US" i="1" u="sng" dirty="0">
                <a:solidFill>
                  <a:srgbClr val="00B0F0"/>
                </a:solidFill>
                <a:latin typeface="Times New Roman" panose="02020603050405020304" pitchFamily="18" charset="0"/>
                <a:cs typeface="Times New Roman" panose="02020603050405020304" pitchFamily="18" charset="0"/>
              </a:rPr>
              <a:t>the nature of equilibrium </a:t>
            </a:r>
            <a:r>
              <a:rPr lang="en-US" dirty="0">
                <a:latin typeface="Times New Roman" panose="02020603050405020304" pitchFamily="18" charset="0"/>
                <a:cs typeface="Times New Roman" panose="02020603050405020304" pitchFamily="18" charset="0"/>
              </a:rPr>
              <a:t>between two variables in microeconomics is divided into three parts as micro statics, comparative micro statistic and micro dynamics which are also called types of microeconomics is explained separately as started below:-</a:t>
            </a:r>
          </a:p>
          <a:p>
            <a:pPr marL="0" indent="0" algn="just">
              <a:buNone/>
            </a:pPr>
            <a:r>
              <a:rPr lang="en-US" b="1" dirty="0">
                <a:solidFill>
                  <a:srgbClr val="FF0000"/>
                </a:solidFill>
                <a:latin typeface="Times New Roman" panose="02020603050405020304" pitchFamily="18" charset="0"/>
                <a:cs typeface="Times New Roman" panose="02020603050405020304" pitchFamily="18" charset="0"/>
              </a:rPr>
              <a:t>Micro Statics:- </a:t>
            </a:r>
            <a:r>
              <a:rPr lang="en-US" dirty="0">
                <a:latin typeface="Times New Roman" panose="02020603050405020304" pitchFamily="18" charset="0"/>
                <a:cs typeface="Times New Roman" panose="02020603050405020304" pitchFamily="18" charset="0"/>
              </a:rPr>
              <a:t>Micro statics refers to the stationary situations of the equilibrium between different variables at certain point of time. In other words, when the value of economic variables are related to the same point of time, the functional relationship between variables is said to be statics. It is expressed as D</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f(P</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a-bp</a:t>
            </a:r>
          </a:p>
          <a:p>
            <a:pPr marL="2743200" lvl="6" indent="0" algn="just">
              <a:buNone/>
            </a:pPr>
            <a:r>
              <a:rPr lang="en-US" sz="2800" dirty="0">
                <a:latin typeface="Times New Roman" panose="02020603050405020304" pitchFamily="18" charset="0"/>
                <a:cs typeface="Times New Roman" panose="02020603050405020304" pitchFamily="18" charset="0"/>
              </a:rPr>
              <a:t>S</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f(P</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c+dp</a:t>
            </a:r>
            <a:endParaRPr lang="en-US" sz="2800" dirty="0">
              <a:latin typeface="Times New Roman" panose="02020603050405020304" pitchFamily="18" charset="0"/>
              <a:cs typeface="Times New Roman" panose="02020603050405020304" pitchFamily="18" charset="0"/>
            </a:endParaRPr>
          </a:p>
          <a:p>
            <a:pPr marL="2743200" lvl="6" indent="0" algn="just">
              <a:buNone/>
            </a:pPr>
            <a:r>
              <a:rPr lang="en-US" sz="2800" dirty="0">
                <a:latin typeface="Times New Roman" panose="02020603050405020304" pitchFamily="18" charset="0"/>
                <a:cs typeface="Times New Roman" panose="02020603050405020304" pitchFamily="18" charset="0"/>
              </a:rPr>
              <a:t>The equilibrium condition at a particular point of time is D</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=St at P</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a:t>
            </a:r>
          </a:p>
          <a:p>
            <a:pPr marL="2743200" lvl="6" indent="0" algn="just">
              <a:buNone/>
            </a:pPr>
            <a:r>
              <a:rPr lang="en-US" sz="2800" dirty="0">
                <a:latin typeface="Times New Roman" panose="02020603050405020304" pitchFamily="18" charset="0"/>
                <a:cs typeface="Times New Roman" panose="02020603050405020304" pitchFamily="18" charset="0"/>
              </a:rPr>
              <a:t>D</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Demand of a quantity at a point of time</a:t>
            </a:r>
          </a:p>
          <a:p>
            <a:pPr marL="2743200" lvl="6" indent="0" algn="just">
              <a:buNone/>
            </a:pPr>
            <a:r>
              <a:rPr lang="en-US" sz="2800" dirty="0">
                <a:latin typeface="Times New Roman" panose="02020603050405020304" pitchFamily="18" charset="0"/>
                <a:cs typeface="Times New Roman" panose="02020603050405020304" pitchFamily="18" charset="0"/>
              </a:rPr>
              <a:t>S</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Supply of a quantity at a point of time</a:t>
            </a:r>
          </a:p>
          <a:p>
            <a:pPr marL="2743200" lvl="6" indent="0" algn="just">
              <a:buNone/>
            </a:pPr>
            <a:r>
              <a:rPr lang="en-US" sz="2800" dirty="0">
                <a:latin typeface="Times New Roman" panose="02020603050405020304" pitchFamily="18" charset="0"/>
                <a:cs typeface="Times New Roman" panose="02020603050405020304" pitchFamily="18" charset="0"/>
              </a:rPr>
              <a:t>P</a:t>
            </a:r>
            <a:r>
              <a:rPr lang="en-US" sz="2800" baseline="-250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Equilibrium price at a point of time</a:t>
            </a:r>
          </a:p>
          <a:p>
            <a:pPr marL="2743200" lvl="6" indent="0" algn="just">
              <a:buNone/>
            </a:pPr>
            <a:endParaRPr lang="en-US" sz="2800" dirty="0">
              <a:latin typeface="Times New Roman" panose="02020603050405020304" pitchFamily="18" charset="0"/>
              <a:cs typeface="Times New Roman" panose="02020603050405020304" pitchFamily="18" charset="0"/>
            </a:endParaRPr>
          </a:p>
          <a:p>
            <a:pPr marL="2743200" lvl="6"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148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92AB4424D6C04CA5A2D2EFD0CCB497" ma:contentTypeVersion="12" ma:contentTypeDescription="Create a new document." ma:contentTypeScope="" ma:versionID="a4f702f8d59625d927c7da955238fedf">
  <xsd:schema xmlns:xsd="http://www.w3.org/2001/XMLSchema" xmlns:xs="http://www.w3.org/2001/XMLSchema" xmlns:p="http://schemas.microsoft.com/office/2006/metadata/properties" xmlns:ns2="44ea191f-1900-44ba-a84f-f2f258cf563f" xmlns:ns3="52809b0a-625c-4535-b4b3-8600d1b12921" targetNamespace="http://schemas.microsoft.com/office/2006/metadata/properties" ma:root="true" ma:fieldsID="d8baf42de5d470cbab234263210c6b14" ns2:_="" ns3:_="">
    <xsd:import namespace="44ea191f-1900-44ba-a84f-f2f258cf563f"/>
    <xsd:import namespace="52809b0a-625c-4535-b4b3-8600d1b12921"/>
    <xsd:element name="properties">
      <xsd:complexType>
        <xsd:sequence>
          <xsd:element name="documentManagement">
            <xsd:complexType>
              <xsd:all>
                <xsd:element ref="ns2:MediaServiceFastMetadata" minOccurs="0"/>
                <xsd:element ref="ns2:MediaService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a191f-1900-44ba-a84f-f2f258cf563f" elementFormDefault="qualified">
    <xsd:import namespace="http://schemas.microsoft.com/office/2006/documentManagement/types"/>
    <xsd:import namespace="http://schemas.microsoft.com/office/infopath/2007/PartnerControls"/>
    <xsd:element name="MediaServiceFastMetadata" ma:index="8" nillable="true" ma:displayName="MediaServiceFastMetadata" ma:hidden="true" ma:internalName="MediaServiceFastMetadata" ma:readOnly="true">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809b0a-625c-4535-b4b3-8600d1b129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20F1D2-AA44-4875-997C-FC791616034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A19026-C9C6-49AF-9DB2-3E762AF7E9CC}">
  <ds:schemaRefs>
    <ds:schemaRef ds:uri="http://schemas.microsoft.com/sharepoint/v3/contenttype/forms"/>
  </ds:schemaRefs>
</ds:datastoreItem>
</file>

<file path=customXml/itemProps3.xml><?xml version="1.0" encoding="utf-8"?>
<ds:datastoreItem xmlns:ds="http://schemas.openxmlformats.org/officeDocument/2006/customXml" ds:itemID="{77696814-A344-4317-9D6A-593F0CD9BD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ea191f-1900-44ba-a84f-f2f258cf563f"/>
    <ds:schemaRef ds:uri="52809b0a-625c-4535-b4b3-8600d1b129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1362</TotalTime>
  <Words>1608</Words>
  <Application>Microsoft Office PowerPoint</Application>
  <PresentationFormat>Widescreen</PresentationFormat>
  <Paragraphs>135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Course Title: Microeconomics (3cr.) Course Code: Eco-201 Year: I Semester: I Class Load: 3Hrs/Weak</vt:lpstr>
      <vt:lpstr>Introduction </vt:lpstr>
      <vt:lpstr>Contd.</vt:lpstr>
      <vt:lpstr>Division of Economics (Traditionally) </vt:lpstr>
      <vt:lpstr>Important Terminology</vt:lpstr>
      <vt:lpstr>Contd.</vt:lpstr>
      <vt:lpstr>Microeconomics</vt:lpstr>
      <vt:lpstr>Scope of Microeconomics</vt:lpstr>
      <vt:lpstr>Types of Microeconomics </vt:lpstr>
      <vt:lpstr>PowerPoint Presentation</vt:lpstr>
      <vt:lpstr>Comparative Micro Statics</vt:lpstr>
      <vt:lpstr>Contd..</vt:lpstr>
      <vt:lpstr>Micro Dynamics</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Applied Economics (3cr.) Course Code: CAEC353 Year: III Semester: VI Class Load: 3Hrs/Weak</dc:title>
  <dc:creator>Khagendra</dc:creator>
  <cp:lastModifiedBy>Khagen</cp:lastModifiedBy>
  <cp:revision>68</cp:revision>
  <dcterms:created xsi:type="dcterms:W3CDTF">2020-08-19T02:52:48Z</dcterms:created>
  <dcterms:modified xsi:type="dcterms:W3CDTF">2022-01-27T06:44:32Z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0x010100C992AB4424D6C04CA5A2D2EFD0CCB497</vt:lpwstr>
  </property>
</Properties>
</file>